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56" r:id="rId2"/>
  </p:sldIdLst>
  <p:sldSz cx="32918400" cy="21945600"/>
  <p:notesSz cx="6858000" cy="9144000"/>
  <p:defaultTextStyle>
    <a:defPPr>
      <a:defRPr lang="en-US"/>
    </a:defPPr>
    <a:lvl1pPr algn="l" defTabSz="1567229" rtl="0" fontAlgn="base">
      <a:spcBef>
        <a:spcPct val="0"/>
      </a:spcBef>
      <a:spcAft>
        <a:spcPct val="0"/>
      </a:spcAft>
      <a:defRPr kern="1200">
        <a:solidFill>
          <a:schemeClr val="tx1"/>
        </a:solidFill>
        <a:latin typeface="Arial" charset="0"/>
        <a:ea typeface="ＭＳ Ｐゴシック" pitchFamily="34" charset="-128"/>
        <a:cs typeface="+mn-cs"/>
      </a:defRPr>
    </a:lvl1pPr>
    <a:lvl2pPr marL="1567229" algn="l" defTabSz="1567229" rtl="0" fontAlgn="base">
      <a:spcBef>
        <a:spcPct val="0"/>
      </a:spcBef>
      <a:spcAft>
        <a:spcPct val="0"/>
      </a:spcAft>
      <a:defRPr kern="1200">
        <a:solidFill>
          <a:schemeClr val="tx1"/>
        </a:solidFill>
        <a:latin typeface="Arial" charset="0"/>
        <a:ea typeface="ＭＳ Ｐゴシック" pitchFamily="34" charset="-128"/>
        <a:cs typeface="+mn-cs"/>
      </a:defRPr>
    </a:lvl2pPr>
    <a:lvl3pPr marL="3134456" algn="l" defTabSz="1567229" rtl="0" fontAlgn="base">
      <a:spcBef>
        <a:spcPct val="0"/>
      </a:spcBef>
      <a:spcAft>
        <a:spcPct val="0"/>
      </a:spcAft>
      <a:defRPr kern="1200">
        <a:solidFill>
          <a:schemeClr val="tx1"/>
        </a:solidFill>
        <a:latin typeface="Arial" charset="0"/>
        <a:ea typeface="ＭＳ Ｐゴシック" pitchFamily="34" charset="-128"/>
        <a:cs typeface="+mn-cs"/>
      </a:defRPr>
    </a:lvl3pPr>
    <a:lvl4pPr marL="4701683" algn="l" defTabSz="1567229" rtl="0" fontAlgn="base">
      <a:spcBef>
        <a:spcPct val="0"/>
      </a:spcBef>
      <a:spcAft>
        <a:spcPct val="0"/>
      </a:spcAft>
      <a:defRPr kern="1200">
        <a:solidFill>
          <a:schemeClr val="tx1"/>
        </a:solidFill>
        <a:latin typeface="Arial" charset="0"/>
        <a:ea typeface="ＭＳ Ｐゴシック" pitchFamily="34" charset="-128"/>
        <a:cs typeface="+mn-cs"/>
      </a:defRPr>
    </a:lvl4pPr>
    <a:lvl5pPr marL="6268915" algn="l" defTabSz="1567229" rtl="0" fontAlgn="base">
      <a:spcBef>
        <a:spcPct val="0"/>
      </a:spcBef>
      <a:spcAft>
        <a:spcPct val="0"/>
      </a:spcAft>
      <a:defRPr kern="1200">
        <a:solidFill>
          <a:schemeClr val="tx1"/>
        </a:solidFill>
        <a:latin typeface="Arial" charset="0"/>
        <a:ea typeface="ＭＳ Ｐゴシック" pitchFamily="34" charset="-128"/>
        <a:cs typeface="+mn-cs"/>
      </a:defRPr>
    </a:lvl5pPr>
    <a:lvl6pPr marL="7836145" algn="l" defTabSz="3134456" rtl="0" eaLnBrk="1" latinLnBrk="0" hangingPunct="1">
      <a:defRPr kern="1200">
        <a:solidFill>
          <a:schemeClr val="tx1"/>
        </a:solidFill>
        <a:latin typeface="Arial" charset="0"/>
        <a:ea typeface="ＭＳ Ｐゴシック" pitchFamily="34" charset="-128"/>
        <a:cs typeface="+mn-cs"/>
      </a:defRPr>
    </a:lvl6pPr>
    <a:lvl7pPr marL="9403373" algn="l" defTabSz="3134456" rtl="0" eaLnBrk="1" latinLnBrk="0" hangingPunct="1">
      <a:defRPr kern="1200">
        <a:solidFill>
          <a:schemeClr val="tx1"/>
        </a:solidFill>
        <a:latin typeface="Arial" charset="0"/>
        <a:ea typeface="ＭＳ Ｐゴシック" pitchFamily="34" charset="-128"/>
        <a:cs typeface="+mn-cs"/>
      </a:defRPr>
    </a:lvl7pPr>
    <a:lvl8pPr marL="10970601" algn="l" defTabSz="3134456" rtl="0" eaLnBrk="1" latinLnBrk="0" hangingPunct="1">
      <a:defRPr kern="1200">
        <a:solidFill>
          <a:schemeClr val="tx1"/>
        </a:solidFill>
        <a:latin typeface="Arial" charset="0"/>
        <a:ea typeface="ＭＳ Ｐゴシック" pitchFamily="34" charset="-128"/>
        <a:cs typeface="+mn-cs"/>
      </a:defRPr>
    </a:lvl8pPr>
    <a:lvl9pPr marL="12537829" algn="l" defTabSz="3134456"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472" userDrawn="1">
          <p15:clr>
            <a:srgbClr val="A4A3A4"/>
          </p15:clr>
        </p15:guide>
        <p15:guide id="2" pos="66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E75"/>
    <a:srgbClr val="CC0000"/>
    <a:srgbClr val="C41230"/>
    <a:srgbClr val="B53443"/>
    <a:srgbClr val="AC2B37"/>
    <a:srgbClr val="FAAA47"/>
    <a:srgbClr val="4B647B"/>
    <a:srgbClr val="496279"/>
    <a:srgbClr val="476077"/>
    <a:srgbClr val="292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65" autoAdjust="0"/>
    <p:restoredTop sz="94226" autoAdjust="0"/>
  </p:normalViewPr>
  <p:slideViewPr>
    <p:cSldViewPr snapToGrid="0" snapToObjects="1">
      <p:cViewPr varScale="1">
        <p:scale>
          <a:sx n="34" d="100"/>
          <a:sy n="34" d="100"/>
        </p:scale>
        <p:origin x="1848" y="102"/>
      </p:cViewPr>
      <p:guideLst>
        <p:guide orient="horz" pos="2472"/>
        <p:guide pos="6624"/>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313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67833-1108-426F-BABE-CAEFF486FD4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7101C9CF-AD7B-4887-A8D5-76BDDEB0DD36}">
      <dgm:prSet phldrT="[Text]" custT="1"/>
      <dgm:spPr/>
      <dgm:t>
        <a:bodyPr/>
        <a:lstStyle/>
        <a:p>
          <a:r>
            <a:rPr lang="en-US" sz="2400" dirty="0"/>
            <a:t>Test Bed</a:t>
          </a:r>
        </a:p>
      </dgm:t>
    </dgm:pt>
    <dgm:pt modelId="{FE77E020-6419-4AB4-9D0C-1A5EE561A4E4}" type="parTrans" cxnId="{DBA218E4-A0C9-4844-8DDD-0BC6AEEE4BFA}">
      <dgm:prSet/>
      <dgm:spPr/>
      <dgm:t>
        <a:bodyPr/>
        <a:lstStyle/>
        <a:p>
          <a:endParaRPr lang="en-US"/>
        </a:p>
      </dgm:t>
    </dgm:pt>
    <dgm:pt modelId="{0E642105-33D7-4FEE-A93E-A50C9FCFF77C}" type="sibTrans" cxnId="{DBA218E4-A0C9-4844-8DDD-0BC6AEEE4BFA}">
      <dgm:prSet/>
      <dgm:spPr/>
      <dgm:t>
        <a:bodyPr/>
        <a:lstStyle/>
        <a:p>
          <a:endParaRPr lang="en-US"/>
        </a:p>
      </dgm:t>
    </dgm:pt>
    <dgm:pt modelId="{805928FC-7D56-4F3C-BDBD-62CEBF844BB1}">
      <dgm:prSet phldrT="[Text]"/>
      <dgm:spPr/>
      <dgm:t>
        <a:bodyPr/>
        <a:lstStyle/>
        <a:p>
          <a:pPr>
            <a:buFont typeface="Arial" panose="020B0604020202020204" pitchFamily="34" charset="0"/>
            <a:buChar char="•"/>
          </a:pPr>
          <a:r>
            <a:rPr lang="en-US" dirty="0">
              <a:latin typeface="+mn-lt"/>
            </a:rPr>
            <a:t>Robot mounted above or adjacent to a conveyor belt </a:t>
          </a:r>
          <a:endParaRPr lang="en-US" dirty="0"/>
        </a:p>
      </dgm:t>
    </dgm:pt>
    <dgm:pt modelId="{EB11539C-F11D-4EC7-8C5B-640D1DDDFBDC}" type="parTrans" cxnId="{7C75F335-92FA-4B4D-B1AE-CF3B5C73CBBB}">
      <dgm:prSet/>
      <dgm:spPr/>
      <dgm:t>
        <a:bodyPr/>
        <a:lstStyle/>
        <a:p>
          <a:endParaRPr lang="en-US"/>
        </a:p>
      </dgm:t>
    </dgm:pt>
    <dgm:pt modelId="{D189B3EC-E505-4765-80C6-2CAE223978E1}" type="sibTrans" cxnId="{7C75F335-92FA-4B4D-B1AE-CF3B5C73CBBB}">
      <dgm:prSet/>
      <dgm:spPr/>
      <dgm:t>
        <a:bodyPr/>
        <a:lstStyle/>
        <a:p>
          <a:endParaRPr lang="en-US"/>
        </a:p>
      </dgm:t>
    </dgm:pt>
    <dgm:pt modelId="{21778EA6-88B7-4041-BE19-42ACD5F7E447}">
      <dgm:prSet phldrT="[Text]" custT="1"/>
      <dgm:spPr/>
      <dgm:t>
        <a:bodyPr/>
        <a:lstStyle/>
        <a:p>
          <a:r>
            <a:rPr lang="en-US" sz="2400" dirty="0"/>
            <a:t>Platform/Rail System</a:t>
          </a:r>
        </a:p>
      </dgm:t>
    </dgm:pt>
    <dgm:pt modelId="{1091B298-3C4A-4B72-A977-9B96FADB7166}" type="parTrans" cxnId="{9A1876F4-9AE5-4DAA-9673-201EB6279418}">
      <dgm:prSet/>
      <dgm:spPr/>
      <dgm:t>
        <a:bodyPr/>
        <a:lstStyle/>
        <a:p>
          <a:endParaRPr lang="en-US"/>
        </a:p>
      </dgm:t>
    </dgm:pt>
    <dgm:pt modelId="{7CB9A330-79EA-4F94-A4AE-4B6E9AAF56F1}" type="sibTrans" cxnId="{9A1876F4-9AE5-4DAA-9673-201EB6279418}">
      <dgm:prSet/>
      <dgm:spPr/>
      <dgm:t>
        <a:bodyPr/>
        <a:lstStyle/>
        <a:p>
          <a:endParaRPr lang="en-US"/>
        </a:p>
      </dgm:t>
    </dgm:pt>
    <dgm:pt modelId="{9FFE8F33-FD8B-431E-9EE6-19FB3C24F217}">
      <dgm:prSet phldrT="[Text]"/>
      <dgm:spPr/>
      <dgm:t>
        <a:bodyPr/>
        <a:lstStyle/>
        <a:p>
          <a:pPr>
            <a:buFont typeface="Arial" panose="020B0604020202020204" pitchFamily="34" charset="0"/>
            <a:buChar char="•"/>
          </a:pPr>
          <a:r>
            <a:rPr lang="en-US" dirty="0">
              <a:latin typeface="+mn-lt"/>
            </a:rPr>
            <a:t>High reliability and precision in 3-dimensional space</a:t>
          </a:r>
          <a:endParaRPr lang="en-US" dirty="0"/>
        </a:p>
      </dgm:t>
    </dgm:pt>
    <dgm:pt modelId="{CA86066C-CF00-44C9-AD29-FD8FD2472BD7}" type="parTrans" cxnId="{66866193-7D67-48F1-AB66-F0B69D5FBDC4}">
      <dgm:prSet/>
      <dgm:spPr/>
      <dgm:t>
        <a:bodyPr/>
        <a:lstStyle/>
        <a:p>
          <a:endParaRPr lang="en-US"/>
        </a:p>
      </dgm:t>
    </dgm:pt>
    <dgm:pt modelId="{96A88CD5-B0B7-46D5-AC91-B66D24C70417}" type="sibTrans" cxnId="{66866193-7D67-48F1-AB66-F0B69D5FBDC4}">
      <dgm:prSet/>
      <dgm:spPr/>
      <dgm:t>
        <a:bodyPr/>
        <a:lstStyle/>
        <a:p>
          <a:endParaRPr lang="en-US"/>
        </a:p>
      </dgm:t>
    </dgm:pt>
    <dgm:pt modelId="{6F500AEA-A20B-4520-AE4F-7D2F4199EE8C}">
      <dgm:prSet phldrT="[Text]" custT="1"/>
      <dgm:spPr/>
      <dgm:t>
        <a:bodyPr/>
        <a:lstStyle/>
        <a:p>
          <a:r>
            <a:rPr lang="en-US" sz="2400" dirty="0"/>
            <a:t>Linkage Arm and Gripper</a:t>
          </a:r>
        </a:p>
      </dgm:t>
    </dgm:pt>
    <dgm:pt modelId="{AC6E76AF-22E4-4BEE-AC3F-10A4C6F3835B}" type="parTrans" cxnId="{3C0C9215-82B1-4E2C-9D9B-2B27F2AAA924}">
      <dgm:prSet/>
      <dgm:spPr/>
      <dgm:t>
        <a:bodyPr/>
        <a:lstStyle/>
        <a:p>
          <a:endParaRPr lang="en-US"/>
        </a:p>
      </dgm:t>
    </dgm:pt>
    <dgm:pt modelId="{584F1E86-5402-4071-91D1-99E91D5AF0D8}" type="sibTrans" cxnId="{3C0C9215-82B1-4E2C-9D9B-2B27F2AAA924}">
      <dgm:prSet/>
      <dgm:spPr/>
      <dgm:t>
        <a:bodyPr/>
        <a:lstStyle/>
        <a:p>
          <a:endParaRPr lang="en-US"/>
        </a:p>
      </dgm:t>
    </dgm:pt>
    <dgm:pt modelId="{CFC2E276-98DE-4D34-98A0-E51D12BC9B9B}">
      <dgm:prSet phldrT="[Text]"/>
      <dgm:spPr/>
      <dgm:t>
        <a:bodyPr/>
        <a:lstStyle/>
        <a:p>
          <a:pPr>
            <a:buFont typeface="Arial" panose="020B0604020202020204" pitchFamily="34" charset="0"/>
            <a:buChar char="•"/>
          </a:pPr>
          <a:r>
            <a:rPr lang="en-US" dirty="0">
              <a:latin typeface="+mn-lt"/>
            </a:rPr>
            <a:t>Precise control in Y direction</a:t>
          </a:r>
          <a:endParaRPr lang="en-US" dirty="0"/>
        </a:p>
      </dgm:t>
    </dgm:pt>
    <dgm:pt modelId="{2AAF1246-6525-4255-8DD6-C417ACE1284A}" type="parTrans" cxnId="{9F971610-0284-4AF8-8462-781F2B2D0FE9}">
      <dgm:prSet/>
      <dgm:spPr/>
      <dgm:t>
        <a:bodyPr/>
        <a:lstStyle/>
        <a:p>
          <a:endParaRPr lang="en-US"/>
        </a:p>
      </dgm:t>
    </dgm:pt>
    <dgm:pt modelId="{727227F2-DCC1-4613-A3D7-C239EE3F767B}" type="sibTrans" cxnId="{9F971610-0284-4AF8-8462-781F2B2D0FE9}">
      <dgm:prSet/>
      <dgm:spPr/>
      <dgm:t>
        <a:bodyPr/>
        <a:lstStyle/>
        <a:p>
          <a:endParaRPr lang="en-US"/>
        </a:p>
      </dgm:t>
    </dgm:pt>
    <dgm:pt modelId="{59FCBE8C-E293-4D95-96E8-B1DE92A36EEC}">
      <dgm:prSet phldrT="[Text]" custT="1"/>
      <dgm:spPr/>
      <dgm:t>
        <a:bodyPr/>
        <a:lstStyle/>
        <a:p>
          <a:r>
            <a:rPr lang="en-US" sz="2400" dirty="0"/>
            <a:t>Control System</a:t>
          </a:r>
        </a:p>
      </dgm:t>
    </dgm:pt>
    <dgm:pt modelId="{9B006CBA-662D-4BE4-9506-60A9491191D8}" type="parTrans" cxnId="{AC316AE0-30FF-4007-A33F-F27AE139E3E8}">
      <dgm:prSet/>
      <dgm:spPr/>
      <dgm:t>
        <a:bodyPr/>
        <a:lstStyle/>
        <a:p>
          <a:endParaRPr lang="en-US"/>
        </a:p>
      </dgm:t>
    </dgm:pt>
    <dgm:pt modelId="{AFA1CAD3-F39A-4095-B5DE-C2074276B6DA}" type="sibTrans" cxnId="{AC316AE0-30FF-4007-A33F-F27AE139E3E8}">
      <dgm:prSet/>
      <dgm:spPr/>
      <dgm:t>
        <a:bodyPr/>
        <a:lstStyle/>
        <a:p>
          <a:endParaRPr lang="en-US"/>
        </a:p>
      </dgm:t>
    </dgm:pt>
    <dgm:pt modelId="{ACC5D18E-459A-4B5A-B04B-30CE6A10851A}">
      <dgm:prSet/>
      <dgm:spPr/>
      <dgm:t>
        <a:bodyPr/>
        <a:lstStyle/>
        <a:p>
          <a:r>
            <a:rPr lang="en-US">
              <a:latin typeface="+mn-lt"/>
            </a:rPr>
            <a:t>Variable speed conveyor belt for testing purposes</a:t>
          </a:r>
          <a:endParaRPr lang="en-US" dirty="0">
            <a:latin typeface="+mn-lt"/>
          </a:endParaRPr>
        </a:p>
      </dgm:t>
    </dgm:pt>
    <dgm:pt modelId="{5633EB12-B45C-47BA-ACD7-5F3834B0B931}" type="parTrans" cxnId="{7CAD5618-9ACF-4B2E-8010-30050CC315D0}">
      <dgm:prSet/>
      <dgm:spPr/>
      <dgm:t>
        <a:bodyPr/>
        <a:lstStyle/>
        <a:p>
          <a:endParaRPr lang="en-US"/>
        </a:p>
      </dgm:t>
    </dgm:pt>
    <dgm:pt modelId="{13EC7F50-6F2A-4425-98CA-0E61B74C47EC}" type="sibTrans" cxnId="{7CAD5618-9ACF-4B2E-8010-30050CC315D0}">
      <dgm:prSet/>
      <dgm:spPr/>
      <dgm:t>
        <a:bodyPr/>
        <a:lstStyle/>
        <a:p>
          <a:endParaRPr lang="en-US"/>
        </a:p>
      </dgm:t>
    </dgm:pt>
    <dgm:pt modelId="{AA37E82B-8FDF-4896-A56A-04FF03192260}">
      <dgm:prSet/>
      <dgm:spPr/>
      <dgm:t>
        <a:bodyPr/>
        <a:lstStyle/>
        <a:p>
          <a:r>
            <a:rPr lang="en-US">
              <a:latin typeface="+mn-lt"/>
            </a:rPr>
            <a:t>Modular robot supporting multiple types of grippers</a:t>
          </a:r>
          <a:endParaRPr lang="en-US" dirty="0">
            <a:latin typeface="+mn-lt"/>
          </a:endParaRPr>
        </a:p>
      </dgm:t>
    </dgm:pt>
    <dgm:pt modelId="{BD1D0055-CE8B-43C4-ABB1-DF1C1F2CF798}" type="parTrans" cxnId="{4269B698-B5D6-445C-A33C-38B8E11BBF75}">
      <dgm:prSet/>
      <dgm:spPr/>
      <dgm:t>
        <a:bodyPr/>
        <a:lstStyle/>
        <a:p>
          <a:endParaRPr lang="en-US"/>
        </a:p>
      </dgm:t>
    </dgm:pt>
    <dgm:pt modelId="{F5777E48-25D6-40FE-8ACE-A290866268A5}" type="sibTrans" cxnId="{4269B698-B5D6-445C-A33C-38B8E11BBF75}">
      <dgm:prSet/>
      <dgm:spPr/>
      <dgm:t>
        <a:bodyPr/>
        <a:lstStyle/>
        <a:p>
          <a:endParaRPr lang="en-US"/>
        </a:p>
      </dgm:t>
    </dgm:pt>
    <dgm:pt modelId="{CB7FF998-C3C0-4E75-9F85-FF498156ACE5}">
      <dgm:prSet/>
      <dgm:spPr/>
      <dgm:t>
        <a:bodyPr/>
        <a:lstStyle/>
        <a:p>
          <a:r>
            <a:rPr lang="en-US">
              <a:latin typeface="+mn-lt"/>
            </a:rPr>
            <a:t>Large rectangular work envelope, ideal above conveyor system space</a:t>
          </a:r>
          <a:endParaRPr lang="en-US" dirty="0">
            <a:latin typeface="+mn-lt"/>
          </a:endParaRPr>
        </a:p>
      </dgm:t>
    </dgm:pt>
    <dgm:pt modelId="{408120FF-3947-4731-8D26-EEB71500AE1D}" type="parTrans" cxnId="{2914BA8C-7FFD-44B9-9236-068094FDC94A}">
      <dgm:prSet/>
      <dgm:spPr/>
      <dgm:t>
        <a:bodyPr/>
        <a:lstStyle/>
        <a:p>
          <a:endParaRPr lang="en-US"/>
        </a:p>
      </dgm:t>
    </dgm:pt>
    <dgm:pt modelId="{9CAC3FEE-4C85-4B71-A06C-155A564653D7}" type="sibTrans" cxnId="{2914BA8C-7FFD-44B9-9236-068094FDC94A}">
      <dgm:prSet/>
      <dgm:spPr/>
      <dgm:t>
        <a:bodyPr/>
        <a:lstStyle/>
        <a:p>
          <a:endParaRPr lang="en-US"/>
        </a:p>
      </dgm:t>
    </dgm:pt>
    <dgm:pt modelId="{CFD0011D-F444-450F-9058-B3D208307895}">
      <dgm:prSet/>
      <dgm:spPr/>
      <dgm:t>
        <a:bodyPr/>
        <a:lstStyle/>
        <a:p>
          <a:r>
            <a:rPr lang="en-US">
              <a:latin typeface="+mn-lt"/>
            </a:rPr>
            <a:t>Effective for horizontal travel</a:t>
          </a:r>
          <a:endParaRPr lang="en-US" dirty="0">
            <a:latin typeface="+mn-lt"/>
          </a:endParaRPr>
        </a:p>
      </dgm:t>
    </dgm:pt>
    <dgm:pt modelId="{2D95ED37-68F4-4AE1-9863-A94F699D6A3E}" type="parTrans" cxnId="{CBBCE1B4-E426-4593-AF42-3BF038EE203F}">
      <dgm:prSet/>
      <dgm:spPr/>
      <dgm:t>
        <a:bodyPr/>
        <a:lstStyle/>
        <a:p>
          <a:endParaRPr lang="en-US"/>
        </a:p>
      </dgm:t>
    </dgm:pt>
    <dgm:pt modelId="{2B815893-A5D2-4DC9-ABB4-9C7AD88B4902}" type="sibTrans" cxnId="{CBBCE1B4-E426-4593-AF42-3BF038EE203F}">
      <dgm:prSet/>
      <dgm:spPr/>
      <dgm:t>
        <a:bodyPr/>
        <a:lstStyle/>
        <a:p>
          <a:endParaRPr lang="en-US"/>
        </a:p>
      </dgm:t>
    </dgm:pt>
    <dgm:pt modelId="{A6EFE43C-A207-4DA6-BEAF-CC4F10F27FE3}">
      <dgm:prSet/>
      <dgm:spPr/>
      <dgm:t>
        <a:bodyPr/>
        <a:lstStyle/>
        <a:p>
          <a:r>
            <a:rPr lang="en-US">
              <a:latin typeface="+mn-lt"/>
            </a:rPr>
            <a:t>Simple design and straightforward operation</a:t>
          </a:r>
          <a:endParaRPr lang="en-US" dirty="0">
            <a:latin typeface="+mn-lt"/>
          </a:endParaRPr>
        </a:p>
      </dgm:t>
    </dgm:pt>
    <dgm:pt modelId="{6CFF500C-5D0E-474D-85F7-91EA0A8AD7E6}" type="parTrans" cxnId="{FDFE9BFB-4641-49A0-B542-34C7DBCE40FF}">
      <dgm:prSet/>
      <dgm:spPr/>
      <dgm:t>
        <a:bodyPr/>
        <a:lstStyle/>
        <a:p>
          <a:endParaRPr lang="en-US"/>
        </a:p>
      </dgm:t>
    </dgm:pt>
    <dgm:pt modelId="{0CC14885-5BC0-4DA9-9C9C-AE96D5F93781}" type="sibTrans" cxnId="{FDFE9BFB-4641-49A0-B542-34C7DBCE40FF}">
      <dgm:prSet/>
      <dgm:spPr/>
      <dgm:t>
        <a:bodyPr/>
        <a:lstStyle/>
        <a:p>
          <a:endParaRPr lang="en-US"/>
        </a:p>
      </dgm:t>
    </dgm:pt>
    <dgm:pt modelId="{C28F4282-3509-4956-889A-1C91E3E706D2}">
      <dgm:prSet/>
      <dgm:spPr/>
      <dgm:t>
        <a:bodyPr/>
        <a:lstStyle/>
        <a:p>
          <a:r>
            <a:rPr lang="en-US">
              <a:latin typeface="+mn-lt"/>
            </a:rPr>
            <a:t>Ability to grip cardboard</a:t>
          </a:r>
          <a:endParaRPr lang="en-US" dirty="0">
            <a:latin typeface="+mn-lt"/>
          </a:endParaRPr>
        </a:p>
      </dgm:t>
    </dgm:pt>
    <dgm:pt modelId="{51DA3271-896A-4EC8-ABFA-2B33F5FDECD8}" type="parTrans" cxnId="{56548E40-A71E-4AFD-AA3E-5AA21C623B7C}">
      <dgm:prSet/>
      <dgm:spPr/>
      <dgm:t>
        <a:bodyPr/>
        <a:lstStyle/>
        <a:p>
          <a:endParaRPr lang="en-US"/>
        </a:p>
      </dgm:t>
    </dgm:pt>
    <dgm:pt modelId="{1E197B6A-92CA-4B96-B29F-997DF17E7B0C}" type="sibTrans" cxnId="{56548E40-A71E-4AFD-AA3E-5AA21C623B7C}">
      <dgm:prSet/>
      <dgm:spPr/>
      <dgm:t>
        <a:bodyPr/>
        <a:lstStyle/>
        <a:p>
          <a:endParaRPr lang="en-US"/>
        </a:p>
      </dgm:t>
    </dgm:pt>
    <dgm:pt modelId="{679271FC-4630-4E94-9B87-ACA6A3831396}">
      <dgm:prSet phldrT="[Text]"/>
      <dgm:spPr/>
      <dgm:t>
        <a:bodyPr/>
        <a:lstStyle/>
        <a:p>
          <a:pPr>
            <a:buFont typeface="Arial" panose="020B0604020202020204" pitchFamily="34" charset="0"/>
            <a:buChar char="•"/>
          </a:pPr>
          <a:r>
            <a:rPr lang="en-US" dirty="0">
              <a:latin typeface="+mn-lt"/>
            </a:rPr>
            <a:t>Precise and fast control to easily account for the movement of a conveyor belt</a:t>
          </a:r>
          <a:endParaRPr lang="en-US" dirty="0"/>
        </a:p>
      </dgm:t>
    </dgm:pt>
    <dgm:pt modelId="{68F11404-BDCB-47FA-9DC2-4C1A766CAC18}" type="parTrans" cxnId="{5666DE2B-3F2B-438B-B202-E7380A33B05A}">
      <dgm:prSet/>
      <dgm:spPr/>
      <dgm:t>
        <a:bodyPr/>
        <a:lstStyle/>
        <a:p>
          <a:endParaRPr lang="en-US"/>
        </a:p>
      </dgm:t>
    </dgm:pt>
    <dgm:pt modelId="{70D07430-EAB9-41FF-A990-356A7C15F894}" type="sibTrans" cxnId="{5666DE2B-3F2B-438B-B202-E7380A33B05A}">
      <dgm:prSet/>
      <dgm:spPr/>
      <dgm:t>
        <a:bodyPr/>
        <a:lstStyle/>
        <a:p>
          <a:endParaRPr lang="en-US"/>
        </a:p>
      </dgm:t>
    </dgm:pt>
    <dgm:pt modelId="{FF048EE5-03FF-407F-992F-4B16F8AE97AF}">
      <dgm:prSet/>
      <dgm:spPr/>
      <dgm:t>
        <a:bodyPr/>
        <a:lstStyle/>
        <a:p>
          <a:r>
            <a:rPr lang="en-US" dirty="0">
              <a:latin typeface="+mn-lt"/>
            </a:rPr>
            <a:t>Modular and extensible software</a:t>
          </a:r>
        </a:p>
      </dgm:t>
    </dgm:pt>
    <dgm:pt modelId="{FBB3ACAB-FE96-4A2C-9163-4BBCE74709F2}" type="parTrans" cxnId="{AF425273-20C9-4E36-BE0E-27E399309F35}">
      <dgm:prSet/>
      <dgm:spPr/>
      <dgm:t>
        <a:bodyPr/>
        <a:lstStyle/>
        <a:p>
          <a:endParaRPr lang="en-US"/>
        </a:p>
      </dgm:t>
    </dgm:pt>
    <dgm:pt modelId="{A51EEDD1-CDA6-4067-B981-8AAAD547610B}" type="sibTrans" cxnId="{AF425273-20C9-4E36-BE0E-27E399309F35}">
      <dgm:prSet/>
      <dgm:spPr/>
      <dgm:t>
        <a:bodyPr/>
        <a:lstStyle/>
        <a:p>
          <a:endParaRPr lang="en-US"/>
        </a:p>
      </dgm:t>
    </dgm:pt>
    <dgm:pt modelId="{C892AB89-E484-441B-B956-0C05DE84CD59}">
      <dgm:prSet/>
      <dgm:spPr/>
      <dgm:t>
        <a:bodyPr/>
        <a:lstStyle/>
        <a:p>
          <a:r>
            <a:rPr lang="en-US">
              <a:latin typeface="+mn-lt"/>
            </a:rPr>
            <a:t>Safety-minded operation</a:t>
          </a:r>
          <a:endParaRPr lang="en-US" dirty="0">
            <a:latin typeface="+mn-lt"/>
          </a:endParaRPr>
        </a:p>
      </dgm:t>
    </dgm:pt>
    <dgm:pt modelId="{45073A16-4C26-46BE-B769-B1123DB6997F}" type="parTrans" cxnId="{CF6E60B4-7BAE-4C28-A31A-7F9F8761CAA0}">
      <dgm:prSet/>
      <dgm:spPr/>
      <dgm:t>
        <a:bodyPr/>
        <a:lstStyle/>
        <a:p>
          <a:endParaRPr lang="en-US"/>
        </a:p>
      </dgm:t>
    </dgm:pt>
    <dgm:pt modelId="{439A6D6E-9347-4CDC-97B6-4F3450D758D5}" type="sibTrans" cxnId="{CF6E60B4-7BAE-4C28-A31A-7F9F8761CAA0}">
      <dgm:prSet/>
      <dgm:spPr/>
      <dgm:t>
        <a:bodyPr/>
        <a:lstStyle/>
        <a:p>
          <a:endParaRPr lang="en-US"/>
        </a:p>
      </dgm:t>
    </dgm:pt>
    <dgm:pt modelId="{557E227A-2069-4124-9475-D18E910FC165}" type="pres">
      <dgm:prSet presAssocID="{2DD67833-1108-426F-BABE-CAEFF486FD47}" presName="Name0" presStyleCnt="0">
        <dgm:presLayoutVars>
          <dgm:dir/>
          <dgm:animLvl val="lvl"/>
          <dgm:resizeHandles val="exact"/>
        </dgm:presLayoutVars>
      </dgm:prSet>
      <dgm:spPr/>
    </dgm:pt>
    <dgm:pt modelId="{EFA4E98E-52D7-4CF8-8CBD-66252A595BAC}" type="pres">
      <dgm:prSet presAssocID="{7101C9CF-AD7B-4887-A8D5-76BDDEB0DD36}" presName="composite" presStyleCnt="0"/>
      <dgm:spPr/>
    </dgm:pt>
    <dgm:pt modelId="{0FB30052-8D7D-45BD-BD34-087A2720E31F}" type="pres">
      <dgm:prSet presAssocID="{7101C9CF-AD7B-4887-A8D5-76BDDEB0DD36}" presName="parTx" presStyleLbl="alignNode1" presStyleIdx="0" presStyleCnt="4">
        <dgm:presLayoutVars>
          <dgm:chMax val="0"/>
          <dgm:chPref val="0"/>
          <dgm:bulletEnabled val="1"/>
        </dgm:presLayoutVars>
      </dgm:prSet>
      <dgm:spPr/>
    </dgm:pt>
    <dgm:pt modelId="{D5AF9090-BEF0-45A3-AD77-8F65173DF521}" type="pres">
      <dgm:prSet presAssocID="{7101C9CF-AD7B-4887-A8D5-76BDDEB0DD36}" presName="desTx" presStyleLbl="alignAccFollowNode1" presStyleIdx="0" presStyleCnt="4">
        <dgm:presLayoutVars>
          <dgm:bulletEnabled val="1"/>
        </dgm:presLayoutVars>
      </dgm:prSet>
      <dgm:spPr/>
    </dgm:pt>
    <dgm:pt modelId="{57275341-853B-4CE8-98F8-BD243DC9925B}" type="pres">
      <dgm:prSet presAssocID="{0E642105-33D7-4FEE-A93E-A50C9FCFF77C}" presName="space" presStyleCnt="0"/>
      <dgm:spPr/>
    </dgm:pt>
    <dgm:pt modelId="{3EFD2B8A-A4D0-4594-A676-4A9E30BA6FC6}" type="pres">
      <dgm:prSet presAssocID="{21778EA6-88B7-4041-BE19-42ACD5F7E447}" presName="composite" presStyleCnt="0"/>
      <dgm:spPr/>
    </dgm:pt>
    <dgm:pt modelId="{2663802F-3BAF-41CE-AFFF-3CCA57D11F0A}" type="pres">
      <dgm:prSet presAssocID="{21778EA6-88B7-4041-BE19-42ACD5F7E447}" presName="parTx" presStyleLbl="alignNode1" presStyleIdx="1" presStyleCnt="4">
        <dgm:presLayoutVars>
          <dgm:chMax val="0"/>
          <dgm:chPref val="0"/>
          <dgm:bulletEnabled val="1"/>
        </dgm:presLayoutVars>
      </dgm:prSet>
      <dgm:spPr/>
    </dgm:pt>
    <dgm:pt modelId="{105E297B-0111-4C42-B82D-7AFD03EB23F5}" type="pres">
      <dgm:prSet presAssocID="{21778EA6-88B7-4041-BE19-42ACD5F7E447}" presName="desTx" presStyleLbl="alignAccFollowNode1" presStyleIdx="1" presStyleCnt="4">
        <dgm:presLayoutVars>
          <dgm:bulletEnabled val="1"/>
        </dgm:presLayoutVars>
      </dgm:prSet>
      <dgm:spPr/>
    </dgm:pt>
    <dgm:pt modelId="{D8B6EF90-24E4-4868-BEC8-57AA4CEBF67C}" type="pres">
      <dgm:prSet presAssocID="{7CB9A330-79EA-4F94-A4AE-4B6E9AAF56F1}" presName="space" presStyleCnt="0"/>
      <dgm:spPr/>
    </dgm:pt>
    <dgm:pt modelId="{F3C10E55-C1AE-4E69-BEBA-B427D7E62EC0}" type="pres">
      <dgm:prSet presAssocID="{6F500AEA-A20B-4520-AE4F-7D2F4199EE8C}" presName="composite" presStyleCnt="0"/>
      <dgm:spPr/>
    </dgm:pt>
    <dgm:pt modelId="{E51B689D-27CC-4734-A72B-D5670C5F3272}" type="pres">
      <dgm:prSet presAssocID="{6F500AEA-A20B-4520-AE4F-7D2F4199EE8C}" presName="parTx" presStyleLbl="alignNode1" presStyleIdx="2" presStyleCnt="4">
        <dgm:presLayoutVars>
          <dgm:chMax val="0"/>
          <dgm:chPref val="0"/>
          <dgm:bulletEnabled val="1"/>
        </dgm:presLayoutVars>
      </dgm:prSet>
      <dgm:spPr/>
    </dgm:pt>
    <dgm:pt modelId="{657C0B89-224E-48B7-8C10-1E4EA72D3F09}" type="pres">
      <dgm:prSet presAssocID="{6F500AEA-A20B-4520-AE4F-7D2F4199EE8C}" presName="desTx" presStyleLbl="alignAccFollowNode1" presStyleIdx="2" presStyleCnt="4">
        <dgm:presLayoutVars>
          <dgm:bulletEnabled val="1"/>
        </dgm:presLayoutVars>
      </dgm:prSet>
      <dgm:spPr/>
    </dgm:pt>
    <dgm:pt modelId="{67C6E6A1-79E5-4A4F-B027-72D5E7BA3552}" type="pres">
      <dgm:prSet presAssocID="{584F1E86-5402-4071-91D1-99E91D5AF0D8}" presName="space" presStyleCnt="0"/>
      <dgm:spPr/>
    </dgm:pt>
    <dgm:pt modelId="{CA22DDED-F17B-4D80-9779-367D930A0126}" type="pres">
      <dgm:prSet presAssocID="{59FCBE8C-E293-4D95-96E8-B1DE92A36EEC}" presName="composite" presStyleCnt="0"/>
      <dgm:spPr/>
    </dgm:pt>
    <dgm:pt modelId="{CCFDAF29-9006-4980-B448-6DB1767FF109}" type="pres">
      <dgm:prSet presAssocID="{59FCBE8C-E293-4D95-96E8-B1DE92A36EEC}" presName="parTx" presStyleLbl="alignNode1" presStyleIdx="3" presStyleCnt="4">
        <dgm:presLayoutVars>
          <dgm:chMax val="0"/>
          <dgm:chPref val="0"/>
          <dgm:bulletEnabled val="1"/>
        </dgm:presLayoutVars>
      </dgm:prSet>
      <dgm:spPr/>
    </dgm:pt>
    <dgm:pt modelId="{FEC02FD7-9E6D-4DC5-9CFB-E61A253B54C2}" type="pres">
      <dgm:prSet presAssocID="{59FCBE8C-E293-4D95-96E8-B1DE92A36EEC}" presName="desTx" presStyleLbl="alignAccFollowNode1" presStyleIdx="3" presStyleCnt="4">
        <dgm:presLayoutVars>
          <dgm:bulletEnabled val="1"/>
        </dgm:presLayoutVars>
      </dgm:prSet>
      <dgm:spPr/>
    </dgm:pt>
  </dgm:ptLst>
  <dgm:cxnLst>
    <dgm:cxn modelId="{F904A103-8252-40D8-AA1A-78164D2FA280}" type="presOf" srcId="{805928FC-7D56-4F3C-BDBD-62CEBF844BB1}" destId="{D5AF9090-BEF0-45A3-AD77-8F65173DF521}" srcOrd="0" destOrd="0" presId="urn:microsoft.com/office/officeart/2005/8/layout/hList1"/>
    <dgm:cxn modelId="{B9C57D0E-3F92-4921-82D8-2C378F847A27}" type="presOf" srcId="{FF048EE5-03FF-407F-992F-4B16F8AE97AF}" destId="{FEC02FD7-9E6D-4DC5-9CFB-E61A253B54C2}" srcOrd="0" destOrd="1" presId="urn:microsoft.com/office/officeart/2005/8/layout/hList1"/>
    <dgm:cxn modelId="{9F971610-0284-4AF8-8462-781F2B2D0FE9}" srcId="{6F500AEA-A20B-4520-AE4F-7D2F4199EE8C}" destId="{CFC2E276-98DE-4D34-98A0-E51D12BC9B9B}" srcOrd="0" destOrd="0" parTransId="{2AAF1246-6525-4255-8DD6-C417ACE1284A}" sibTransId="{727227F2-DCC1-4613-A3D7-C239EE3F767B}"/>
    <dgm:cxn modelId="{9F6EBB11-AF16-494B-8E07-D3476EEBA6B6}" type="presOf" srcId="{CB7FF998-C3C0-4E75-9F85-FF498156ACE5}" destId="{105E297B-0111-4C42-B82D-7AFD03EB23F5}" srcOrd="0" destOrd="1" presId="urn:microsoft.com/office/officeart/2005/8/layout/hList1"/>
    <dgm:cxn modelId="{8C601112-8BF9-4FF9-8B6E-533492FBC126}" type="presOf" srcId="{AA37E82B-8FDF-4896-A56A-04FF03192260}" destId="{D5AF9090-BEF0-45A3-AD77-8F65173DF521}" srcOrd="0" destOrd="2" presId="urn:microsoft.com/office/officeart/2005/8/layout/hList1"/>
    <dgm:cxn modelId="{3C0C9215-82B1-4E2C-9D9B-2B27F2AAA924}" srcId="{2DD67833-1108-426F-BABE-CAEFF486FD47}" destId="{6F500AEA-A20B-4520-AE4F-7D2F4199EE8C}" srcOrd="2" destOrd="0" parTransId="{AC6E76AF-22E4-4BEE-AC3F-10A4C6F3835B}" sibTransId="{584F1E86-5402-4071-91D1-99E91D5AF0D8}"/>
    <dgm:cxn modelId="{7CAD5618-9ACF-4B2E-8010-30050CC315D0}" srcId="{7101C9CF-AD7B-4887-A8D5-76BDDEB0DD36}" destId="{ACC5D18E-459A-4B5A-B04B-30CE6A10851A}" srcOrd="1" destOrd="0" parTransId="{5633EB12-B45C-47BA-ACD7-5F3834B0B931}" sibTransId="{13EC7F50-6F2A-4425-98CA-0E61B74C47EC}"/>
    <dgm:cxn modelId="{F701F61E-F587-418E-9B42-A6C7E94571B8}" type="presOf" srcId="{CFC2E276-98DE-4D34-98A0-E51D12BC9B9B}" destId="{657C0B89-224E-48B7-8C10-1E4EA72D3F09}" srcOrd="0" destOrd="0" presId="urn:microsoft.com/office/officeart/2005/8/layout/hList1"/>
    <dgm:cxn modelId="{5666DE2B-3F2B-438B-B202-E7380A33B05A}" srcId="{59FCBE8C-E293-4D95-96E8-B1DE92A36EEC}" destId="{679271FC-4630-4E94-9B87-ACA6A3831396}" srcOrd="0" destOrd="0" parTransId="{68F11404-BDCB-47FA-9DC2-4C1A766CAC18}" sibTransId="{70D07430-EAB9-41FF-A990-356A7C15F894}"/>
    <dgm:cxn modelId="{20504A33-7A35-4E99-B7C1-B1AD04C6001F}" type="presOf" srcId="{59FCBE8C-E293-4D95-96E8-B1DE92A36EEC}" destId="{CCFDAF29-9006-4980-B448-6DB1767FF109}" srcOrd="0" destOrd="0" presId="urn:microsoft.com/office/officeart/2005/8/layout/hList1"/>
    <dgm:cxn modelId="{7C75F335-92FA-4B4D-B1AE-CF3B5C73CBBB}" srcId="{7101C9CF-AD7B-4887-A8D5-76BDDEB0DD36}" destId="{805928FC-7D56-4F3C-BDBD-62CEBF844BB1}" srcOrd="0" destOrd="0" parTransId="{EB11539C-F11D-4EC7-8C5B-640D1DDDFBDC}" sibTransId="{D189B3EC-E505-4765-80C6-2CAE223978E1}"/>
    <dgm:cxn modelId="{56548E40-A71E-4AFD-AA3E-5AA21C623B7C}" srcId="{6F500AEA-A20B-4520-AE4F-7D2F4199EE8C}" destId="{C28F4282-3509-4956-889A-1C91E3E706D2}" srcOrd="1" destOrd="0" parTransId="{51DA3271-896A-4EC8-ABFA-2B33F5FDECD8}" sibTransId="{1E197B6A-92CA-4B96-B29F-997DF17E7B0C}"/>
    <dgm:cxn modelId="{4A9FA640-809F-4FD4-82E6-CBC0F428EB3F}" type="presOf" srcId="{2DD67833-1108-426F-BABE-CAEFF486FD47}" destId="{557E227A-2069-4124-9475-D18E910FC165}" srcOrd="0" destOrd="0" presId="urn:microsoft.com/office/officeart/2005/8/layout/hList1"/>
    <dgm:cxn modelId="{7BA59847-D3D1-4727-835D-3C5BDEF31BA7}" type="presOf" srcId="{7101C9CF-AD7B-4887-A8D5-76BDDEB0DD36}" destId="{0FB30052-8D7D-45BD-BD34-087A2720E31F}" srcOrd="0" destOrd="0" presId="urn:microsoft.com/office/officeart/2005/8/layout/hList1"/>
    <dgm:cxn modelId="{DE2B8D6A-E3DA-468C-B08C-382B3A99409E}" type="presOf" srcId="{A6EFE43C-A207-4DA6-BEAF-CC4F10F27FE3}" destId="{105E297B-0111-4C42-B82D-7AFD03EB23F5}" srcOrd="0" destOrd="3" presId="urn:microsoft.com/office/officeart/2005/8/layout/hList1"/>
    <dgm:cxn modelId="{91071C6B-28C7-4B95-B528-8031432C5B16}" type="presOf" srcId="{6F500AEA-A20B-4520-AE4F-7D2F4199EE8C}" destId="{E51B689D-27CC-4734-A72B-D5670C5F3272}" srcOrd="0" destOrd="0" presId="urn:microsoft.com/office/officeart/2005/8/layout/hList1"/>
    <dgm:cxn modelId="{AF425273-20C9-4E36-BE0E-27E399309F35}" srcId="{59FCBE8C-E293-4D95-96E8-B1DE92A36EEC}" destId="{FF048EE5-03FF-407F-992F-4B16F8AE97AF}" srcOrd="1" destOrd="0" parTransId="{FBB3ACAB-FE96-4A2C-9163-4BBCE74709F2}" sibTransId="{A51EEDD1-CDA6-4067-B981-8AAAD547610B}"/>
    <dgm:cxn modelId="{7CF9D359-8AFE-42DA-9F02-85F24F5E1230}" type="presOf" srcId="{CFD0011D-F444-450F-9058-B3D208307895}" destId="{105E297B-0111-4C42-B82D-7AFD03EB23F5}" srcOrd="0" destOrd="2" presId="urn:microsoft.com/office/officeart/2005/8/layout/hList1"/>
    <dgm:cxn modelId="{045D4B89-D6C5-44F9-951B-E5CB106B599C}" type="presOf" srcId="{C28F4282-3509-4956-889A-1C91E3E706D2}" destId="{657C0B89-224E-48B7-8C10-1E4EA72D3F09}" srcOrd="0" destOrd="1" presId="urn:microsoft.com/office/officeart/2005/8/layout/hList1"/>
    <dgm:cxn modelId="{2914BA8C-7FFD-44B9-9236-068094FDC94A}" srcId="{21778EA6-88B7-4041-BE19-42ACD5F7E447}" destId="{CB7FF998-C3C0-4E75-9F85-FF498156ACE5}" srcOrd="1" destOrd="0" parTransId="{408120FF-3947-4731-8D26-EEB71500AE1D}" sibTransId="{9CAC3FEE-4C85-4B71-A06C-155A564653D7}"/>
    <dgm:cxn modelId="{66866193-7D67-48F1-AB66-F0B69D5FBDC4}" srcId="{21778EA6-88B7-4041-BE19-42ACD5F7E447}" destId="{9FFE8F33-FD8B-431E-9EE6-19FB3C24F217}" srcOrd="0" destOrd="0" parTransId="{CA86066C-CF00-44C9-AD29-FD8FD2472BD7}" sibTransId="{96A88CD5-B0B7-46D5-AC91-B66D24C70417}"/>
    <dgm:cxn modelId="{C30AB194-2F43-4880-8493-7CAE63B89E34}" type="presOf" srcId="{C892AB89-E484-441B-B956-0C05DE84CD59}" destId="{FEC02FD7-9E6D-4DC5-9CFB-E61A253B54C2}" srcOrd="0" destOrd="2" presId="urn:microsoft.com/office/officeart/2005/8/layout/hList1"/>
    <dgm:cxn modelId="{4269B698-B5D6-445C-A33C-38B8E11BBF75}" srcId="{7101C9CF-AD7B-4887-A8D5-76BDDEB0DD36}" destId="{AA37E82B-8FDF-4896-A56A-04FF03192260}" srcOrd="2" destOrd="0" parTransId="{BD1D0055-CE8B-43C4-ABB1-DF1C1F2CF798}" sibTransId="{F5777E48-25D6-40FE-8ACE-A290866268A5}"/>
    <dgm:cxn modelId="{6EA0799A-2A2E-4998-A950-94AFE332B3C6}" type="presOf" srcId="{21778EA6-88B7-4041-BE19-42ACD5F7E447}" destId="{2663802F-3BAF-41CE-AFFF-3CCA57D11F0A}" srcOrd="0" destOrd="0" presId="urn:microsoft.com/office/officeart/2005/8/layout/hList1"/>
    <dgm:cxn modelId="{CFB086AF-8AEF-48D9-9056-292CE6ED5847}" type="presOf" srcId="{9FFE8F33-FD8B-431E-9EE6-19FB3C24F217}" destId="{105E297B-0111-4C42-B82D-7AFD03EB23F5}" srcOrd="0" destOrd="0" presId="urn:microsoft.com/office/officeart/2005/8/layout/hList1"/>
    <dgm:cxn modelId="{CF6E60B4-7BAE-4C28-A31A-7F9F8761CAA0}" srcId="{59FCBE8C-E293-4D95-96E8-B1DE92A36EEC}" destId="{C892AB89-E484-441B-B956-0C05DE84CD59}" srcOrd="2" destOrd="0" parTransId="{45073A16-4C26-46BE-B769-B1123DB6997F}" sibTransId="{439A6D6E-9347-4CDC-97B6-4F3450D758D5}"/>
    <dgm:cxn modelId="{CBBCE1B4-E426-4593-AF42-3BF038EE203F}" srcId="{21778EA6-88B7-4041-BE19-42ACD5F7E447}" destId="{CFD0011D-F444-450F-9058-B3D208307895}" srcOrd="2" destOrd="0" parTransId="{2D95ED37-68F4-4AE1-9863-A94F699D6A3E}" sibTransId="{2B815893-A5D2-4DC9-ABB4-9C7AD88B4902}"/>
    <dgm:cxn modelId="{6B0450B9-2989-4548-A19A-2C625C47715C}" type="presOf" srcId="{ACC5D18E-459A-4B5A-B04B-30CE6A10851A}" destId="{D5AF9090-BEF0-45A3-AD77-8F65173DF521}" srcOrd="0" destOrd="1" presId="urn:microsoft.com/office/officeart/2005/8/layout/hList1"/>
    <dgm:cxn modelId="{535630BA-BD02-4240-9C4E-0C1F1332E931}" type="presOf" srcId="{679271FC-4630-4E94-9B87-ACA6A3831396}" destId="{FEC02FD7-9E6D-4DC5-9CFB-E61A253B54C2}" srcOrd="0" destOrd="0" presId="urn:microsoft.com/office/officeart/2005/8/layout/hList1"/>
    <dgm:cxn modelId="{AC316AE0-30FF-4007-A33F-F27AE139E3E8}" srcId="{2DD67833-1108-426F-BABE-CAEFF486FD47}" destId="{59FCBE8C-E293-4D95-96E8-B1DE92A36EEC}" srcOrd="3" destOrd="0" parTransId="{9B006CBA-662D-4BE4-9506-60A9491191D8}" sibTransId="{AFA1CAD3-F39A-4095-B5DE-C2074276B6DA}"/>
    <dgm:cxn modelId="{DBA218E4-A0C9-4844-8DDD-0BC6AEEE4BFA}" srcId="{2DD67833-1108-426F-BABE-CAEFF486FD47}" destId="{7101C9CF-AD7B-4887-A8D5-76BDDEB0DD36}" srcOrd="0" destOrd="0" parTransId="{FE77E020-6419-4AB4-9D0C-1A5EE561A4E4}" sibTransId="{0E642105-33D7-4FEE-A93E-A50C9FCFF77C}"/>
    <dgm:cxn modelId="{9A1876F4-9AE5-4DAA-9673-201EB6279418}" srcId="{2DD67833-1108-426F-BABE-CAEFF486FD47}" destId="{21778EA6-88B7-4041-BE19-42ACD5F7E447}" srcOrd="1" destOrd="0" parTransId="{1091B298-3C4A-4B72-A977-9B96FADB7166}" sibTransId="{7CB9A330-79EA-4F94-A4AE-4B6E9AAF56F1}"/>
    <dgm:cxn modelId="{FDFE9BFB-4641-49A0-B542-34C7DBCE40FF}" srcId="{21778EA6-88B7-4041-BE19-42ACD5F7E447}" destId="{A6EFE43C-A207-4DA6-BEAF-CC4F10F27FE3}" srcOrd="3" destOrd="0" parTransId="{6CFF500C-5D0E-474D-85F7-91EA0A8AD7E6}" sibTransId="{0CC14885-5BC0-4DA9-9C9C-AE96D5F93781}"/>
    <dgm:cxn modelId="{C210D5DA-6413-4830-AD76-3517817697FB}" type="presParOf" srcId="{557E227A-2069-4124-9475-D18E910FC165}" destId="{EFA4E98E-52D7-4CF8-8CBD-66252A595BAC}" srcOrd="0" destOrd="0" presId="urn:microsoft.com/office/officeart/2005/8/layout/hList1"/>
    <dgm:cxn modelId="{CD1711C8-7402-48B6-96F1-F34E8D8F73F4}" type="presParOf" srcId="{EFA4E98E-52D7-4CF8-8CBD-66252A595BAC}" destId="{0FB30052-8D7D-45BD-BD34-087A2720E31F}" srcOrd="0" destOrd="0" presId="urn:microsoft.com/office/officeart/2005/8/layout/hList1"/>
    <dgm:cxn modelId="{E36475FA-CB36-4FD2-A6D4-67C77D5263EB}" type="presParOf" srcId="{EFA4E98E-52D7-4CF8-8CBD-66252A595BAC}" destId="{D5AF9090-BEF0-45A3-AD77-8F65173DF521}" srcOrd="1" destOrd="0" presId="urn:microsoft.com/office/officeart/2005/8/layout/hList1"/>
    <dgm:cxn modelId="{E83B7C86-A2EA-45E5-BECD-46583EF9C808}" type="presParOf" srcId="{557E227A-2069-4124-9475-D18E910FC165}" destId="{57275341-853B-4CE8-98F8-BD243DC9925B}" srcOrd="1" destOrd="0" presId="urn:microsoft.com/office/officeart/2005/8/layout/hList1"/>
    <dgm:cxn modelId="{BC11F2EB-BBD4-48C2-BA41-5D7E25ECBFFB}" type="presParOf" srcId="{557E227A-2069-4124-9475-D18E910FC165}" destId="{3EFD2B8A-A4D0-4594-A676-4A9E30BA6FC6}" srcOrd="2" destOrd="0" presId="urn:microsoft.com/office/officeart/2005/8/layout/hList1"/>
    <dgm:cxn modelId="{B29E6650-5DD2-48D5-A1F4-876F19C41A3F}" type="presParOf" srcId="{3EFD2B8A-A4D0-4594-A676-4A9E30BA6FC6}" destId="{2663802F-3BAF-41CE-AFFF-3CCA57D11F0A}" srcOrd="0" destOrd="0" presId="urn:microsoft.com/office/officeart/2005/8/layout/hList1"/>
    <dgm:cxn modelId="{10372ECB-7C32-4DC3-8BA5-C188F758C492}" type="presParOf" srcId="{3EFD2B8A-A4D0-4594-A676-4A9E30BA6FC6}" destId="{105E297B-0111-4C42-B82D-7AFD03EB23F5}" srcOrd="1" destOrd="0" presId="urn:microsoft.com/office/officeart/2005/8/layout/hList1"/>
    <dgm:cxn modelId="{88CB583A-ED8F-4313-B18B-6CC5D61565AE}" type="presParOf" srcId="{557E227A-2069-4124-9475-D18E910FC165}" destId="{D8B6EF90-24E4-4868-BEC8-57AA4CEBF67C}" srcOrd="3" destOrd="0" presId="urn:microsoft.com/office/officeart/2005/8/layout/hList1"/>
    <dgm:cxn modelId="{DD74DB46-3D2B-48DE-A36E-0DE5687A115C}" type="presParOf" srcId="{557E227A-2069-4124-9475-D18E910FC165}" destId="{F3C10E55-C1AE-4E69-BEBA-B427D7E62EC0}" srcOrd="4" destOrd="0" presId="urn:microsoft.com/office/officeart/2005/8/layout/hList1"/>
    <dgm:cxn modelId="{6C7F98CF-A1B2-4582-87B4-38BB20122C94}" type="presParOf" srcId="{F3C10E55-C1AE-4E69-BEBA-B427D7E62EC0}" destId="{E51B689D-27CC-4734-A72B-D5670C5F3272}" srcOrd="0" destOrd="0" presId="urn:microsoft.com/office/officeart/2005/8/layout/hList1"/>
    <dgm:cxn modelId="{CB997F1B-8503-4AEC-959D-0FB2726F1AB7}" type="presParOf" srcId="{F3C10E55-C1AE-4E69-BEBA-B427D7E62EC0}" destId="{657C0B89-224E-48B7-8C10-1E4EA72D3F09}" srcOrd="1" destOrd="0" presId="urn:microsoft.com/office/officeart/2005/8/layout/hList1"/>
    <dgm:cxn modelId="{A376C8B2-0663-41F8-A755-15F2CCCD5A57}" type="presParOf" srcId="{557E227A-2069-4124-9475-D18E910FC165}" destId="{67C6E6A1-79E5-4A4F-B027-72D5E7BA3552}" srcOrd="5" destOrd="0" presId="urn:microsoft.com/office/officeart/2005/8/layout/hList1"/>
    <dgm:cxn modelId="{36801579-D191-48FC-84D2-2DD8BB96E56E}" type="presParOf" srcId="{557E227A-2069-4124-9475-D18E910FC165}" destId="{CA22DDED-F17B-4D80-9779-367D930A0126}" srcOrd="6" destOrd="0" presId="urn:microsoft.com/office/officeart/2005/8/layout/hList1"/>
    <dgm:cxn modelId="{5D080FB1-F2EE-479B-8A70-7DD49C365DC8}" type="presParOf" srcId="{CA22DDED-F17B-4D80-9779-367D930A0126}" destId="{CCFDAF29-9006-4980-B448-6DB1767FF109}" srcOrd="0" destOrd="0" presId="urn:microsoft.com/office/officeart/2005/8/layout/hList1"/>
    <dgm:cxn modelId="{072179E0-0176-49D8-95CC-3A40DAB52748}" type="presParOf" srcId="{CA22DDED-F17B-4D80-9779-367D930A0126}" destId="{FEC02FD7-9E6D-4DC5-9CFB-E61A253B54C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1733B-7361-4C26-869D-A44325CB738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4FE74548-D1C0-4FAD-BF1E-916629A33E2C}">
      <dgm:prSet phldrT="[Text]"/>
      <dgm:spPr/>
      <dgm:t>
        <a:bodyPr/>
        <a:lstStyle/>
        <a:p>
          <a:r>
            <a:rPr lang="en-US" dirty="0"/>
            <a:t>Benefit</a:t>
          </a:r>
        </a:p>
      </dgm:t>
    </dgm:pt>
    <dgm:pt modelId="{BD66119E-B226-4D7C-BAFF-B9366647269A}" type="parTrans" cxnId="{23B75F2A-FF6D-41A8-9E9D-E00F4B96A95C}">
      <dgm:prSet/>
      <dgm:spPr/>
      <dgm:t>
        <a:bodyPr/>
        <a:lstStyle/>
        <a:p>
          <a:endParaRPr lang="en-US"/>
        </a:p>
      </dgm:t>
    </dgm:pt>
    <dgm:pt modelId="{95A88274-6BF5-4D76-AC3B-287022B40408}" type="sibTrans" cxnId="{23B75F2A-FF6D-41A8-9E9D-E00F4B96A95C}">
      <dgm:prSet/>
      <dgm:spPr/>
      <dgm:t>
        <a:bodyPr/>
        <a:lstStyle/>
        <a:p>
          <a:endParaRPr lang="en-US"/>
        </a:p>
      </dgm:t>
    </dgm:pt>
    <dgm:pt modelId="{443F0E94-F239-4AAD-AB9F-A11CF46CA5C8}">
      <dgm:prSet phldrT="[Text]"/>
      <dgm:spPr/>
      <dgm:t>
        <a:bodyPr/>
        <a:lstStyle/>
        <a:p>
          <a:r>
            <a:rPr lang="en-US" dirty="0"/>
            <a:t>Increased recycling rate</a:t>
          </a:r>
        </a:p>
      </dgm:t>
    </dgm:pt>
    <dgm:pt modelId="{04986B63-2DA2-41CF-A096-9B18F80B8CAC}" type="parTrans" cxnId="{40A087D5-E43A-4B04-A8AB-91B4C5F5283B}">
      <dgm:prSet/>
      <dgm:spPr/>
      <dgm:t>
        <a:bodyPr/>
        <a:lstStyle/>
        <a:p>
          <a:endParaRPr lang="en-US"/>
        </a:p>
      </dgm:t>
    </dgm:pt>
    <dgm:pt modelId="{8A9D8AF6-DD84-4697-9745-870E84540FC7}" type="sibTrans" cxnId="{40A087D5-E43A-4B04-A8AB-91B4C5F5283B}">
      <dgm:prSet/>
      <dgm:spPr/>
      <dgm:t>
        <a:bodyPr/>
        <a:lstStyle/>
        <a:p>
          <a:endParaRPr lang="en-US"/>
        </a:p>
      </dgm:t>
    </dgm:pt>
    <dgm:pt modelId="{B14AE190-7B68-4C69-BAD7-444F5090A079}">
      <dgm:prSet phldrT="[Text]"/>
      <dgm:spPr/>
      <dgm:t>
        <a:bodyPr/>
        <a:lstStyle/>
        <a:p>
          <a:r>
            <a:rPr lang="en-US" dirty="0"/>
            <a:t>Consequence</a:t>
          </a:r>
        </a:p>
      </dgm:t>
    </dgm:pt>
    <dgm:pt modelId="{4A873C15-5B07-43D9-A6E9-213D0BD63CA5}" type="parTrans" cxnId="{959A6872-4B0D-4439-BBEF-039021F931A3}">
      <dgm:prSet/>
      <dgm:spPr/>
      <dgm:t>
        <a:bodyPr/>
        <a:lstStyle/>
        <a:p>
          <a:endParaRPr lang="en-US"/>
        </a:p>
      </dgm:t>
    </dgm:pt>
    <dgm:pt modelId="{8EA9E50C-4E93-4B38-AFAE-40CECB675A3A}" type="sibTrans" cxnId="{959A6872-4B0D-4439-BBEF-039021F931A3}">
      <dgm:prSet/>
      <dgm:spPr/>
      <dgm:t>
        <a:bodyPr/>
        <a:lstStyle/>
        <a:p>
          <a:endParaRPr lang="en-US"/>
        </a:p>
      </dgm:t>
    </dgm:pt>
    <dgm:pt modelId="{454EA7D4-5915-48DE-ADF1-B43B0830A4A9}">
      <dgm:prSet phldrT="[Text]"/>
      <dgm:spPr/>
      <dgm:t>
        <a:bodyPr/>
        <a:lstStyle/>
        <a:p>
          <a:r>
            <a:rPr lang="en-US" dirty="0"/>
            <a:t>Decreased quality of materials recovered</a:t>
          </a:r>
        </a:p>
      </dgm:t>
    </dgm:pt>
    <dgm:pt modelId="{A5984EEC-6577-4676-BCA4-8239F7947B93}" type="parTrans" cxnId="{D9699E42-4E02-447E-9690-FC96C80AA55A}">
      <dgm:prSet/>
      <dgm:spPr/>
      <dgm:t>
        <a:bodyPr/>
        <a:lstStyle/>
        <a:p>
          <a:endParaRPr lang="en-US"/>
        </a:p>
      </dgm:t>
    </dgm:pt>
    <dgm:pt modelId="{108B8264-05FF-4E8F-B255-16BC8A19DFD5}" type="sibTrans" cxnId="{D9699E42-4E02-447E-9690-FC96C80AA55A}">
      <dgm:prSet/>
      <dgm:spPr/>
      <dgm:t>
        <a:bodyPr/>
        <a:lstStyle/>
        <a:p>
          <a:endParaRPr lang="en-US"/>
        </a:p>
      </dgm:t>
    </dgm:pt>
    <dgm:pt modelId="{5762B2FF-F0E5-41FD-A6AD-B7ECADB96510}">
      <dgm:prSet phldrT="[Text]"/>
      <dgm:spPr/>
      <dgm:t>
        <a:bodyPr/>
        <a:lstStyle/>
        <a:p>
          <a:r>
            <a:rPr lang="en-US" dirty="0"/>
            <a:t>Adjustment</a:t>
          </a:r>
        </a:p>
      </dgm:t>
    </dgm:pt>
    <dgm:pt modelId="{C248A2CB-1823-414C-9C2D-2DF0ED60CCFF}" type="parTrans" cxnId="{75DC381E-DB09-4A77-A2B8-C90218582573}">
      <dgm:prSet/>
      <dgm:spPr/>
      <dgm:t>
        <a:bodyPr/>
        <a:lstStyle/>
        <a:p>
          <a:endParaRPr lang="en-US"/>
        </a:p>
      </dgm:t>
    </dgm:pt>
    <dgm:pt modelId="{74920E3F-1C68-460C-BCE2-526E23A76161}" type="sibTrans" cxnId="{75DC381E-DB09-4A77-A2B8-C90218582573}">
      <dgm:prSet/>
      <dgm:spPr/>
      <dgm:t>
        <a:bodyPr/>
        <a:lstStyle/>
        <a:p>
          <a:endParaRPr lang="en-US"/>
        </a:p>
      </dgm:t>
    </dgm:pt>
    <dgm:pt modelId="{9D15E285-ED02-48B4-B08A-34AB484EB8B9}">
      <dgm:prSet phldrT="[Text]"/>
      <dgm:spPr/>
      <dgm:t>
        <a:bodyPr/>
        <a:lstStyle/>
        <a:p>
          <a:r>
            <a:rPr lang="en-US" dirty="0"/>
            <a:t>Employ human workers as sorters</a:t>
          </a:r>
        </a:p>
      </dgm:t>
    </dgm:pt>
    <dgm:pt modelId="{C949C409-8456-43AF-8F93-E83F0B9EA036}" type="parTrans" cxnId="{A1C0DF35-CA66-4082-8E6C-2CC1309ABB83}">
      <dgm:prSet/>
      <dgm:spPr/>
      <dgm:t>
        <a:bodyPr/>
        <a:lstStyle/>
        <a:p>
          <a:endParaRPr lang="en-US"/>
        </a:p>
      </dgm:t>
    </dgm:pt>
    <dgm:pt modelId="{068DD77C-D396-4E25-B894-9EEE3DBEB3A1}" type="sibTrans" cxnId="{A1C0DF35-CA66-4082-8E6C-2CC1309ABB83}">
      <dgm:prSet/>
      <dgm:spPr/>
      <dgm:t>
        <a:bodyPr/>
        <a:lstStyle/>
        <a:p>
          <a:endParaRPr lang="en-US"/>
        </a:p>
      </dgm:t>
    </dgm:pt>
    <dgm:pt modelId="{0BF9AF6D-C91A-42FF-907A-F7D1EE815CD4}">
      <dgm:prSet phldrT="[Text]"/>
      <dgm:spPr/>
      <dgm:t>
        <a:bodyPr/>
        <a:lstStyle/>
        <a:p>
          <a:r>
            <a:rPr lang="en-US" dirty="0"/>
            <a:t>Error</a:t>
          </a:r>
        </a:p>
      </dgm:t>
    </dgm:pt>
    <dgm:pt modelId="{6D8FD6C8-BA65-40E8-A3ED-57DD37B9EC6E}" type="parTrans" cxnId="{F5DB3B6A-D6A0-4D02-8DDE-097A32B38D02}">
      <dgm:prSet/>
      <dgm:spPr/>
      <dgm:t>
        <a:bodyPr/>
        <a:lstStyle/>
        <a:p>
          <a:endParaRPr lang="en-US"/>
        </a:p>
      </dgm:t>
    </dgm:pt>
    <dgm:pt modelId="{5165E594-BE36-40A4-907A-29F831AD6678}" type="sibTrans" cxnId="{F5DB3B6A-D6A0-4D02-8DDE-097A32B38D02}">
      <dgm:prSet/>
      <dgm:spPr/>
      <dgm:t>
        <a:bodyPr/>
        <a:lstStyle/>
        <a:p>
          <a:endParaRPr lang="en-US"/>
        </a:p>
      </dgm:t>
    </dgm:pt>
    <dgm:pt modelId="{EE18F7E9-1ADC-4CC3-B694-45F51A6EA4C7}">
      <dgm:prSet phldrT="[Text]"/>
      <dgm:spPr/>
      <dgm:t>
        <a:bodyPr/>
        <a:lstStyle/>
        <a:p>
          <a:r>
            <a:rPr lang="en-US" dirty="0"/>
            <a:t>Unfortunately, these workers are exposed to intense stress, dangerous machinery, and hazardous materials</a:t>
          </a:r>
        </a:p>
      </dgm:t>
    </dgm:pt>
    <dgm:pt modelId="{F5EFD874-5478-4B90-B68D-85EEC6DFB213}" type="parTrans" cxnId="{EE1120CE-1188-460C-A8BF-6BAD3D7ED7AF}">
      <dgm:prSet/>
      <dgm:spPr/>
      <dgm:t>
        <a:bodyPr/>
        <a:lstStyle/>
        <a:p>
          <a:endParaRPr lang="en-US"/>
        </a:p>
      </dgm:t>
    </dgm:pt>
    <dgm:pt modelId="{7C2D886C-B848-4564-82E2-C1BB6C1862BD}" type="sibTrans" cxnId="{EE1120CE-1188-460C-A8BF-6BAD3D7ED7AF}">
      <dgm:prSet/>
      <dgm:spPr/>
      <dgm:t>
        <a:bodyPr/>
        <a:lstStyle/>
        <a:p>
          <a:endParaRPr lang="en-US"/>
        </a:p>
      </dgm:t>
    </dgm:pt>
    <dgm:pt modelId="{7D66967F-624A-4FEA-A99B-E830C5321199}">
      <dgm:prSet phldrT="[Text]"/>
      <dgm:spPr/>
      <dgm:t>
        <a:bodyPr/>
        <a:lstStyle/>
        <a:p>
          <a:r>
            <a:rPr lang="en-US" dirty="0"/>
            <a:t>Leads to rejection from waste processors</a:t>
          </a:r>
        </a:p>
      </dgm:t>
    </dgm:pt>
    <dgm:pt modelId="{6D6DFDCF-712E-457E-991E-7AB39AD4FEA6}" type="parTrans" cxnId="{93E42110-8DE2-4885-9C8B-4D7261FB83E7}">
      <dgm:prSet/>
      <dgm:spPr/>
      <dgm:t>
        <a:bodyPr/>
        <a:lstStyle/>
        <a:p>
          <a:endParaRPr lang="en-US"/>
        </a:p>
      </dgm:t>
    </dgm:pt>
    <dgm:pt modelId="{5683AC17-3E37-4064-803E-3D580DDF1C82}" type="sibTrans" cxnId="{93E42110-8DE2-4885-9C8B-4D7261FB83E7}">
      <dgm:prSet/>
      <dgm:spPr/>
      <dgm:t>
        <a:bodyPr/>
        <a:lstStyle/>
        <a:p>
          <a:endParaRPr lang="en-US"/>
        </a:p>
      </dgm:t>
    </dgm:pt>
    <dgm:pt modelId="{07FCAD77-A599-45B4-8E45-32038A77088C}" type="pres">
      <dgm:prSet presAssocID="{3831733B-7361-4C26-869D-A44325CB738A}" presName="Name0" presStyleCnt="0">
        <dgm:presLayoutVars>
          <dgm:dir/>
          <dgm:animLvl val="lvl"/>
          <dgm:resizeHandles val="exact"/>
        </dgm:presLayoutVars>
      </dgm:prSet>
      <dgm:spPr/>
    </dgm:pt>
    <dgm:pt modelId="{714B1FAC-6A0C-4A90-AF03-80DEC687B84B}" type="pres">
      <dgm:prSet presAssocID="{4FE74548-D1C0-4FAD-BF1E-916629A33E2C}" presName="compositeNode" presStyleCnt="0">
        <dgm:presLayoutVars>
          <dgm:bulletEnabled val="1"/>
        </dgm:presLayoutVars>
      </dgm:prSet>
      <dgm:spPr/>
    </dgm:pt>
    <dgm:pt modelId="{BF49D4B4-771B-413B-BC87-CFFC3B24187C}" type="pres">
      <dgm:prSet presAssocID="{4FE74548-D1C0-4FAD-BF1E-916629A33E2C}" presName="bgRect" presStyleLbl="node1" presStyleIdx="0" presStyleCnt="4"/>
      <dgm:spPr/>
    </dgm:pt>
    <dgm:pt modelId="{D8FD74ED-266D-4F56-A3E2-AA4060B96C7D}" type="pres">
      <dgm:prSet presAssocID="{4FE74548-D1C0-4FAD-BF1E-916629A33E2C}" presName="parentNode" presStyleLbl="node1" presStyleIdx="0" presStyleCnt="4">
        <dgm:presLayoutVars>
          <dgm:chMax val="0"/>
          <dgm:bulletEnabled val="1"/>
        </dgm:presLayoutVars>
      </dgm:prSet>
      <dgm:spPr/>
    </dgm:pt>
    <dgm:pt modelId="{451733A5-36E3-4938-932E-36446F24516C}" type="pres">
      <dgm:prSet presAssocID="{4FE74548-D1C0-4FAD-BF1E-916629A33E2C}" presName="childNode" presStyleLbl="node1" presStyleIdx="0" presStyleCnt="4">
        <dgm:presLayoutVars>
          <dgm:bulletEnabled val="1"/>
        </dgm:presLayoutVars>
      </dgm:prSet>
      <dgm:spPr/>
    </dgm:pt>
    <dgm:pt modelId="{95872FB3-619D-4118-9125-D90E28DF1DE4}" type="pres">
      <dgm:prSet presAssocID="{95A88274-6BF5-4D76-AC3B-287022B40408}" presName="hSp" presStyleCnt="0"/>
      <dgm:spPr/>
    </dgm:pt>
    <dgm:pt modelId="{9E4D88F3-2E6B-46CD-8361-E6626158B3D6}" type="pres">
      <dgm:prSet presAssocID="{95A88274-6BF5-4D76-AC3B-287022B40408}" presName="vProcSp" presStyleCnt="0"/>
      <dgm:spPr/>
    </dgm:pt>
    <dgm:pt modelId="{51E486F2-D5F2-464C-8825-7F93B1508180}" type="pres">
      <dgm:prSet presAssocID="{95A88274-6BF5-4D76-AC3B-287022B40408}" presName="vSp1" presStyleCnt="0"/>
      <dgm:spPr/>
    </dgm:pt>
    <dgm:pt modelId="{84AED2CF-9627-4467-B847-A6839855B422}" type="pres">
      <dgm:prSet presAssocID="{95A88274-6BF5-4D76-AC3B-287022B40408}" presName="simulatedConn" presStyleLbl="solidFgAcc1" presStyleIdx="0" presStyleCnt="3"/>
      <dgm:spPr/>
    </dgm:pt>
    <dgm:pt modelId="{833AEB58-39FF-4120-93FA-B15327CEFBC8}" type="pres">
      <dgm:prSet presAssocID="{95A88274-6BF5-4D76-AC3B-287022B40408}" presName="vSp2" presStyleCnt="0"/>
      <dgm:spPr/>
    </dgm:pt>
    <dgm:pt modelId="{9425B73C-C856-4DCE-A8FE-55F5B4BD54D3}" type="pres">
      <dgm:prSet presAssocID="{95A88274-6BF5-4D76-AC3B-287022B40408}" presName="sibTrans" presStyleCnt="0"/>
      <dgm:spPr/>
    </dgm:pt>
    <dgm:pt modelId="{1949034E-6105-4598-A9F3-606413F0DC3C}" type="pres">
      <dgm:prSet presAssocID="{B14AE190-7B68-4C69-BAD7-444F5090A079}" presName="compositeNode" presStyleCnt="0">
        <dgm:presLayoutVars>
          <dgm:bulletEnabled val="1"/>
        </dgm:presLayoutVars>
      </dgm:prSet>
      <dgm:spPr/>
    </dgm:pt>
    <dgm:pt modelId="{CDB7879B-9A94-4373-9C8F-8B139565476C}" type="pres">
      <dgm:prSet presAssocID="{B14AE190-7B68-4C69-BAD7-444F5090A079}" presName="bgRect" presStyleLbl="node1" presStyleIdx="1" presStyleCnt="4"/>
      <dgm:spPr/>
    </dgm:pt>
    <dgm:pt modelId="{FA40EB94-70C3-4859-8659-218D28AAE4F5}" type="pres">
      <dgm:prSet presAssocID="{B14AE190-7B68-4C69-BAD7-444F5090A079}" presName="parentNode" presStyleLbl="node1" presStyleIdx="1" presStyleCnt="4">
        <dgm:presLayoutVars>
          <dgm:chMax val="0"/>
          <dgm:bulletEnabled val="1"/>
        </dgm:presLayoutVars>
      </dgm:prSet>
      <dgm:spPr/>
    </dgm:pt>
    <dgm:pt modelId="{59814340-A06D-44E8-8C8F-401EC954CDFB}" type="pres">
      <dgm:prSet presAssocID="{B14AE190-7B68-4C69-BAD7-444F5090A079}" presName="childNode" presStyleLbl="node1" presStyleIdx="1" presStyleCnt="4">
        <dgm:presLayoutVars>
          <dgm:bulletEnabled val="1"/>
        </dgm:presLayoutVars>
      </dgm:prSet>
      <dgm:spPr/>
    </dgm:pt>
    <dgm:pt modelId="{752AB14C-464A-4BD2-BB87-5FEA0EC99449}" type="pres">
      <dgm:prSet presAssocID="{8EA9E50C-4E93-4B38-AFAE-40CECB675A3A}" presName="hSp" presStyleCnt="0"/>
      <dgm:spPr/>
    </dgm:pt>
    <dgm:pt modelId="{6B36E65E-EC71-41CB-8A66-23C8F9462178}" type="pres">
      <dgm:prSet presAssocID="{8EA9E50C-4E93-4B38-AFAE-40CECB675A3A}" presName="vProcSp" presStyleCnt="0"/>
      <dgm:spPr/>
    </dgm:pt>
    <dgm:pt modelId="{87726089-9CF7-49B4-897A-D954E329A07D}" type="pres">
      <dgm:prSet presAssocID="{8EA9E50C-4E93-4B38-AFAE-40CECB675A3A}" presName="vSp1" presStyleCnt="0"/>
      <dgm:spPr/>
    </dgm:pt>
    <dgm:pt modelId="{7904B68F-0636-4F9E-8C09-7B5CF33D1649}" type="pres">
      <dgm:prSet presAssocID="{8EA9E50C-4E93-4B38-AFAE-40CECB675A3A}" presName="simulatedConn" presStyleLbl="solidFgAcc1" presStyleIdx="1" presStyleCnt="3"/>
      <dgm:spPr/>
    </dgm:pt>
    <dgm:pt modelId="{61CDB264-0B0B-4D76-8DCB-DD9D0371B121}" type="pres">
      <dgm:prSet presAssocID="{8EA9E50C-4E93-4B38-AFAE-40CECB675A3A}" presName="vSp2" presStyleCnt="0"/>
      <dgm:spPr/>
    </dgm:pt>
    <dgm:pt modelId="{5190553F-473C-4D13-BA84-C422732D57E0}" type="pres">
      <dgm:prSet presAssocID="{8EA9E50C-4E93-4B38-AFAE-40CECB675A3A}" presName="sibTrans" presStyleCnt="0"/>
      <dgm:spPr/>
    </dgm:pt>
    <dgm:pt modelId="{DEAFBA55-1E1E-4AA5-BFDB-8B86CC692999}" type="pres">
      <dgm:prSet presAssocID="{5762B2FF-F0E5-41FD-A6AD-B7ECADB96510}" presName="compositeNode" presStyleCnt="0">
        <dgm:presLayoutVars>
          <dgm:bulletEnabled val="1"/>
        </dgm:presLayoutVars>
      </dgm:prSet>
      <dgm:spPr/>
    </dgm:pt>
    <dgm:pt modelId="{F12DCC41-9396-4B33-8851-5B083B335D75}" type="pres">
      <dgm:prSet presAssocID="{5762B2FF-F0E5-41FD-A6AD-B7ECADB96510}" presName="bgRect" presStyleLbl="node1" presStyleIdx="2" presStyleCnt="4"/>
      <dgm:spPr/>
    </dgm:pt>
    <dgm:pt modelId="{91F78028-5126-4A17-8920-BC331B5DFB34}" type="pres">
      <dgm:prSet presAssocID="{5762B2FF-F0E5-41FD-A6AD-B7ECADB96510}" presName="parentNode" presStyleLbl="node1" presStyleIdx="2" presStyleCnt="4">
        <dgm:presLayoutVars>
          <dgm:chMax val="0"/>
          <dgm:bulletEnabled val="1"/>
        </dgm:presLayoutVars>
      </dgm:prSet>
      <dgm:spPr/>
    </dgm:pt>
    <dgm:pt modelId="{169687D3-4D3D-4CD2-8C94-B48F6E2CB74B}" type="pres">
      <dgm:prSet presAssocID="{5762B2FF-F0E5-41FD-A6AD-B7ECADB96510}" presName="childNode" presStyleLbl="node1" presStyleIdx="2" presStyleCnt="4">
        <dgm:presLayoutVars>
          <dgm:bulletEnabled val="1"/>
        </dgm:presLayoutVars>
      </dgm:prSet>
      <dgm:spPr/>
    </dgm:pt>
    <dgm:pt modelId="{7D68B278-FC44-4797-92C7-F990ED1B6A7A}" type="pres">
      <dgm:prSet presAssocID="{74920E3F-1C68-460C-BCE2-526E23A76161}" presName="hSp" presStyleCnt="0"/>
      <dgm:spPr/>
    </dgm:pt>
    <dgm:pt modelId="{5111B4EB-4C6B-408D-BC2E-D1E4107F28F5}" type="pres">
      <dgm:prSet presAssocID="{74920E3F-1C68-460C-BCE2-526E23A76161}" presName="vProcSp" presStyleCnt="0"/>
      <dgm:spPr/>
    </dgm:pt>
    <dgm:pt modelId="{1A2DD840-B562-4A7A-BB7F-0FE85B353FAB}" type="pres">
      <dgm:prSet presAssocID="{74920E3F-1C68-460C-BCE2-526E23A76161}" presName="vSp1" presStyleCnt="0"/>
      <dgm:spPr/>
    </dgm:pt>
    <dgm:pt modelId="{FEFEB124-98DA-4069-9D13-9FBFD756F4DE}" type="pres">
      <dgm:prSet presAssocID="{74920E3F-1C68-460C-BCE2-526E23A76161}" presName="simulatedConn" presStyleLbl="solidFgAcc1" presStyleIdx="2" presStyleCnt="3"/>
      <dgm:spPr/>
    </dgm:pt>
    <dgm:pt modelId="{BEDDDACA-C604-44B5-A3D3-F3B008365DE5}" type="pres">
      <dgm:prSet presAssocID="{74920E3F-1C68-460C-BCE2-526E23A76161}" presName="vSp2" presStyleCnt="0"/>
      <dgm:spPr/>
    </dgm:pt>
    <dgm:pt modelId="{DA214FE1-1A6F-468C-B265-212716ABA929}" type="pres">
      <dgm:prSet presAssocID="{74920E3F-1C68-460C-BCE2-526E23A76161}" presName="sibTrans" presStyleCnt="0"/>
      <dgm:spPr/>
    </dgm:pt>
    <dgm:pt modelId="{5493DF44-2758-42BC-82ED-90EDAA7C7574}" type="pres">
      <dgm:prSet presAssocID="{0BF9AF6D-C91A-42FF-907A-F7D1EE815CD4}" presName="compositeNode" presStyleCnt="0">
        <dgm:presLayoutVars>
          <dgm:bulletEnabled val="1"/>
        </dgm:presLayoutVars>
      </dgm:prSet>
      <dgm:spPr/>
    </dgm:pt>
    <dgm:pt modelId="{60B0AD90-CA5C-4683-BEB0-61C61D329443}" type="pres">
      <dgm:prSet presAssocID="{0BF9AF6D-C91A-42FF-907A-F7D1EE815CD4}" presName="bgRect" presStyleLbl="node1" presStyleIdx="3" presStyleCnt="4" custLinFactNeighborX="1473" custLinFactNeighborY="26121"/>
      <dgm:spPr/>
    </dgm:pt>
    <dgm:pt modelId="{C47B2690-FE91-4B75-B46F-E57F5DED57CF}" type="pres">
      <dgm:prSet presAssocID="{0BF9AF6D-C91A-42FF-907A-F7D1EE815CD4}" presName="parentNode" presStyleLbl="node1" presStyleIdx="3" presStyleCnt="4">
        <dgm:presLayoutVars>
          <dgm:chMax val="0"/>
          <dgm:bulletEnabled val="1"/>
        </dgm:presLayoutVars>
      </dgm:prSet>
      <dgm:spPr/>
    </dgm:pt>
    <dgm:pt modelId="{9462611C-B844-4E39-A99E-D95966E4E607}" type="pres">
      <dgm:prSet presAssocID="{0BF9AF6D-C91A-42FF-907A-F7D1EE815CD4}" presName="childNode" presStyleLbl="node1" presStyleIdx="3" presStyleCnt="4">
        <dgm:presLayoutVars>
          <dgm:bulletEnabled val="1"/>
        </dgm:presLayoutVars>
      </dgm:prSet>
      <dgm:spPr/>
    </dgm:pt>
  </dgm:ptLst>
  <dgm:cxnLst>
    <dgm:cxn modelId="{AD549202-92D0-4F2D-AAE8-D7FC2C71E2D0}" type="presOf" srcId="{7D66967F-624A-4FEA-A99B-E830C5321199}" destId="{59814340-A06D-44E8-8C8F-401EC954CDFB}" srcOrd="0" destOrd="1" presId="urn:microsoft.com/office/officeart/2005/8/layout/hProcess7"/>
    <dgm:cxn modelId="{9CF0C908-2A23-42F4-A30D-0364AE835A7D}" type="presOf" srcId="{4FE74548-D1C0-4FAD-BF1E-916629A33E2C}" destId="{D8FD74ED-266D-4F56-A3E2-AA4060B96C7D}" srcOrd="1" destOrd="0" presId="urn:microsoft.com/office/officeart/2005/8/layout/hProcess7"/>
    <dgm:cxn modelId="{93E42110-8DE2-4885-9C8B-4D7261FB83E7}" srcId="{454EA7D4-5915-48DE-ADF1-B43B0830A4A9}" destId="{7D66967F-624A-4FEA-A99B-E830C5321199}" srcOrd="0" destOrd="0" parTransId="{6D6DFDCF-712E-457E-991E-7AB39AD4FEA6}" sibTransId="{5683AC17-3E37-4064-803E-3D580DDF1C82}"/>
    <dgm:cxn modelId="{EA304F10-ADE4-4BB8-9D72-F3ED1B45A8A6}" type="presOf" srcId="{0BF9AF6D-C91A-42FF-907A-F7D1EE815CD4}" destId="{C47B2690-FE91-4B75-B46F-E57F5DED57CF}" srcOrd="1" destOrd="0" presId="urn:microsoft.com/office/officeart/2005/8/layout/hProcess7"/>
    <dgm:cxn modelId="{75DC381E-DB09-4A77-A2B8-C90218582573}" srcId="{3831733B-7361-4C26-869D-A44325CB738A}" destId="{5762B2FF-F0E5-41FD-A6AD-B7ECADB96510}" srcOrd="2" destOrd="0" parTransId="{C248A2CB-1823-414C-9C2D-2DF0ED60CCFF}" sibTransId="{74920E3F-1C68-460C-BCE2-526E23A76161}"/>
    <dgm:cxn modelId="{23B75F2A-FF6D-41A8-9E9D-E00F4B96A95C}" srcId="{3831733B-7361-4C26-869D-A44325CB738A}" destId="{4FE74548-D1C0-4FAD-BF1E-916629A33E2C}" srcOrd="0" destOrd="0" parTransId="{BD66119E-B226-4D7C-BAFF-B9366647269A}" sibTransId="{95A88274-6BF5-4D76-AC3B-287022B40408}"/>
    <dgm:cxn modelId="{A1C0DF35-CA66-4082-8E6C-2CC1309ABB83}" srcId="{5762B2FF-F0E5-41FD-A6AD-B7ECADB96510}" destId="{9D15E285-ED02-48B4-B08A-34AB484EB8B9}" srcOrd="0" destOrd="0" parTransId="{C949C409-8456-43AF-8F93-E83F0B9EA036}" sibTransId="{068DD77C-D396-4E25-B894-9EEE3DBEB3A1}"/>
    <dgm:cxn modelId="{DADB5739-3B00-4A61-8180-047E6AF32FF6}" type="presOf" srcId="{3831733B-7361-4C26-869D-A44325CB738A}" destId="{07FCAD77-A599-45B4-8E45-32038A77088C}" srcOrd="0" destOrd="0" presId="urn:microsoft.com/office/officeart/2005/8/layout/hProcess7"/>
    <dgm:cxn modelId="{6DB08B3F-09A9-4192-9434-9F0AF58BE91B}" type="presOf" srcId="{EE18F7E9-1ADC-4CC3-B694-45F51A6EA4C7}" destId="{9462611C-B844-4E39-A99E-D95966E4E607}" srcOrd="0" destOrd="0" presId="urn:microsoft.com/office/officeart/2005/8/layout/hProcess7"/>
    <dgm:cxn modelId="{C6B9BF5E-44EF-4164-9611-C2D3D92AB06E}" type="presOf" srcId="{5762B2FF-F0E5-41FD-A6AD-B7ECADB96510}" destId="{F12DCC41-9396-4B33-8851-5B083B335D75}" srcOrd="0" destOrd="0" presId="urn:microsoft.com/office/officeart/2005/8/layout/hProcess7"/>
    <dgm:cxn modelId="{D9699E42-4E02-447E-9690-FC96C80AA55A}" srcId="{B14AE190-7B68-4C69-BAD7-444F5090A079}" destId="{454EA7D4-5915-48DE-ADF1-B43B0830A4A9}" srcOrd="0" destOrd="0" parTransId="{A5984EEC-6577-4676-BCA4-8239F7947B93}" sibTransId="{108B8264-05FF-4E8F-B255-16BC8A19DFD5}"/>
    <dgm:cxn modelId="{60EEF244-A6EB-45EC-B32B-E4E4AB65BDFD}" type="presOf" srcId="{5762B2FF-F0E5-41FD-A6AD-B7ECADB96510}" destId="{91F78028-5126-4A17-8920-BC331B5DFB34}" srcOrd="1" destOrd="0" presId="urn:microsoft.com/office/officeart/2005/8/layout/hProcess7"/>
    <dgm:cxn modelId="{F5DB3B6A-D6A0-4D02-8DDE-097A32B38D02}" srcId="{3831733B-7361-4C26-869D-A44325CB738A}" destId="{0BF9AF6D-C91A-42FF-907A-F7D1EE815CD4}" srcOrd="3" destOrd="0" parTransId="{6D8FD6C8-BA65-40E8-A3ED-57DD37B9EC6E}" sibTransId="{5165E594-BE36-40A4-907A-29F831AD6678}"/>
    <dgm:cxn modelId="{D0D2344B-41CE-4A3B-A133-B7B52C75086F}" type="presOf" srcId="{B14AE190-7B68-4C69-BAD7-444F5090A079}" destId="{CDB7879B-9A94-4373-9C8F-8B139565476C}" srcOrd="0" destOrd="0" presId="urn:microsoft.com/office/officeart/2005/8/layout/hProcess7"/>
    <dgm:cxn modelId="{959A6872-4B0D-4439-BBEF-039021F931A3}" srcId="{3831733B-7361-4C26-869D-A44325CB738A}" destId="{B14AE190-7B68-4C69-BAD7-444F5090A079}" srcOrd="1" destOrd="0" parTransId="{4A873C15-5B07-43D9-A6E9-213D0BD63CA5}" sibTransId="{8EA9E50C-4E93-4B38-AFAE-40CECB675A3A}"/>
    <dgm:cxn modelId="{AA373E74-2188-4F69-9B98-2241B0E1F398}" type="presOf" srcId="{9D15E285-ED02-48B4-B08A-34AB484EB8B9}" destId="{169687D3-4D3D-4CD2-8C94-B48F6E2CB74B}" srcOrd="0" destOrd="0" presId="urn:microsoft.com/office/officeart/2005/8/layout/hProcess7"/>
    <dgm:cxn modelId="{3AB375AB-9339-43EF-A00A-9E3E27442669}" type="presOf" srcId="{443F0E94-F239-4AAD-AB9F-A11CF46CA5C8}" destId="{451733A5-36E3-4938-932E-36446F24516C}" srcOrd="0" destOrd="0" presId="urn:microsoft.com/office/officeart/2005/8/layout/hProcess7"/>
    <dgm:cxn modelId="{F77192AD-CC60-4171-9C24-820124E17130}" type="presOf" srcId="{454EA7D4-5915-48DE-ADF1-B43B0830A4A9}" destId="{59814340-A06D-44E8-8C8F-401EC954CDFB}" srcOrd="0" destOrd="0" presId="urn:microsoft.com/office/officeart/2005/8/layout/hProcess7"/>
    <dgm:cxn modelId="{EE1120CE-1188-460C-A8BF-6BAD3D7ED7AF}" srcId="{0BF9AF6D-C91A-42FF-907A-F7D1EE815CD4}" destId="{EE18F7E9-1ADC-4CC3-B694-45F51A6EA4C7}" srcOrd="0" destOrd="0" parTransId="{F5EFD874-5478-4B90-B68D-85EEC6DFB213}" sibTransId="{7C2D886C-B848-4564-82E2-C1BB6C1862BD}"/>
    <dgm:cxn modelId="{CBCA53CE-5D0F-44C8-8EC9-2C7F6AF4B551}" type="presOf" srcId="{4FE74548-D1C0-4FAD-BF1E-916629A33E2C}" destId="{BF49D4B4-771B-413B-BC87-CFFC3B24187C}" srcOrd="0" destOrd="0" presId="urn:microsoft.com/office/officeart/2005/8/layout/hProcess7"/>
    <dgm:cxn modelId="{40A087D5-E43A-4B04-A8AB-91B4C5F5283B}" srcId="{4FE74548-D1C0-4FAD-BF1E-916629A33E2C}" destId="{443F0E94-F239-4AAD-AB9F-A11CF46CA5C8}" srcOrd="0" destOrd="0" parTransId="{04986B63-2DA2-41CF-A096-9B18F80B8CAC}" sibTransId="{8A9D8AF6-DD84-4697-9745-870E84540FC7}"/>
    <dgm:cxn modelId="{B45F0DDB-C4B9-498F-94A8-68291EDC88AB}" type="presOf" srcId="{0BF9AF6D-C91A-42FF-907A-F7D1EE815CD4}" destId="{60B0AD90-CA5C-4683-BEB0-61C61D329443}" srcOrd="0" destOrd="0" presId="urn:microsoft.com/office/officeart/2005/8/layout/hProcess7"/>
    <dgm:cxn modelId="{5526CCEC-1D06-4FAB-BF58-3021439752CA}" type="presOf" srcId="{B14AE190-7B68-4C69-BAD7-444F5090A079}" destId="{FA40EB94-70C3-4859-8659-218D28AAE4F5}" srcOrd="1" destOrd="0" presId="urn:microsoft.com/office/officeart/2005/8/layout/hProcess7"/>
    <dgm:cxn modelId="{6E5E35D6-D901-425B-BDD6-162764DE9700}" type="presParOf" srcId="{07FCAD77-A599-45B4-8E45-32038A77088C}" destId="{714B1FAC-6A0C-4A90-AF03-80DEC687B84B}" srcOrd="0" destOrd="0" presId="urn:microsoft.com/office/officeart/2005/8/layout/hProcess7"/>
    <dgm:cxn modelId="{DA91FE4A-6A6A-4C07-8BAD-7EDD4DAD139D}" type="presParOf" srcId="{714B1FAC-6A0C-4A90-AF03-80DEC687B84B}" destId="{BF49D4B4-771B-413B-BC87-CFFC3B24187C}" srcOrd="0" destOrd="0" presId="urn:microsoft.com/office/officeart/2005/8/layout/hProcess7"/>
    <dgm:cxn modelId="{C7756D7C-9510-4B27-8207-A588D4BAFB96}" type="presParOf" srcId="{714B1FAC-6A0C-4A90-AF03-80DEC687B84B}" destId="{D8FD74ED-266D-4F56-A3E2-AA4060B96C7D}" srcOrd="1" destOrd="0" presId="urn:microsoft.com/office/officeart/2005/8/layout/hProcess7"/>
    <dgm:cxn modelId="{C253E67F-33FC-41EF-85F7-BD56006A5756}" type="presParOf" srcId="{714B1FAC-6A0C-4A90-AF03-80DEC687B84B}" destId="{451733A5-36E3-4938-932E-36446F24516C}" srcOrd="2" destOrd="0" presId="urn:microsoft.com/office/officeart/2005/8/layout/hProcess7"/>
    <dgm:cxn modelId="{E5DCF565-0C54-4E16-8445-50CFA4EDB383}" type="presParOf" srcId="{07FCAD77-A599-45B4-8E45-32038A77088C}" destId="{95872FB3-619D-4118-9125-D90E28DF1DE4}" srcOrd="1" destOrd="0" presId="urn:microsoft.com/office/officeart/2005/8/layout/hProcess7"/>
    <dgm:cxn modelId="{184C26F7-9C37-4DB1-B776-45ADBAC24F3C}" type="presParOf" srcId="{07FCAD77-A599-45B4-8E45-32038A77088C}" destId="{9E4D88F3-2E6B-46CD-8361-E6626158B3D6}" srcOrd="2" destOrd="0" presId="urn:microsoft.com/office/officeart/2005/8/layout/hProcess7"/>
    <dgm:cxn modelId="{9C968D15-C3A6-4D57-9E69-6A8A7409BA8C}" type="presParOf" srcId="{9E4D88F3-2E6B-46CD-8361-E6626158B3D6}" destId="{51E486F2-D5F2-464C-8825-7F93B1508180}" srcOrd="0" destOrd="0" presId="urn:microsoft.com/office/officeart/2005/8/layout/hProcess7"/>
    <dgm:cxn modelId="{AD0C49F6-4B7D-4451-9F5D-028CF18FABD2}" type="presParOf" srcId="{9E4D88F3-2E6B-46CD-8361-E6626158B3D6}" destId="{84AED2CF-9627-4467-B847-A6839855B422}" srcOrd="1" destOrd="0" presId="urn:microsoft.com/office/officeart/2005/8/layout/hProcess7"/>
    <dgm:cxn modelId="{9FA88079-8112-4C67-9301-658D83D74831}" type="presParOf" srcId="{9E4D88F3-2E6B-46CD-8361-E6626158B3D6}" destId="{833AEB58-39FF-4120-93FA-B15327CEFBC8}" srcOrd="2" destOrd="0" presId="urn:microsoft.com/office/officeart/2005/8/layout/hProcess7"/>
    <dgm:cxn modelId="{F50A209C-AD7F-4C6C-9FB5-B4EA0ABB6B10}" type="presParOf" srcId="{07FCAD77-A599-45B4-8E45-32038A77088C}" destId="{9425B73C-C856-4DCE-A8FE-55F5B4BD54D3}" srcOrd="3" destOrd="0" presId="urn:microsoft.com/office/officeart/2005/8/layout/hProcess7"/>
    <dgm:cxn modelId="{E81E2837-1893-4A3F-AE08-042EF24E2991}" type="presParOf" srcId="{07FCAD77-A599-45B4-8E45-32038A77088C}" destId="{1949034E-6105-4598-A9F3-606413F0DC3C}" srcOrd="4" destOrd="0" presId="urn:microsoft.com/office/officeart/2005/8/layout/hProcess7"/>
    <dgm:cxn modelId="{EE90DE40-B2E2-4293-9E29-07611EF5B59D}" type="presParOf" srcId="{1949034E-6105-4598-A9F3-606413F0DC3C}" destId="{CDB7879B-9A94-4373-9C8F-8B139565476C}" srcOrd="0" destOrd="0" presId="urn:microsoft.com/office/officeart/2005/8/layout/hProcess7"/>
    <dgm:cxn modelId="{7E5CB4FD-417D-47C6-8DC4-1F8AF9A1EF39}" type="presParOf" srcId="{1949034E-6105-4598-A9F3-606413F0DC3C}" destId="{FA40EB94-70C3-4859-8659-218D28AAE4F5}" srcOrd="1" destOrd="0" presId="urn:microsoft.com/office/officeart/2005/8/layout/hProcess7"/>
    <dgm:cxn modelId="{DDA07ACD-59F7-4285-BEC3-2C2589DE66F4}" type="presParOf" srcId="{1949034E-6105-4598-A9F3-606413F0DC3C}" destId="{59814340-A06D-44E8-8C8F-401EC954CDFB}" srcOrd="2" destOrd="0" presId="urn:microsoft.com/office/officeart/2005/8/layout/hProcess7"/>
    <dgm:cxn modelId="{048870C4-F99A-4F50-97AC-87734F8D7148}" type="presParOf" srcId="{07FCAD77-A599-45B4-8E45-32038A77088C}" destId="{752AB14C-464A-4BD2-BB87-5FEA0EC99449}" srcOrd="5" destOrd="0" presId="urn:microsoft.com/office/officeart/2005/8/layout/hProcess7"/>
    <dgm:cxn modelId="{93E4A108-C969-4C21-A84D-F421A24E639F}" type="presParOf" srcId="{07FCAD77-A599-45B4-8E45-32038A77088C}" destId="{6B36E65E-EC71-41CB-8A66-23C8F9462178}" srcOrd="6" destOrd="0" presId="urn:microsoft.com/office/officeart/2005/8/layout/hProcess7"/>
    <dgm:cxn modelId="{CA66BEA1-1226-4FAC-8FF4-784B4044638D}" type="presParOf" srcId="{6B36E65E-EC71-41CB-8A66-23C8F9462178}" destId="{87726089-9CF7-49B4-897A-D954E329A07D}" srcOrd="0" destOrd="0" presId="urn:microsoft.com/office/officeart/2005/8/layout/hProcess7"/>
    <dgm:cxn modelId="{7A9CA052-340A-4173-960B-0DC93DDE3C73}" type="presParOf" srcId="{6B36E65E-EC71-41CB-8A66-23C8F9462178}" destId="{7904B68F-0636-4F9E-8C09-7B5CF33D1649}" srcOrd="1" destOrd="0" presId="urn:microsoft.com/office/officeart/2005/8/layout/hProcess7"/>
    <dgm:cxn modelId="{FE2877C1-CF08-4C80-96E1-DD661DD64009}" type="presParOf" srcId="{6B36E65E-EC71-41CB-8A66-23C8F9462178}" destId="{61CDB264-0B0B-4D76-8DCB-DD9D0371B121}" srcOrd="2" destOrd="0" presId="urn:microsoft.com/office/officeart/2005/8/layout/hProcess7"/>
    <dgm:cxn modelId="{433B2D13-C8C4-4052-B068-09F761DAEBF2}" type="presParOf" srcId="{07FCAD77-A599-45B4-8E45-32038A77088C}" destId="{5190553F-473C-4D13-BA84-C422732D57E0}" srcOrd="7" destOrd="0" presId="urn:microsoft.com/office/officeart/2005/8/layout/hProcess7"/>
    <dgm:cxn modelId="{61B18E81-D2E8-4D56-826C-445E7E55E590}" type="presParOf" srcId="{07FCAD77-A599-45B4-8E45-32038A77088C}" destId="{DEAFBA55-1E1E-4AA5-BFDB-8B86CC692999}" srcOrd="8" destOrd="0" presId="urn:microsoft.com/office/officeart/2005/8/layout/hProcess7"/>
    <dgm:cxn modelId="{433DAC04-F2E4-49A8-91DC-D9EF05C8E29C}" type="presParOf" srcId="{DEAFBA55-1E1E-4AA5-BFDB-8B86CC692999}" destId="{F12DCC41-9396-4B33-8851-5B083B335D75}" srcOrd="0" destOrd="0" presId="urn:microsoft.com/office/officeart/2005/8/layout/hProcess7"/>
    <dgm:cxn modelId="{06F658F0-36CE-46FD-94AB-50D73AF1204C}" type="presParOf" srcId="{DEAFBA55-1E1E-4AA5-BFDB-8B86CC692999}" destId="{91F78028-5126-4A17-8920-BC331B5DFB34}" srcOrd="1" destOrd="0" presId="urn:microsoft.com/office/officeart/2005/8/layout/hProcess7"/>
    <dgm:cxn modelId="{61AEDC24-895A-4C69-BD63-E2B24CE23EF9}" type="presParOf" srcId="{DEAFBA55-1E1E-4AA5-BFDB-8B86CC692999}" destId="{169687D3-4D3D-4CD2-8C94-B48F6E2CB74B}" srcOrd="2" destOrd="0" presId="urn:microsoft.com/office/officeart/2005/8/layout/hProcess7"/>
    <dgm:cxn modelId="{CE37DCDF-3B0A-470E-B8EF-5FBACBE02124}" type="presParOf" srcId="{07FCAD77-A599-45B4-8E45-32038A77088C}" destId="{7D68B278-FC44-4797-92C7-F990ED1B6A7A}" srcOrd="9" destOrd="0" presId="urn:microsoft.com/office/officeart/2005/8/layout/hProcess7"/>
    <dgm:cxn modelId="{C0AB3559-8FF9-4C9A-9BD9-E94F669E06D9}" type="presParOf" srcId="{07FCAD77-A599-45B4-8E45-32038A77088C}" destId="{5111B4EB-4C6B-408D-BC2E-D1E4107F28F5}" srcOrd="10" destOrd="0" presId="urn:microsoft.com/office/officeart/2005/8/layout/hProcess7"/>
    <dgm:cxn modelId="{C9E69347-2476-4498-A20B-152479F5F0E4}" type="presParOf" srcId="{5111B4EB-4C6B-408D-BC2E-D1E4107F28F5}" destId="{1A2DD840-B562-4A7A-BB7F-0FE85B353FAB}" srcOrd="0" destOrd="0" presId="urn:microsoft.com/office/officeart/2005/8/layout/hProcess7"/>
    <dgm:cxn modelId="{270F8443-913D-463E-8A24-9A5ED143BC8F}" type="presParOf" srcId="{5111B4EB-4C6B-408D-BC2E-D1E4107F28F5}" destId="{FEFEB124-98DA-4069-9D13-9FBFD756F4DE}" srcOrd="1" destOrd="0" presId="urn:microsoft.com/office/officeart/2005/8/layout/hProcess7"/>
    <dgm:cxn modelId="{BD13643A-A5E6-4F65-B77A-5454A76E5916}" type="presParOf" srcId="{5111B4EB-4C6B-408D-BC2E-D1E4107F28F5}" destId="{BEDDDACA-C604-44B5-A3D3-F3B008365DE5}" srcOrd="2" destOrd="0" presId="urn:microsoft.com/office/officeart/2005/8/layout/hProcess7"/>
    <dgm:cxn modelId="{AC160215-BB53-4F08-B9CE-9E6BFB0F5467}" type="presParOf" srcId="{07FCAD77-A599-45B4-8E45-32038A77088C}" destId="{DA214FE1-1A6F-468C-B265-212716ABA929}" srcOrd="11" destOrd="0" presId="urn:microsoft.com/office/officeart/2005/8/layout/hProcess7"/>
    <dgm:cxn modelId="{ECDAC199-40BF-49F0-9899-3DEBFF417A6B}" type="presParOf" srcId="{07FCAD77-A599-45B4-8E45-32038A77088C}" destId="{5493DF44-2758-42BC-82ED-90EDAA7C7574}" srcOrd="12" destOrd="0" presId="urn:microsoft.com/office/officeart/2005/8/layout/hProcess7"/>
    <dgm:cxn modelId="{0BF68993-DAFA-4588-9A18-E8E53C2D5B79}" type="presParOf" srcId="{5493DF44-2758-42BC-82ED-90EDAA7C7574}" destId="{60B0AD90-CA5C-4683-BEB0-61C61D329443}" srcOrd="0" destOrd="0" presId="urn:microsoft.com/office/officeart/2005/8/layout/hProcess7"/>
    <dgm:cxn modelId="{B74CBDFE-EA5E-4EA2-A1DB-BF4966119138}" type="presParOf" srcId="{5493DF44-2758-42BC-82ED-90EDAA7C7574}" destId="{C47B2690-FE91-4B75-B46F-E57F5DED57CF}" srcOrd="1" destOrd="0" presId="urn:microsoft.com/office/officeart/2005/8/layout/hProcess7"/>
    <dgm:cxn modelId="{9964CAE3-3444-479D-AFBB-19D282B73542}" type="presParOf" srcId="{5493DF44-2758-42BC-82ED-90EDAA7C7574}" destId="{9462611C-B844-4E39-A99E-D95966E4E607}" srcOrd="2" destOrd="0" presId="urn:microsoft.com/office/officeart/2005/8/layout/hProcess7"/>
  </dgm:cxnLst>
  <dgm:bg>
    <a:noFill/>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30052-8D7D-45BD-BD34-087A2720E31F}">
      <dsp:nvSpPr>
        <dsp:cNvPr id="0" name=""/>
        <dsp:cNvSpPr/>
      </dsp:nvSpPr>
      <dsp:spPr>
        <a:xfrm>
          <a:off x="3921" y="295198"/>
          <a:ext cx="2358161" cy="84424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Test Bed</a:t>
          </a:r>
        </a:p>
      </dsp:txBody>
      <dsp:txXfrm>
        <a:off x="3921" y="295198"/>
        <a:ext cx="2358161" cy="844248"/>
      </dsp:txXfrm>
    </dsp:sp>
    <dsp:sp modelId="{D5AF9090-BEF0-45A3-AD77-8F65173DF521}">
      <dsp:nvSpPr>
        <dsp:cNvPr id="0" name=""/>
        <dsp:cNvSpPr/>
      </dsp:nvSpPr>
      <dsp:spPr>
        <a:xfrm>
          <a:off x="3921" y="1139446"/>
          <a:ext cx="2358161" cy="374212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rPr>
            <a:t>Robot mounted above or adjacent to a conveyor belt </a:t>
          </a:r>
          <a:endParaRPr lang="en-US" sz="1900" kern="1200" dirty="0"/>
        </a:p>
        <a:p>
          <a:pPr marL="171450" lvl="1" indent="-171450" algn="l" defTabSz="844550">
            <a:lnSpc>
              <a:spcPct val="90000"/>
            </a:lnSpc>
            <a:spcBef>
              <a:spcPct val="0"/>
            </a:spcBef>
            <a:spcAft>
              <a:spcPct val="15000"/>
            </a:spcAft>
            <a:buChar char="•"/>
          </a:pPr>
          <a:r>
            <a:rPr lang="en-US" sz="1900" kern="1200">
              <a:latin typeface="+mn-lt"/>
            </a:rPr>
            <a:t>Variable speed conveyor belt for testing purposes</a:t>
          </a:r>
          <a:endParaRPr lang="en-US" sz="1900" kern="1200" dirty="0">
            <a:latin typeface="+mn-lt"/>
          </a:endParaRPr>
        </a:p>
        <a:p>
          <a:pPr marL="171450" lvl="1" indent="-171450" algn="l" defTabSz="844550">
            <a:lnSpc>
              <a:spcPct val="90000"/>
            </a:lnSpc>
            <a:spcBef>
              <a:spcPct val="0"/>
            </a:spcBef>
            <a:spcAft>
              <a:spcPct val="15000"/>
            </a:spcAft>
            <a:buChar char="•"/>
          </a:pPr>
          <a:r>
            <a:rPr lang="en-US" sz="1900" kern="1200">
              <a:latin typeface="+mn-lt"/>
            </a:rPr>
            <a:t>Modular robot supporting multiple types of grippers</a:t>
          </a:r>
          <a:endParaRPr lang="en-US" sz="1900" kern="1200" dirty="0">
            <a:latin typeface="+mn-lt"/>
          </a:endParaRPr>
        </a:p>
      </dsp:txBody>
      <dsp:txXfrm>
        <a:off x="3921" y="1139446"/>
        <a:ext cx="2358161" cy="3742121"/>
      </dsp:txXfrm>
    </dsp:sp>
    <dsp:sp modelId="{2663802F-3BAF-41CE-AFFF-3CCA57D11F0A}">
      <dsp:nvSpPr>
        <dsp:cNvPr id="0" name=""/>
        <dsp:cNvSpPr/>
      </dsp:nvSpPr>
      <dsp:spPr>
        <a:xfrm>
          <a:off x="2692225" y="295198"/>
          <a:ext cx="2358161" cy="84424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Platform/Rail System</a:t>
          </a:r>
        </a:p>
      </dsp:txBody>
      <dsp:txXfrm>
        <a:off x="2692225" y="295198"/>
        <a:ext cx="2358161" cy="844248"/>
      </dsp:txXfrm>
    </dsp:sp>
    <dsp:sp modelId="{105E297B-0111-4C42-B82D-7AFD03EB23F5}">
      <dsp:nvSpPr>
        <dsp:cNvPr id="0" name=""/>
        <dsp:cNvSpPr/>
      </dsp:nvSpPr>
      <dsp:spPr>
        <a:xfrm>
          <a:off x="2692225" y="1139446"/>
          <a:ext cx="2358161" cy="374212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rPr>
            <a:t>High reliability and precision in 3-dimensional space</a:t>
          </a:r>
          <a:endParaRPr lang="en-US" sz="1900" kern="1200" dirty="0"/>
        </a:p>
        <a:p>
          <a:pPr marL="171450" lvl="1" indent="-171450" algn="l" defTabSz="844550">
            <a:lnSpc>
              <a:spcPct val="90000"/>
            </a:lnSpc>
            <a:spcBef>
              <a:spcPct val="0"/>
            </a:spcBef>
            <a:spcAft>
              <a:spcPct val="15000"/>
            </a:spcAft>
            <a:buChar char="•"/>
          </a:pPr>
          <a:r>
            <a:rPr lang="en-US" sz="1900" kern="1200">
              <a:latin typeface="+mn-lt"/>
            </a:rPr>
            <a:t>Large rectangular work envelope, ideal above conveyor system space</a:t>
          </a:r>
          <a:endParaRPr lang="en-US" sz="1900" kern="1200" dirty="0">
            <a:latin typeface="+mn-lt"/>
          </a:endParaRPr>
        </a:p>
        <a:p>
          <a:pPr marL="171450" lvl="1" indent="-171450" algn="l" defTabSz="844550">
            <a:lnSpc>
              <a:spcPct val="90000"/>
            </a:lnSpc>
            <a:spcBef>
              <a:spcPct val="0"/>
            </a:spcBef>
            <a:spcAft>
              <a:spcPct val="15000"/>
            </a:spcAft>
            <a:buChar char="•"/>
          </a:pPr>
          <a:r>
            <a:rPr lang="en-US" sz="1900" kern="1200">
              <a:latin typeface="+mn-lt"/>
            </a:rPr>
            <a:t>Effective for horizontal travel</a:t>
          </a:r>
          <a:endParaRPr lang="en-US" sz="1900" kern="1200" dirty="0">
            <a:latin typeface="+mn-lt"/>
          </a:endParaRPr>
        </a:p>
        <a:p>
          <a:pPr marL="171450" lvl="1" indent="-171450" algn="l" defTabSz="844550">
            <a:lnSpc>
              <a:spcPct val="90000"/>
            </a:lnSpc>
            <a:spcBef>
              <a:spcPct val="0"/>
            </a:spcBef>
            <a:spcAft>
              <a:spcPct val="15000"/>
            </a:spcAft>
            <a:buChar char="•"/>
          </a:pPr>
          <a:r>
            <a:rPr lang="en-US" sz="1900" kern="1200">
              <a:latin typeface="+mn-lt"/>
            </a:rPr>
            <a:t>Simple design and straightforward operation</a:t>
          </a:r>
          <a:endParaRPr lang="en-US" sz="1900" kern="1200" dirty="0">
            <a:latin typeface="+mn-lt"/>
          </a:endParaRPr>
        </a:p>
      </dsp:txBody>
      <dsp:txXfrm>
        <a:off x="2692225" y="1139446"/>
        <a:ext cx="2358161" cy="3742121"/>
      </dsp:txXfrm>
    </dsp:sp>
    <dsp:sp modelId="{E51B689D-27CC-4734-A72B-D5670C5F3272}">
      <dsp:nvSpPr>
        <dsp:cNvPr id="0" name=""/>
        <dsp:cNvSpPr/>
      </dsp:nvSpPr>
      <dsp:spPr>
        <a:xfrm>
          <a:off x="5380529" y="295198"/>
          <a:ext cx="2358161" cy="84424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Linkage Arm and Gripper</a:t>
          </a:r>
        </a:p>
      </dsp:txBody>
      <dsp:txXfrm>
        <a:off x="5380529" y="295198"/>
        <a:ext cx="2358161" cy="844248"/>
      </dsp:txXfrm>
    </dsp:sp>
    <dsp:sp modelId="{657C0B89-224E-48B7-8C10-1E4EA72D3F09}">
      <dsp:nvSpPr>
        <dsp:cNvPr id="0" name=""/>
        <dsp:cNvSpPr/>
      </dsp:nvSpPr>
      <dsp:spPr>
        <a:xfrm>
          <a:off x="5380529" y="1139446"/>
          <a:ext cx="2358161" cy="374212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rPr>
            <a:t>Precise control in Y direction</a:t>
          </a:r>
          <a:endParaRPr lang="en-US" sz="1900" kern="1200" dirty="0"/>
        </a:p>
        <a:p>
          <a:pPr marL="171450" lvl="1" indent="-171450" algn="l" defTabSz="844550">
            <a:lnSpc>
              <a:spcPct val="90000"/>
            </a:lnSpc>
            <a:spcBef>
              <a:spcPct val="0"/>
            </a:spcBef>
            <a:spcAft>
              <a:spcPct val="15000"/>
            </a:spcAft>
            <a:buChar char="•"/>
          </a:pPr>
          <a:r>
            <a:rPr lang="en-US" sz="1900" kern="1200">
              <a:latin typeface="+mn-lt"/>
            </a:rPr>
            <a:t>Ability to grip cardboard</a:t>
          </a:r>
          <a:endParaRPr lang="en-US" sz="1900" kern="1200" dirty="0">
            <a:latin typeface="+mn-lt"/>
          </a:endParaRPr>
        </a:p>
      </dsp:txBody>
      <dsp:txXfrm>
        <a:off x="5380529" y="1139446"/>
        <a:ext cx="2358161" cy="3742121"/>
      </dsp:txXfrm>
    </dsp:sp>
    <dsp:sp modelId="{CCFDAF29-9006-4980-B448-6DB1767FF109}">
      <dsp:nvSpPr>
        <dsp:cNvPr id="0" name=""/>
        <dsp:cNvSpPr/>
      </dsp:nvSpPr>
      <dsp:spPr>
        <a:xfrm>
          <a:off x="8068833" y="295198"/>
          <a:ext cx="2358161" cy="84424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Control System</a:t>
          </a:r>
        </a:p>
      </dsp:txBody>
      <dsp:txXfrm>
        <a:off x="8068833" y="295198"/>
        <a:ext cx="2358161" cy="844248"/>
      </dsp:txXfrm>
    </dsp:sp>
    <dsp:sp modelId="{FEC02FD7-9E6D-4DC5-9CFB-E61A253B54C2}">
      <dsp:nvSpPr>
        <dsp:cNvPr id="0" name=""/>
        <dsp:cNvSpPr/>
      </dsp:nvSpPr>
      <dsp:spPr>
        <a:xfrm>
          <a:off x="8068833" y="1139446"/>
          <a:ext cx="2358161" cy="3742121"/>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dirty="0">
              <a:latin typeface="+mn-lt"/>
            </a:rPr>
            <a:t>Precise and fast control to easily account for the movement of a conveyor belt</a:t>
          </a:r>
          <a:endParaRPr lang="en-US" sz="1900" kern="1200" dirty="0"/>
        </a:p>
        <a:p>
          <a:pPr marL="171450" lvl="1" indent="-171450" algn="l" defTabSz="844550">
            <a:lnSpc>
              <a:spcPct val="90000"/>
            </a:lnSpc>
            <a:spcBef>
              <a:spcPct val="0"/>
            </a:spcBef>
            <a:spcAft>
              <a:spcPct val="15000"/>
            </a:spcAft>
            <a:buChar char="•"/>
          </a:pPr>
          <a:r>
            <a:rPr lang="en-US" sz="1900" kern="1200" dirty="0">
              <a:latin typeface="+mn-lt"/>
            </a:rPr>
            <a:t>Modular and extensible software</a:t>
          </a:r>
        </a:p>
        <a:p>
          <a:pPr marL="171450" lvl="1" indent="-171450" algn="l" defTabSz="844550">
            <a:lnSpc>
              <a:spcPct val="90000"/>
            </a:lnSpc>
            <a:spcBef>
              <a:spcPct val="0"/>
            </a:spcBef>
            <a:spcAft>
              <a:spcPct val="15000"/>
            </a:spcAft>
            <a:buChar char="•"/>
          </a:pPr>
          <a:r>
            <a:rPr lang="en-US" sz="1900" kern="1200">
              <a:latin typeface="+mn-lt"/>
            </a:rPr>
            <a:t>Safety-minded operation</a:t>
          </a:r>
          <a:endParaRPr lang="en-US" sz="1900" kern="1200" dirty="0">
            <a:latin typeface="+mn-lt"/>
          </a:endParaRPr>
        </a:p>
      </dsp:txBody>
      <dsp:txXfrm>
        <a:off x="8068833" y="1139446"/>
        <a:ext cx="2358161" cy="3742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9D4B4-771B-413B-BC87-CFFC3B24187C}">
      <dsp:nvSpPr>
        <dsp:cNvPr id="0" name=""/>
        <dsp:cNvSpPr/>
      </dsp:nvSpPr>
      <dsp:spPr>
        <a:xfrm>
          <a:off x="3811" y="0"/>
          <a:ext cx="2292452" cy="2100111"/>
        </a:xfrm>
        <a:prstGeom prst="roundRect">
          <a:avLst>
            <a:gd name="adj" fmla="val 5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Benefit</a:t>
          </a:r>
        </a:p>
      </dsp:txBody>
      <dsp:txXfrm rot="16200000">
        <a:off x="-627989" y="631800"/>
        <a:ext cx="1722091" cy="458490"/>
      </dsp:txXfrm>
    </dsp:sp>
    <dsp:sp modelId="{451733A5-36E3-4938-932E-36446F24516C}">
      <dsp:nvSpPr>
        <dsp:cNvPr id="0" name=""/>
        <dsp:cNvSpPr/>
      </dsp:nvSpPr>
      <dsp:spPr>
        <a:xfrm>
          <a:off x="462301" y="0"/>
          <a:ext cx="1707877" cy="21001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Increased recycling rate</a:t>
          </a:r>
        </a:p>
      </dsp:txBody>
      <dsp:txXfrm>
        <a:off x="462301" y="0"/>
        <a:ext cx="1707877" cy="2100111"/>
      </dsp:txXfrm>
    </dsp:sp>
    <dsp:sp modelId="{CDB7879B-9A94-4373-9C8F-8B139565476C}">
      <dsp:nvSpPr>
        <dsp:cNvPr id="0" name=""/>
        <dsp:cNvSpPr/>
      </dsp:nvSpPr>
      <dsp:spPr>
        <a:xfrm>
          <a:off x="2376499" y="0"/>
          <a:ext cx="2292452" cy="2100111"/>
        </a:xfrm>
        <a:prstGeom prst="roundRect">
          <a:avLst>
            <a:gd name="adj" fmla="val 5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Consequence</a:t>
          </a:r>
        </a:p>
      </dsp:txBody>
      <dsp:txXfrm rot="16200000">
        <a:off x="1744699" y="631800"/>
        <a:ext cx="1722091" cy="458490"/>
      </dsp:txXfrm>
    </dsp:sp>
    <dsp:sp modelId="{84AED2CF-9627-4467-B847-A6839855B422}">
      <dsp:nvSpPr>
        <dsp:cNvPr id="0" name=""/>
        <dsp:cNvSpPr/>
      </dsp:nvSpPr>
      <dsp:spPr>
        <a:xfrm rot="5400000">
          <a:off x="2233618" y="1628745"/>
          <a:ext cx="308687" cy="343867"/>
        </a:xfrm>
        <a:prstGeom prst="flowChartExtra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14340-A06D-44E8-8C8F-401EC954CDFB}">
      <dsp:nvSpPr>
        <dsp:cNvPr id="0" name=""/>
        <dsp:cNvSpPr/>
      </dsp:nvSpPr>
      <dsp:spPr>
        <a:xfrm>
          <a:off x="2834990" y="0"/>
          <a:ext cx="1707877" cy="21001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Decreased quality of materials recovered</a:t>
          </a:r>
        </a:p>
        <a:p>
          <a:pPr marL="114300" lvl="1" indent="-114300" algn="l" defTabSz="622300">
            <a:lnSpc>
              <a:spcPct val="90000"/>
            </a:lnSpc>
            <a:spcBef>
              <a:spcPct val="0"/>
            </a:spcBef>
            <a:spcAft>
              <a:spcPct val="15000"/>
            </a:spcAft>
            <a:buChar char="•"/>
          </a:pPr>
          <a:r>
            <a:rPr lang="en-US" sz="1400" kern="1200" dirty="0"/>
            <a:t>Leads to rejection from waste processors</a:t>
          </a:r>
        </a:p>
      </dsp:txBody>
      <dsp:txXfrm>
        <a:off x="2834990" y="0"/>
        <a:ext cx="1707877" cy="2100111"/>
      </dsp:txXfrm>
    </dsp:sp>
    <dsp:sp modelId="{F12DCC41-9396-4B33-8851-5B083B335D75}">
      <dsp:nvSpPr>
        <dsp:cNvPr id="0" name=""/>
        <dsp:cNvSpPr/>
      </dsp:nvSpPr>
      <dsp:spPr>
        <a:xfrm>
          <a:off x="4749188" y="0"/>
          <a:ext cx="2292452" cy="2100111"/>
        </a:xfrm>
        <a:prstGeom prst="roundRect">
          <a:avLst>
            <a:gd name="adj" fmla="val 5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Adjustment</a:t>
          </a:r>
        </a:p>
      </dsp:txBody>
      <dsp:txXfrm rot="16200000">
        <a:off x="4117388" y="631800"/>
        <a:ext cx="1722091" cy="458490"/>
      </dsp:txXfrm>
    </dsp:sp>
    <dsp:sp modelId="{7904B68F-0636-4F9E-8C09-7B5CF33D1649}">
      <dsp:nvSpPr>
        <dsp:cNvPr id="0" name=""/>
        <dsp:cNvSpPr/>
      </dsp:nvSpPr>
      <dsp:spPr>
        <a:xfrm rot="5400000">
          <a:off x="4606306" y="1628745"/>
          <a:ext cx="308687" cy="343867"/>
        </a:xfrm>
        <a:prstGeom prst="flowChartExtra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687D3-4D3D-4CD2-8C94-B48F6E2CB74B}">
      <dsp:nvSpPr>
        <dsp:cNvPr id="0" name=""/>
        <dsp:cNvSpPr/>
      </dsp:nvSpPr>
      <dsp:spPr>
        <a:xfrm>
          <a:off x="5207678" y="0"/>
          <a:ext cx="1707877" cy="21001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Employ human workers as sorters</a:t>
          </a:r>
        </a:p>
      </dsp:txBody>
      <dsp:txXfrm>
        <a:off x="5207678" y="0"/>
        <a:ext cx="1707877" cy="2100111"/>
      </dsp:txXfrm>
    </dsp:sp>
    <dsp:sp modelId="{60B0AD90-CA5C-4683-BEB0-61C61D329443}">
      <dsp:nvSpPr>
        <dsp:cNvPr id="0" name=""/>
        <dsp:cNvSpPr/>
      </dsp:nvSpPr>
      <dsp:spPr>
        <a:xfrm>
          <a:off x="7125688" y="0"/>
          <a:ext cx="2292452" cy="2100111"/>
        </a:xfrm>
        <a:prstGeom prst="roundRect">
          <a:avLst>
            <a:gd name="adj" fmla="val 5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n-US" sz="2200" kern="1200" dirty="0"/>
            <a:t>Error</a:t>
          </a:r>
        </a:p>
      </dsp:txBody>
      <dsp:txXfrm rot="16200000">
        <a:off x="6493887" y="631800"/>
        <a:ext cx="1722091" cy="458490"/>
      </dsp:txXfrm>
    </dsp:sp>
    <dsp:sp modelId="{FEFEB124-98DA-4069-9D13-9FBFD756F4DE}">
      <dsp:nvSpPr>
        <dsp:cNvPr id="0" name=""/>
        <dsp:cNvSpPr/>
      </dsp:nvSpPr>
      <dsp:spPr>
        <a:xfrm rot="5400000">
          <a:off x="6978995" y="1628745"/>
          <a:ext cx="308687" cy="343867"/>
        </a:xfrm>
        <a:prstGeom prst="flowChartExtra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2611C-B844-4E39-A99E-D95966E4E607}">
      <dsp:nvSpPr>
        <dsp:cNvPr id="0" name=""/>
        <dsp:cNvSpPr/>
      </dsp:nvSpPr>
      <dsp:spPr>
        <a:xfrm>
          <a:off x="7584178" y="0"/>
          <a:ext cx="1707877" cy="21001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Unfortunately, these workers are exposed to intense stress, dangerous machinery, and hazardous materials</a:t>
          </a:r>
        </a:p>
      </dsp:txBody>
      <dsp:txXfrm>
        <a:off x="7584178" y="0"/>
        <a:ext cx="1707877" cy="210011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t>2020-05-04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2020-05-04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1567229" rtl="0" eaLnBrk="0" fontAlgn="base" hangingPunct="0">
      <a:spcBef>
        <a:spcPct val="30000"/>
      </a:spcBef>
      <a:spcAft>
        <a:spcPct val="0"/>
      </a:spcAft>
      <a:defRPr sz="4143" kern="1200">
        <a:solidFill>
          <a:schemeClr val="tx1"/>
        </a:solidFill>
        <a:latin typeface="+mn-lt"/>
        <a:ea typeface="+mn-ea"/>
        <a:cs typeface="+mn-cs"/>
      </a:defRPr>
    </a:lvl1pPr>
    <a:lvl2pPr marL="1567229" algn="l" defTabSz="1567229" rtl="0" eaLnBrk="0" fontAlgn="base" hangingPunct="0">
      <a:spcBef>
        <a:spcPct val="30000"/>
      </a:spcBef>
      <a:spcAft>
        <a:spcPct val="0"/>
      </a:spcAft>
      <a:defRPr sz="4143" kern="1200">
        <a:solidFill>
          <a:schemeClr val="tx1"/>
        </a:solidFill>
        <a:latin typeface="+mn-lt"/>
        <a:ea typeface="+mn-ea"/>
        <a:cs typeface="+mn-cs"/>
      </a:defRPr>
    </a:lvl2pPr>
    <a:lvl3pPr marL="3134456" algn="l" defTabSz="1567229" rtl="0" eaLnBrk="0" fontAlgn="base" hangingPunct="0">
      <a:spcBef>
        <a:spcPct val="30000"/>
      </a:spcBef>
      <a:spcAft>
        <a:spcPct val="0"/>
      </a:spcAft>
      <a:defRPr sz="4143" kern="1200">
        <a:solidFill>
          <a:schemeClr val="tx1"/>
        </a:solidFill>
        <a:latin typeface="+mn-lt"/>
        <a:ea typeface="+mn-ea"/>
        <a:cs typeface="+mn-cs"/>
      </a:defRPr>
    </a:lvl3pPr>
    <a:lvl4pPr marL="4701683" algn="l" defTabSz="1567229" rtl="0" eaLnBrk="0" fontAlgn="base" hangingPunct="0">
      <a:spcBef>
        <a:spcPct val="30000"/>
      </a:spcBef>
      <a:spcAft>
        <a:spcPct val="0"/>
      </a:spcAft>
      <a:defRPr sz="4143" kern="1200">
        <a:solidFill>
          <a:schemeClr val="tx1"/>
        </a:solidFill>
        <a:latin typeface="+mn-lt"/>
        <a:ea typeface="+mn-ea"/>
        <a:cs typeface="+mn-cs"/>
      </a:defRPr>
    </a:lvl4pPr>
    <a:lvl5pPr marL="6268915" algn="l" defTabSz="1567229" rtl="0" eaLnBrk="0" fontAlgn="base" hangingPunct="0">
      <a:spcBef>
        <a:spcPct val="30000"/>
      </a:spcBef>
      <a:spcAft>
        <a:spcPct val="0"/>
      </a:spcAft>
      <a:defRPr sz="4143" kern="1200">
        <a:solidFill>
          <a:schemeClr val="tx1"/>
        </a:solidFill>
        <a:latin typeface="+mn-lt"/>
        <a:ea typeface="+mn-ea"/>
        <a:cs typeface="+mn-cs"/>
      </a:defRPr>
    </a:lvl5pPr>
    <a:lvl6pPr marL="7836145" algn="l" defTabSz="1567229" rtl="0" eaLnBrk="1" latinLnBrk="0" hangingPunct="1">
      <a:defRPr sz="4143" kern="1200">
        <a:solidFill>
          <a:schemeClr val="tx1"/>
        </a:solidFill>
        <a:latin typeface="+mn-lt"/>
        <a:ea typeface="+mn-ea"/>
        <a:cs typeface="+mn-cs"/>
      </a:defRPr>
    </a:lvl6pPr>
    <a:lvl7pPr marL="9403373" algn="l" defTabSz="1567229" rtl="0" eaLnBrk="1" latinLnBrk="0" hangingPunct="1">
      <a:defRPr sz="4143" kern="1200">
        <a:solidFill>
          <a:schemeClr val="tx1"/>
        </a:solidFill>
        <a:latin typeface="+mn-lt"/>
        <a:ea typeface="+mn-ea"/>
        <a:cs typeface="+mn-cs"/>
      </a:defRPr>
    </a:lvl7pPr>
    <a:lvl8pPr marL="10970601" algn="l" defTabSz="1567229" rtl="0" eaLnBrk="1" latinLnBrk="0" hangingPunct="1">
      <a:defRPr sz="4143" kern="1200">
        <a:solidFill>
          <a:schemeClr val="tx1"/>
        </a:solidFill>
        <a:latin typeface="+mn-lt"/>
        <a:ea typeface="+mn-ea"/>
        <a:cs typeface="+mn-cs"/>
      </a:defRPr>
    </a:lvl8pPr>
    <a:lvl9pPr marL="12537829" algn="l" defTabSz="1567229" rtl="0" eaLnBrk="1" latinLnBrk="0" hangingPunct="1">
      <a:defRPr sz="41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35B096-6CBE-4AB3-9529-5688244F2DCE}" type="slidenum">
              <a:rPr lang="en-US" smtClean="0"/>
              <a:pPr>
                <a:defRPr/>
              </a:pPr>
              <a:t>1</a:t>
            </a:fld>
            <a:endParaRPr lang="en-US"/>
          </a:p>
        </p:txBody>
      </p:sp>
    </p:spTree>
    <p:extLst>
      <p:ext uri="{BB962C8B-B14F-4D97-AF65-F5344CB8AC3E}">
        <p14:creationId xmlns:p14="http://schemas.microsoft.com/office/powerpoint/2010/main" val="30040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9" y="6817180"/>
            <a:ext cx="27981275" cy="4703989"/>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4937129" y="12435569"/>
            <a:ext cx="23044151" cy="5608864"/>
          </a:xfrm>
          <a:prstGeom prst="rect">
            <a:avLst/>
          </a:prstGeom>
        </p:spPr>
        <p:txBody>
          <a:bodyPr lIns="120015" tIns="60008" rIns="120015" bIns="60008"/>
          <a:lstStyle>
            <a:lvl1pPr marL="0" indent="0" algn="ctr">
              <a:buNone/>
              <a:defRPr>
                <a:solidFill>
                  <a:schemeClr val="tx1">
                    <a:tint val="75000"/>
                  </a:schemeClr>
                </a:solidFill>
              </a:defRPr>
            </a:lvl1pPr>
            <a:lvl2pPr marL="289341" indent="0" algn="ctr">
              <a:buNone/>
              <a:defRPr>
                <a:solidFill>
                  <a:schemeClr val="tx1">
                    <a:tint val="75000"/>
                  </a:schemeClr>
                </a:solidFill>
              </a:defRPr>
            </a:lvl2pPr>
            <a:lvl3pPr marL="578683" indent="0" algn="ctr">
              <a:buNone/>
              <a:defRPr>
                <a:solidFill>
                  <a:schemeClr val="tx1">
                    <a:tint val="75000"/>
                  </a:schemeClr>
                </a:solidFill>
              </a:defRPr>
            </a:lvl3pPr>
            <a:lvl4pPr marL="868024" indent="0" algn="ctr">
              <a:buNone/>
              <a:defRPr>
                <a:solidFill>
                  <a:schemeClr val="tx1">
                    <a:tint val="75000"/>
                  </a:schemeClr>
                </a:solidFill>
              </a:defRPr>
            </a:lvl4pPr>
            <a:lvl5pPr marL="1157365" indent="0" algn="ctr">
              <a:buNone/>
              <a:defRPr>
                <a:solidFill>
                  <a:schemeClr val="tx1">
                    <a:tint val="75000"/>
                  </a:schemeClr>
                </a:solidFill>
              </a:defRPr>
            </a:lvl5pPr>
            <a:lvl6pPr marL="1446706" indent="0" algn="ctr">
              <a:buNone/>
              <a:defRPr>
                <a:solidFill>
                  <a:schemeClr val="tx1">
                    <a:tint val="75000"/>
                  </a:schemeClr>
                </a:solidFill>
              </a:defRPr>
            </a:lvl6pPr>
            <a:lvl7pPr marL="1736047" indent="0" algn="ctr">
              <a:buNone/>
              <a:defRPr>
                <a:solidFill>
                  <a:schemeClr val="tx1">
                    <a:tint val="75000"/>
                  </a:schemeClr>
                </a:solidFill>
              </a:defRPr>
            </a:lvl7pPr>
            <a:lvl8pPr marL="2025388" indent="0" algn="ctr">
              <a:buNone/>
              <a:defRPr>
                <a:solidFill>
                  <a:schemeClr val="tx1">
                    <a:tint val="75000"/>
                  </a:schemeClr>
                </a:solidFill>
              </a:defRPr>
            </a:lvl8pPr>
            <a:lvl9pPr marL="231472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1058150" rtl="0" fontAlgn="base">
        <a:spcBef>
          <a:spcPct val="0"/>
        </a:spcBef>
        <a:spcAft>
          <a:spcPct val="0"/>
        </a:spcAft>
        <a:defRPr sz="10174" kern="1200">
          <a:solidFill>
            <a:schemeClr val="tx1"/>
          </a:solidFill>
          <a:latin typeface="+mj-lt"/>
          <a:ea typeface="ＭＳ Ｐゴシック" pitchFamily="-111" charset="-128"/>
          <a:cs typeface="ＭＳ Ｐゴシック" pitchFamily="-111" charset="-128"/>
        </a:defRPr>
      </a:lvl1pPr>
      <a:lvl2pPr algn="ctr" defTabSz="1058150" rtl="0" fontAlgn="base">
        <a:spcBef>
          <a:spcPct val="0"/>
        </a:spcBef>
        <a:spcAft>
          <a:spcPct val="0"/>
        </a:spcAft>
        <a:defRPr sz="10174">
          <a:solidFill>
            <a:schemeClr val="tx1"/>
          </a:solidFill>
          <a:latin typeface="Arial" charset="0"/>
          <a:ea typeface="ＭＳ Ｐゴシック" pitchFamily="-111" charset="-128"/>
          <a:cs typeface="ＭＳ Ｐゴシック" pitchFamily="-111" charset="-128"/>
        </a:defRPr>
      </a:lvl2pPr>
      <a:lvl3pPr algn="ctr" defTabSz="1058150" rtl="0" fontAlgn="base">
        <a:spcBef>
          <a:spcPct val="0"/>
        </a:spcBef>
        <a:spcAft>
          <a:spcPct val="0"/>
        </a:spcAft>
        <a:defRPr sz="10174">
          <a:solidFill>
            <a:schemeClr val="tx1"/>
          </a:solidFill>
          <a:latin typeface="Arial" charset="0"/>
          <a:ea typeface="ＭＳ Ｐゴシック" pitchFamily="-111" charset="-128"/>
          <a:cs typeface="ＭＳ Ｐゴシック" pitchFamily="-111" charset="-128"/>
        </a:defRPr>
      </a:lvl3pPr>
      <a:lvl4pPr algn="ctr" defTabSz="1058150" rtl="0" fontAlgn="base">
        <a:spcBef>
          <a:spcPct val="0"/>
        </a:spcBef>
        <a:spcAft>
          <a:spcPct val="0"/>
        </a:spcAft>
        <a:defRPr sz="10174">
          <a:solidFill>
            <a:schemeClr val="tx1"/>
          </a:solidFill>
          <a:latin typeface="Arial" charset="0"/>
          <a:ea typeface="ＭＳ Ｐゴシック" pitchFamily="-111" charset="-128"/>
          <a:cs typeface="ＭＳ Ｐゴシック" pitchFamily="-111" charset="-128"/>
        </a:defRPr>
      </a:lvl4pPr>
      <a:lvl5pPr algn="ctr" defTabSz="1058150" rtl="0" fontAlgn="base">
        <a:spcBef>
          <a:spcPct val="0"/>
        </a:spcBef>
        <a:spcAft>
          <a:spcPct val="0"/>
        </a:spcAft>
        <a:defRPr sz="10174">
          <a:solidFill>
            <a:schemeClr val="tx1"/>
          </a:solidFill>
          <a:latin typeface="Arial" charset="0"/>
          <a:ea typeface="ＭＳ Ｐゴシック" pitchFamily="-111" charset="-128"/>
          <a:cs typeface="ＭＳ Ｐゴシック" pitchFamily="-111" charset="-128"/>
        </a:defRPr>
      </a:lvl5pPr>
      <a:lvl6pPr marL="1058150" algn="ctr" defTabSz="1058150" rtl="0" eaLnBrk="1" fontAlgn="base" hangingPunct="1">
        <a:spcBef>
          <a:spcPct val="0"/>
        </a:spcBef>
        <a:spcAft>
          <a:spcPct val="0"/>
        </a:spcAft>
        <a:defRPr sz="10174">
          <a:solidFill>
            <a:schemeClr val="tx1"/>
          </a:solidFill>
          <a:latin typeface="Calibri" pitchFamily="-111" charset="0"/>
          <a:ea typeface="ＭＳ Ｐゴシック" pitchFamily="-111" charset="-128"/>
          <a:cs typeface="ＭＳ Ｐゴシック" pitchFamily="-111" charset="-128"/>
        </a:defRPr>
      </a:lvl6pPr>
      <a:lvl7pPr marL="2116299" algn="ctr" defTabSz="1058150" rtl="0" eaLnBrk="1" fontAlgn="base" hangingPunct="1">
        <a:spcBef>
          <a:spcPct val="0"/>
        </a:spcBef>
        <a:spcAft>
          <a:spcPct val="0"/>
        </a:spcAft>
        <a:defRPr sz="10174">
          <a:solidFill>
            <a:schemeClr val="tx1"/>
          </a:solidFill>
          <a:latin typeface="Calibri" pitchFamily="-111" charset="0"/>
          <a:ea typeface="ＭＳ Ｐゴシック" pitchFamily="-111" charset="-128"/>
          <a:cs typeface="ＭＳ Ｐゴシック" pitchFamily="-111" charset="-128"/>
        </a:defRPr>
      </a:lvl7pPr>
      <a:lvl8pPr marL="3174449" algn="ctr" defTabSz="1058150" rtl="0" eaLnBrk="1" fontAlgn="base" hangingPunct="1">
        <a:spcBef>
          <a:spcPct val="0"/>
        </a:spcBef>
        <a:spcAft>
          <a:spcPct val="0"/>
        </a:spcAft>
        <a:defRPr sz="10174">
          <a:solidFill>
            <a:schemeClr val="tx1"/>
          </a:solidFill>
          <a:latin typeface="Calibri" pitchFamily="-111" charset="0"/>
          <a:ea typeface="ＭＳ Ｐゴシック" pitchFamily="-111" charset="-128"/>
          <a:cs typeface="ＭＳ Ｐゴシック" pitchFamily="-111" charset="-128"/>
        </a:defRPr>
      </a:lvl8pPr>
      <a:lvl9pPr marL="4232598" algn="ctr" defTabSz="1058150" rtl="0" eaLnBrk="1" fontAlgn="base" hangingPunct="1">
        <a:spcBef>
          <a:spcPct val="0"/>
        </a:spcBef>
        <a:spcAft>
          <a:spcPct val="0"/>
        </a:spcAft>
        <a:defRPr sz="10174">
          <a:solidFill>
            <a:schemeClr val="tx1"/>
          </a:solidFill>
          <a:latin typeface="Calibri" pitchFamily="-111" charset="0"/>
          <a:ea typeface="ＭＳ Ｐゴシック" pitchFamily="-111" charset="-128"/>
          <a:cs typeface="ＭＳ Ｐゴシック" pitchFamily="-111" charset="-128"/>
        </a:defRPr>
      </a:lvl9pPr>
    </p:titleStyle>
    <p:bodyStyle>
      <a:lvl1pPr marL="793612" indent="-793612" algn="l" defTabSz="1058150" rtl="0" fontAlgn="base">
        <a:spcBef>
          <a:spcPct val="20000"/>
        </a:spcBef>
        <a:spcAft>
          <a:spcPct val="0"/>
        </a:spcAft>
        <a:buFont typeface="Arial" charset="0"/>
        <a:buChar char="•"/>
        <a:defRPr sz="7425" kern="1200">
          <a:solidFill>
            <a:schemeClr val="tx1"/>
          </a:solidFill>
          <a:latin typeface="+mn-lt"/>
          <a:ea typeface="ＭＳ Ｐゴシック" pitchFamily="-111" charset="-128"/>
          <a:cs typeface="ＭＳ Ｐゴシック" pitchFamily="-111" charset="-128"/>
        </a:defRPr>
      </a:lvl1pPr>
      <a:lvl2pPr marL="1719493" indent="-661344" algn="l" defTabSz="1058150" rtl="0" fontAlgn="base">
        <a:spcBef>
          <a:spcPct val="20000"/>
        </a:spcBef>
        <a:spcAft>
          <a:spcPct val="0"/>
        </a:spcAft>
        <a:buFont typeface="Arial" charset="0"/>
        <a:buChar char="–"/>
        <a:defRPr sz="6461" kern="1200">
          <a:solidFill>
            <a:schemeClr val="tx1"/>
          </a:solidFill>
          <a:latin typeface="+mn-lt"/>
          <a:ea typeface="ＭＳ Ｐゴシック" pitchFamily="-111" charset="-128"/>
          <a:cs typeface="+mn-cs"/>
        </a:defRPr>
      </a:lvl2pPr>
      <a:lvl3pPr marL="2645373" indent="-529075" algn="l" defTabSz="1058150" rtl="0" fontAlgn="base">
        <a:spcBef>
          <a:spcPct val="20000"/>
        </a:spcBef>
        <a:spcAft>
          <a:spcPct val="0"/>
        </a:spcAft>
        <a:buFont typeface="Arial" charset="0"/>
        <a:buChar char="•"/>
        <a:defRPr sz="5593" kern="1200">
          <a:solidFill>
            <a:schemeClr val="tx1"/>
          </a:solidFill>
          <a:latin typeface="+mn-lt"/>
          <a:ea typeface="ＭＳ Ｐゴシック" pitchFamily="-111" charset="-128"/>
          <a:cs typeface="+mn-cs"/>
        </a:defRPr>
      </a:lvl3pPr>
      <a:lvl4pPr marL="3703523" indent="-529075" algn="l" defTabSz="1058150" rtl="0" fontAlgn="base">
        <a:spcBef>
          <a:spcPct val="20000"/>
        </a:spcBef>
        <a:spcAft>
          <a:spcPct val="0"/>
        </a:spcAft>
        <a:buFont typeface="Arial" charset="0"/>
        <a:buChar char="–"/>
        <a:defRPr sz="4629" kern="1200">
          <a:solidFill>
            <a:schemeClr val="tx1"/>
          </a:solidFill>
          <a:latin typeface="+mn-lt"/>
          <a:ea typeface="ＭＳ Ｐゴシック" pitchFamily="-111" charset="-128"/>
          <a:cs typeface="+mn-cs"/>
        </a:defRPr>
      </a:lvl4pPr>
      <a:lvl5pPr marL="4761674" indent="-529075" algn="l" defTabSz="1058150" rtl="0" fontAlgn="base">
        <a:spcBef>
          <a:spcPct val="20000"/>
        </a:spcBef>
        <a:spcAft>
          <a:spcPct val="0"/>
        </a:spcAft>
        <a:buFont typeface="Arial" charset="0"/>
        <a:buChar char="»"/>
        <a:defRPr sz="4629" kern="1200">
          <a:solidFill>
            <a:schemeClr val="tx1"/>
          </a:solidFill>
          <a:latin typeface="+mn-lt"/>
          <a:ea typeface="ＭＳ Ｐゴシック" pitchFamily="-111" charset="-128"/>
          <a:cs typeface="+mn-cs"/>
        </a:defRPr>
      </a:lvl5pPr>
      <a:lvl6pPr marL="5819823" indent="-529075" algn="l" defTabSz="1058150" rtl="0" eaLnBrk="1" latinLnBrk="0" hangingPunct="1">
        <a:spcBef>
          <a:spcPct val="20000"/>
        </a:spcBef>
        <a:buFont typeface="Arial"/>
        <a:buChar char="•"/>
        <a:defRPr sz="4629" kern="1200">
          <a:solidFill>
            <a:schemeClr val="tx1"/>
          </a:solidFill>
          <a:latin typeface="+mn-lt"/>
          <a:ea typeface="+mn-ea"/>
          <a:cs typeface="+mn-cs"/>
        </a:defRPr>
      </a:lvl6pPr>
      <a:lvl7pPr marL="6877972" indent="-529075" algn="l" defTabSz="1058150" rtl="0" eaLnBrk="1" latinLnBrk="0" hangingPunct="1">
        <a:spcBef>
          <a:spcPct val="20000"/>
        </a:spcBef>
        <a:buFont typeface="Arial"/>
        <a:buChar char="•"/>
        <a:defRPr sz="4629" kern="1200">
          <a:solidFill>
            <a:schemeClr val="tx1"/>
          </a:solidFill>
          <a:latin typeface="+mn-lt"/>
          <a:ea typeface="+mn-ea"/>
          <a:cs typeface="+mn-cs"/>
        </a:defRPr>
      </a:lvl7pPr>
      <a:lvl8pPr marL="7936122" indent="-529075" algn="l" defTabSz="1058150" rtl="0" eaLnBrk="1" latinLnBrk="0" hangingPunct="1">
        <a:spcBef>
          <a:spcPct val="20000"/>
        </a:spcBef>
        <a:buFont typeface="Arial"/>
        <a:buChar char="•"/>
        <a:defRPr sz="4629" kern="1200">
          <a:solidFill>
            <a:schemeClr val="tx1"/>
          </a:solidFill>
          <a:latin typeface="+mn-lt"/>
          <a:ea typeface="+mn-ea"/>
          <a:cs typeface="+mn-cs"/>
        </a:defRPr>
      </a:lvl8pPr>
      <a:lvl9pPr marL="8994271" indent="-529075" algn="l" defTabSz="1058150" rtl="0" eaLnBrk="1" latinLnBrk="0" hangingPunct="1">
        <a:spcBef>
          <a:spcPct val="20000"/>
        </a:spcBef>
        <a:buFont typeface="Arial"/>
        <a:buChar char="•"/>
        <a:defRPr sz="4629" kern="1200">
          <a:solidFill>
            <a:schemeClr val="tx1"/>
          </a:solidFill>
          <a:latin typeface="+mn-lt"/>
          <a:ea typeface="+mn-ea"/>
          <a:cs typeface="+mn-cs"/>
        </a:defRPr>
      </a:lvl9pPr>
    </p:bodyStyle>
    <p:otherStyle>
      <a:defPPr>
        <a:defRPr lang="en-US"/>
      </a:defPPr>
      <a:lvl1pPr marL="0" algn="l" defTabSz="1058150" rtl="0" eaLnBrk="1" latinLnBrk="0" hangingPunct="1">
        <a:defRPr sz="4195" kern="1200">
          <a:solidFill>
            <a:schemeClr val="tx1"/>
          </a:solidFill>
          <a:latin typeface="+mn-lt"/>
          <a:ea typeface="+mn-ea"/>
          <a:cs typeface="+mn-cs"/>
        </a:defRPr>
      </a:lvl1pPr>
      <a:lvl2pPr marL="1058150" algn="l" defTabSz="1058150" rtl="0" eaLnBrk="1" latinLnBrk="0" hangingPunct="1">
        <a:defRPr sz="4195" kern="1200">
          <a:solidFill>
            <a:schemeClr val="tx1"/>
          </a:solidFill>
          <a:latin typeface="+mn-lt"/>
          <a:ea typeface="+mn-ea"/>
          <a:cs typeface="+mn-cs"/>
        </a:defRPr>
      </a:lvl2pPr>
      <a:lvl3pPr marL="2116299" algn="l" defTabSz="1058150" rtl="0" eaLnBrk="1" latinLnBrk="0" hangingPunct="1">
        <a:defRPr sz="4195" kern="1200">
          <a:solidFill>
            <a:schemeClr val="tx1"/>
          </a:solidFill>
          <a:latin typeface="+mn-lt"/>
          <a:ea typeface="+mn-ea"/>
          <a:cs typeface="+mn-cs"/>
        </a:defRPr>
      </a:lvl3pPr>
      <a:lvl4pPr marL="3174449" algn="l" defTabSz="1058150" rtl="0" eaLnBrk="1" latinLnBrk="0" hangingPunct="1">
        <a:defRPr sz="4195" kern="1200">
          <a:solidFill>
            <a:schemeClr val="tx1"/>
          </a:solidFill>
          <a:latin typeface="+mn-lt"/>
          <a:ea typeface="+mn-ea"/>
          <a:cs typeface="+mn-cs"/>
        </a:defRPr>
      </a:lvl4pPr>
      <a:lvl5pPr marL="4232598" algn="l" defTabSz="1058150" rtl="0" eaLnBrk="1" latinLnBrk="0" hangingPunct="1">
        <a:defRPr sz="4195" kern="1200">
          <a:solidFill>
            <a:schemeClr val="tx1"/>
          </a:solidFill>
          <a:latin typeface="+mn-lt"/>
          <a:ea typeface="+mn-ea"/>
          <a:cs typeface="+mn-cs"/>
        </a:defRPr>
      </a:lvl5pPr>
      <a:lvl6pPr marL="5290748" algn="l" defTabSz="1058150" rtl="0" eaLnBrk="1" latinLnBrk="0" hangingPunct="1">
        <a:defRPr sz="4195" kern="1200">
          <a:solidFill>
            <a:schemeClr val="tx1"/>
          </a:solidFill>
          <a:latin typeface="+mn-lt"/>
          <a:ea typeface="+mn-ea"/>
          <a:cs typeface="+mn-cs"/>
        </a:defRPr>
      </a:lvl6pPr>
      <a:lvl7pPr marL="6348898" algn="l" defTabSz="1058150" rtl="0" eaLnBrk="1" latinLnBrk="0" hangingPunct="1">
        <a:defRPr sz="4195" kern="1200">
          <a:solidFill>
            <a:schemeClr val="tx1"/>
          </a:solidFill>
          <a:latin typeface="+mn-lt"/>
          <a:ea typeface="+mn-ea"/>
          <a:cs typeface="+mn-cs"/>
        </a:defRPr>
      </a:lvl7pPr>
      <a:lvl8pPr marL="7407047" algn="l" defTabSz="1058150" rtl="0" eaLnBrk="1" latinLnBrk="0" hangingPunct="1">
        <a:defRPr sz="4195" kern="1200">
          <a:solidFill>
            <a:schemeClr val="tx1"/>
          </a:solidFill>
          <a:latin typeface="+mn-lt"/>
          <a:ea typeface="+mn-ea"/>
          <a:cs typeface="+mn-cs"/>
        </a:defRPr>
      </a:lvl8pPr>
      <a:lvl9pPr marL="8465197" algn="l" defTabSz="1058150" rtl="0" eaLnBrk="1" latinLnBrk="0" hangingPunct="1">
        <a:defRPr sz="41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6.png"/><Relationship Id="rId3" Type="http://schemas.openxmlformats.org/officeDocument/2006/relationships/image" Target="../media/image1.png"/><Relationship Id="rId21"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5.gif"/><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diagramLayout" Target="../diagrams/layout2.xml"/><Relationship Id="rId19"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png"/><Relationship Id="rId2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0000"/>
            </a:gs>
            <a:gs pos="100000">
              <a:schemeClr val="accent2">
                <a:lumMod val="50000"/>
              </a:schemeClr>
            </a:gs>
          </a:gsLst>
          <a:lin ang="5400000"/>
        </a:gradFill>
        <a:effectLst/>
      </p:bgPr>
    </p:bg>
    <p:spTree>
      <p:nvGrpSpPr>
        <p:cNvPr id="1" name=""/>
        <p:cNvGrpSpPr/>
        <p:nvPr/>
      </p:nvGrpSpPr>
      <p:grpSpPr>
        <a:xfrm>
          <a:off x="0" y="0"/>
          <a:ext cx="0" cy="0"/>
          <a:chOff x="0" y="0"/>
          <a:chExt cx="0" cy="0"/>
        </a:xfrm>
      </p:grpSpPr>
      <p:sp>
        <p:nvSpPr>
          <p:cNvPr id="15" name="Round Same Side Corner Rectangle 14"/>
          <p:cNvSpPr/>
          <p:nvPr/>
        </p:nvSpPr>
        <p:spPr>
          <a:xfrm rot="10800000">
            <a:off x="0" y="0"/>
            <a:ext cx="32918400" cy="3417150"/>
          </a:xfrm>
          <a:prstGeom prst="round2Same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783" tIns="29391" rIns="58783" bIns="29391" numCol="1" spcCol="0" rtlCol="0" fromWordArt="0" anchor="ctr" anchorCtr="0" forceAA="0" compatLnSpc="1">
            <a:prstTxWarp prst="textNoShape">
              <a:avLst/>
            </a:prstTxWarp>
            <a:noAutofit/>
          </a:bodyPr>
          <a:lstStyle/>
          <a:p>
            <a:pPr algn="ctr"/>
            <a:endParaRPr lang="en-US"/>
          </a:p>
        </p:txBody>
      </p:sp>
      <p:sp>
        <p:nvSpPr>
          <p:cNvPr id="29" name="Text Box 7"/>
          <p:cNvSpPr txBox="1">
            <a:spLocks noChangeArrowheads="1"/>
          </p:cNvSpPr>
          <p:nvPr/>
        </p:nvSpPr>
        <p:spPr bwMode="auto">
          <a:xfrm>
            <a:off x="2647619" y="403405"/>
            <a:ext cx="27623162" cy="264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7864" tIns="28932" rIns="57864" bIns="28932">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5400" b="1" dirty="0"/>
              <a:t>Robotic Waste Sorting</a:t>
            </a:r>
          </a:p>
          <a:p>
            <a:pPr algn="ctr"/>
            <a:endParaRPr lang="en-US" sz="2800" b="1" dirty="0"/>
          </a:p>
          <a:p>
            <a:pPr algn="ctr"/>
            <a:r>
              <a:rPr lang="en-US" sz="3200" b="1" dirty="0"/>
              <a:t>Mikayla </a:t>
            </a:r>
            <a:r>
              <a:rPr lang="en-US" sz="3200" b="1" dirty="0" err="1"/>
              <a:t>Fischler</a:t>
            </a:r>
            <a:r>
              <a:rPr lang="en-US" sz="3200" b="1" dirty="0"/>
              <a:t> (RBE, CS), Kyle </a:t>
            </a:r>
            <a:r>
              <a:rPr lang="en-US" sz="3200" b="1" dirty="0" err="1"/>
              <a:t>Heavey</a:t>
            </a:r>
            <a:r>
              <a:rPr lang="en-US" sz="3200" b="1" dirty="0"/>
              <a:t> (RBE), Arianna Kan (RBE) </a:t>
            </a:r>
          </a:p>
          <a:p>
            <a:pPr algn="ctr"/>
            <a:r>
              <a:rPr lang="en-US" sz="3200" b="1" dirty="0"/>
              <a:t>Advisor: Professor Berk </a:t>
            </a:r>
            <a:r>
              <a:rPr lang="en-US" sz="3200" b="1" dirty="0" err="1"/>
              <a:t>Calli</a:t>
            </a:r>
            <a:r>
              <a:rPr lang="en-US" sz="3200" b="1" dirty="0"/>
              <a:t> (RBE)</a:t>
            </a:r>
          </a:p>
          <a:p>
            <a:pPr algn="ctr"/>
            <a:endParaRPr lang="en-US" sz="2218"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876" y="-262313"/>
            <a:ext cx="5101124" cy="3941776"/>
          </a:xfrm>
          <a:prstGeom prst="rect">
            <a:avLst/>
          </a:prstGeom>
        </p:spPr>
      </p:pic>
      <p:grpSp>
        <p:nvGrpSpPr>
          <p:cNvPr id="44" name="Group 43">
            <a:extLst>
              <a:ext uri="{FF2B5EF4-FFF2-40B4-BE49-F238E27FC236}">
                <a16:creationId xmlns:a16="http://schemas.microsoft.com/office/drawing/2014/main" id="{99F5923E-DE45-495B-93FE-E75B5377E320}"/>
              </a:ext>
            </a:extLst>
          </p:cNvPr>
          <p:cNvGrpSpPr/>
          <p:nvPr/>
        </p:nvGrpSpPr>
        <p:grpSpPr>
          <a:xfrm>
            <a:off x="637778" y="3928385"/>
            <a:ext cx="9873416" cy="5039715"/>
            <a:chOff x="637778" y="3928385"/>
            <a:chExt cx="9873416" cy="5039715"/>
          </a:xfrm>
        </p:grpSpPr>
        <p:sp>
          <p:nvSpPr>
            <p:cNvPr id="31" name="AutoShape 17">
              <a:extLst>
                <a:ext uri="{FF2B5EF4-FFF2-40B4-BE49-F238E27FC236}">
                  <a16:creationId xmlns:a16="http://schemas.microsoft.com/office/drawing/2014/main" id="{410775B0-A522-449B-B6A4-1F770AEE16B1}"/>
                </a:ext>
              </a:extLst>
            </p:cNvPr>
            <p:cNvSpPr>
              <a:spLocks noChangeArrowheads="1"/>
            </p:cNvSpPr>
            <p:nvPr/>
          </p:nvSpPr>
          <p:spPr bwMode="auto">
            <a:xfrm>
              <a:off x="641298" y="3928385"/>
              <a:ext cx="9869896" cy="5039715"/>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400" dirty="0">
                <a:latin typeface="+mn-lt"/>
              </a:endParaRPr>
            </a:p>
            <a:p>
              <a:pPr algn="ctr"/>
              <a:endParaRPr lang="en-US" sz="2400" dirty="0">
                <a:latin typeface="+mn-lt"/>
              </a:endParaRPr>
            </a:p>
            <a:p>
              <a:pPr algn="ctr"/>
              <a:r>
                <a:rPr lang="en-US" sz="2400" dirty="0">
                  <a:latin typeface="+mn-lt"/>
                </a:rPr>
                <a:t>This project contributes to the long-term goal of developing a waste-sorting robot to efficiently sort single-stream recyclables. Such technology will also change the role of recycling workers from handling the hazardous, and sometimes toxic waste streams to being robot and process supervisors. Robotic solutions would allow faster and more precise sorting of the waste streams, reducing the percentage discarded but essentially recyclable. Enabling the processing of currently discarded materials can also result in a significant decrease in landfill use. Our goal for this project was to develop a test bed suitable to simulate a real-world recycling plant environment containing a robot capable of identifying and removing cardboard from a stream of mixed recyclables.</a:t>
              </a:r>
            </a:p>
          </p:txBody>
        </p:sp>
        <p:sp>
          <p:nvSpPr>
            <p:cNvPr id="32" name="Rectangle: Top Corners Rounded 31">
              <a:extLst>
                <a:ext uri="{FF2B5EF4-FFF2-40B4-BE49-F238E27FC236}">
                  <a16:creationId xmlns:a16="http://schemas.microsoft.com/office/drawing/2014/main" id="{4EFFD80F-62ED-47CA-B4C0-30796CCC197D}"/>
                </a:ext>
              </a:extLst>
            </p:cNvPr>
            <p:cNvSpPr/>
            <p:nvPr/>
          </p:nvSpPr>
          <p:spPr>
            <a:xfrm>
              <a:off x="637778" y="3931920"/>
              <a:ext cx="9869896" cy="733012"/>
            </a:xfrm>
            <a:prstGeom prst="round2SameRect">
              <a:avLst>
                <a:gd name="adj1" fmla="val 19850"/>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Abstract</a:t>
              </a:r>
              <a:endParaRPr lang="en-US" b="1" dirty="0"/>
            </a:p>
          </p:txBody>
        </p:sp>
      </p:grpSp>
      <p:grpSp>
        <p:nvGrpSpPr>
          <p:cNvPr id="42" name="Group 41">
            <a:extLst>
              <a:ext uri="{FF2B5EF4-FFF2-40B4-BE49-F238E27FC236}">
                <a16:creationId xmlns:a16="http://schemas.microsoft.com/office/drawing/2014/main" id="{E40ACE02-CFA4-42DE-B10B-219E1BA22EDE}"/>
              </a:ext>
            </a:extLst>
          </p:cNvPr>
          <p:cNvGrpSpPr/>
          <p:nvPr/>
        </p:nvGrpSpPr>
        <p:grpSpPr>
          <a:xfrm>
            <a:off x="642902" y="9220557"/>
            <a:ext cx="9873416" cy="8942293"/>
            <a:chOff x="644663" y="10478826"/>
            <a:chExt cx="9873416" cy="8942293"/>
          </a:xfrm>
        </p:grpSpPr>
        <p:sp>
          <p:nvSpPr>
            <p:cNvPr id="33" name="AutoShape 17">
              <a:extLst>
                <a:ext uri="{FF2B5EF4-FFF2-40B4-BE49-F238E27FC236}">
                  <a16:creationId xmlns:a16="http://schemas.microsoft.com/office/drawing/2014/main" id="{E9E631FF-4273-4FEF-8992-534BD8672832}"/>
                </a:ext>
              </a:extLst>
            </p:cNvPr>
            <p:cNvSpPr>
              <a:spLocks noChangeArrowheads="1"/>
            </p:cNvSpPr>
            <p:nvPr/>
          </p:nvSpPr>
          <p:spPr bwMode="auto">
            <a:xfrm>
              <a:off x="648183" y="10478826"/>
              <a:ext cx="9869896" cy="8942293"/>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800" dirty="0">
                <a:latin typeface="+mn-lt"/>
              </a:endParaRPr>
            </a:p>
            <a:p>
              <a:pPr algn="ctr"/>
              <a:endParaRPr lang="en-US" sz="2700" dirty="0">
                <a:latin typeface="+mn-lt"/>
              </a:endParaRPr>
            </a:p>
          </p:txBody>
        </p:sp>
        <p:sp>
          <p:nvSpPr>
            <p:cNvPr id="34" name="Rectangle: Top Corners Rounded 33">
              <a:extLst>
                <a:ext uri="{FF2B5EF4-FFF2-40B4-BE49-F238E27FC236}">
                  <a16:creationId xmlns:a16="http://schemas.microsoft.com/office/drawing/2014/main" id="{7BE57D75-73FA-417E-9120-0180A5249F37}"/>
                </a:ext>
              </a:extLst>
            </p:cNvPr>
            <p:cNvSpPr/>
            <p:nvPr/>
          </p:nvSpPr>
          <p:spPr>
            <a:xfrm>
              <a:off x="644663" y="10482361"/>
              <a:ext cx="9869896" cy="733012"/>
            </a:xfrm>
            <a:prstGeom prst="round2SameRect">
              <a:avLst>
                <a:gd name="adj1" fmla="val 25884"/>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Background</a:t>
              </a:r>
              <a:endParaRPr lang="en-US" b="1" dirty="0"/>
            </a:p>
          </p:txBody>
        </p:sp>
      </p:grpSp>
      <p:sp>
        <p:nvSpPr>
          <p:cNvPr id="16" name="TextBox 15">
            <a:extLst>
              <a:ext uri="{FF2B5EF4-FFF2-40B4-BE49-F238E27FC236}">
                <a16:creationId xmlns:a16="http://schemas.microsoft.com/office/drawing/2014/main" id="{3FCABC9C-733E-4397-B478-49539057DB3E}"/>
              </a:ext>
            </a:extLst>
          </p:cNvPr>
          <p:cNvSpPr txBox="1"/>
          <p:nvPr/>
        </p:nvSpPr>
        <p:spPr>
          <a:xfrm>
            <a:off x="735815" y="9990988"/>
            <a:ext cx="9653395" cy="4154984"/>
          </a:xfrm>
          <a:prstGeom prst="rect">
            <a:avLst/>
          </a:prstGeom>
          <a:noFill/>
        </p:spPr>
        <p:txBody>
          <a:bodyPr wrap="square" rtlCol="0">
            <a:spAutoFit/>
          </a:bodyPr>
          <a:lstStyle/>
          <a:p>
            <a:pPr algn="ctr"/>
            <a:r>
              <a:rPr lang="en-US" sz="2400" dirty="0">
                <a:latin typeface="+mn-lt"/>
              </a:rPr>
              <a:t>There is high demand for effective processing solutions for single stream recyclable waste due to China enacting their National Sword policy in January 2018, limiting recyclable waste imports to a maximum of 0.5% contamination. This is problematic because China previously accounted for 45% of the global recyclable waste imports, and cleaning and sorting single stream recyclables to meet this regulation is often prohibitively expensive. This has led to the diversion of contaminated recyclables domestically to landfills or internationally to less developed nations unequipped to handle the waste properly. Investigations into some of these nations often exposes burning of the waste, including plastics, causing harm to nearby communities.</a:t>
            </a:r>
          </a:p>
        </p:txBody>
      </p:sp>
      <p:grpSp>
        <p:nvGrpSpPr>
          <p:cNvPr id="43" name="Group 42">
            <a:extLst>
              <a:ext uri="{FF2B5EF4-FFF2-40B4-BE49-F238E27FC236}">
                <a16:creationId xmlns:a16="http://schemas.microsoft.com/office/drawing/2014/main" id="{2722B8A1-7E71-44D8-A922-9BD80D17E18B}"/>
              </a:ext>
            </a:extLst>
          </p:cNvPr>
          <p:cNvGrpSpPr/>
          <p:nvPr/>
        </p:nvGrpSpPr>
        <p:grpSpPr>
          <a:xfrm>
            <a:off x="646422" y="18415307"/>
            <a:ext cx="9873416" cy="3156382"/>
            <a:chOff x="634258" y="17025733"/>
            <a:chExt cx="9873416" cy="3156382"/>
          </a:xfrm>
        </p:grpSpPr>
        <p:sp>
          <p:nvSpPr>
            <p:cNvPr id="35" name="AutoShape 17">
              <a:extLst>
                <a:ext uri="{FF2B5EF4-FFF2-40B4-BE49-F238E27FC236}">
                  <a16:creationId xmlns:a16="http://schemas.microsoft.com/office/drawing/2014/main" id="{A86B767A-690C-42DF-B5D6-8390984D00B0}"/>
                </a:ext>
              </a:extLst>
            </p:cNvPr>
            <p:cNvSpPr>
              <a:spLocks noChangeArrowheads="1"/>
            </p:cNvSpPr>
            <p:nvPr/>
          </p:nvSpPr>
          <p:spPr bwMode="auto">
            <a:xfrm>
              <a:off x="637778" y="17025733"/>
              <a:ext cx="9869896" cy="3156382"/>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800" dirty="0">
                <a:latin typeface="+mn-lt"/>
              </a:endParaRPr>
            </a:p>
            <a:p>
              <a:pPr algn="ctr"/>
              <a:endParaRPr lang="en-US" sz="2700" dirty="0">
                <a:latin typeface="+mn-lt"/>
              </a:endParaRPr>
            </a:p>
          </p:txBody>
        </p:sp>
        <p:sp>
          <p:nvSpPr>
            <p:cNvPr id="36" name="Rectangle: Top Corners Rounded 35">
              <a:extLst>
                <a:ext uri="{FF2B5EF4-FFF2-40B4-BE49-F238E27FC236}">
                  <a16:creationId xmlns:a16="http://schemas.microsoft.com/office/drawing/2014/main" id="{C235763A-CB56-44C8-A3C7-6E1F4654DFCC}"/>
                </a:ext>
              </a:extLst>
            </p:cNvPr>
            <p:cNvSpPr/>
            <p:nvPr/>
          </p:nvSpPr>
          <p:spPr>
            <a:xfrm>
              <a:off x="634258" y="17029267"/>
              <a:ext cx="9869896" cy="733012"/>
            </a:xfrm>
            <a:prstGeom prst="round2SameRect">
              <a:avLst>
                <a:gd name="adj1" fmla="val 11477"/>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Current Robotic Solutions</a:t>
              </a:r>
              <a:endParaRPr lang="en-US" b="1" dirty="0"/>
            </a:p>
          </p:txBody>
        </p:sp>
      </p:grpSp>
      <p:grpSp>
        <p:nvGrpSpPr>
          <p:cNvPr id="51" name="Group 50">
            <a:extLst>
              <a:ext uri="{FF2B5EF4-FFF2-40B4-BE49-F238E27FC236}">
                <a16:creationId xmlns:a16="http://schemas.microsoft.com/office/drawing/2014/main" id="{5819AB7B-00C7-4989-B263-C103BFD6D913}"/>
              </a:ext>
            </a:extLst>
          </p:cNvPr>
          <p:cNvGrpSpPr/>
          <p:nvPr/>
        </p:nvGrpSpPr>
        <p:grpSpPr>
          <a:xfrm>
            <a:off x="11030842" y="3928385"/>
            <a:ext cx="10852846" cy="5571327"/>
            <a:chOff x="11249024" y="3970100"/>
            <a:chExt cx="10434636" cy="5571327"/>
          </a:xfrm>
        </p:grpSpPr>
        <p:sp>
          <p:nvSpPr>
            <p:cNvPr id="38" name="AutoShape 17">
              <a:extLst>
                <a:ext uri="{FF2B5EF4-FFF2-40B4-BE49-F238E27FC236}">
                  <a16:creationId xmlns:a16="http://schemas.microsoft.com/office/drawing/2014/main" id="{3230DC1D-7720-4A03-A784-F6D2DDFD1C6A}"/>
                </a:ext>
              </a:extLst>
            </p:cNvPr>
            <p:cNvSpPr>
              <a:spLocks noChangeArrowheads="1"/>
            </p:cNvSpPr>
            <p:nvPr/>
          </p:nvSpPr>
          <p:spPr bwMode="auto">
            <a:xfrm>
              <a:off x="11249024" y="3970100"/>
              <a:ext cx="10434636" cy="5571327"/>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800" dirty="0">
                <a:latin typeface="+mn-lt"/>
              </a:endParaRPr>
            </a:p>
          </p:txBody>
        </p:sp>
        <p:sp>
          <p:nvSpPr>
            <p:cNvPr id="39" name="Rectangle: Top Corners Rounded 38">
              <a:extLst>
                <a:ext uri="{FF2B5EF4-FFF2-40B4-BE49-F238E27FC236}">
                  <a16:creationId xmlns:a16="http://schemas.microsoft.com/office/drawing/2014/main" id="{0DB315DA-0E1A-476B-9935-D92B31C02CE9}"/>
                </a:ext>
              </a:extLst>
            </p:cNvPr>
            <p:cNvSpPr/>
            <p:nvPr/>
          </p:nvSpPr>
          <p:spPr>
            <a:xfrm>
              <a:off x="11249024" y="3970100"/>
              <a:ext cx="10434636" cy="731129"/>
            </a:xfrm>
            <a:prstGeom prst="round2SameRect">
              <a:avLst>
                <a:gd name="adj1" fmla="val 15904"/>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Design Criteria</a:t>
              </a:r>
              <a:endParaRPr lang="en-US" b="1" dirty="0"/>
            </a:p>
          </p:txBody>
        </p:sp>
      </p:grpSp>
      <p:grpSp>
        <p:nvGrpSpPr>
          <p:cNvPr id="23" name="Group 22">
            <a:extLst>
              <a:ext uri="{FF2B5EF4-FFF2-40B4-BE49-F238E27FC236}">
                <a16:creationId xmlns:a16="http://schemas.microsoft.com/office/drawing/2014/main" id="{A020B18D-00A8-434D-A300-4E90244EF77B}"/>
              </a:ext>
            </a:extLst>
          </p:cNvPr>
          <p:cNvGrpSpPr/>
          <p:nvPr/>
        </p:nvGrpSpPr>
        <p:grpSpPr>
          <a:xfrm>
            <a:off x="22516995" y="3924300"/>
            <a:ext cx="9873416" cy="8300119"/>
            <a:chOff x="22279505" y="3921316"/>
            <a:chExt cx="9873416" cy="6301519"/>
          </a:xfrm>
        </p:grpSpPr>
        <p:sp>
          <p:nvSpPr>
            <p:cNvPr id="40" name="AutoShape 17">
              <a:extLst>
                <a:ext uri="{FF2B5EF4-FFF2-40B4-BE49-F238E27FC236}">
                  <a16:creationId xmlns:a16="http://schemas.microsoft.com/office/drawing/2014/main" id="{B3DD1F9F-4902-414D-B9D0-33DC6724ADA5}"/>
                </a:ext>
              </a:extLst>
            </p:cNvPr>
            <p:cNvSpPr>
              <a:spLocks noChangeArrowheads="1"/>
            </p:cNvSpPr>
            <p:nvPr/>
          </p:nvSpPr>
          <p:spPr bwMode="auto">
            <a:xfrm>
              <a:off x="22283025" y="3921316"/>
              <a:ext cx="9869896" cy="6301519"/>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800" dirty="0">
                <a:latin typeface="+mn-lt"/>
              </a:endParaRPr>
            </a:p>
            <a:p>
              <a:pPr algn="ctr"/>
              <a:endParaRPr lang="en-US" sz="2800" dirty="0">
                <a:latin typeface="+mn-lt"/>
              </a:endParaRPr>
            </a:p>
            <a:p>
              <a:pPr algn="ctr"/>
              <a:r>
                <a:rPr lang="en-US" sz="2400" dirty="0">
                  <a:latin typeface="+mn-lt"/>
                </a:rPr>
                <a:t>Our robot utilizes stepper motors to move along the X-Z plane precisely and closed-loop controlled Dynamixel servos to move the arm and gripper. Limit switches are used to calibrate and regulate the stepper motors to prevent damage. For user safety, E-Stop buttons are used to cut AC power to the motor DC  power supplies.</a:t>
              </a:r>
            </a:p>
            <a:p>
              <a:pPr algn="ctr"/>
              <a:endParaRPr lang="en-US" sz="2400" dirty="0">
                <a:latin typeface="+mn-lt"/>
              </a:endParaRPr>
            </a:p>
            <a:p>
              <a:pPr algn="ctr"/>
              <a:r>
                <a:rPr lang="en-US" sz="2400" dirty="0">
                  <a:latin typeface="+mn-lt"/>
                </a:rPr>
                <a:t>ROS Melodic is used as the core of the software component of the control system. ROS runs on a desktop PC (ROS Master) and on a Raspberry Pi 4B. In addition to these devices, a Teensy 3.6 microcontroller is used to control the stepper motors and for digital I/O that requires interrupts.</a:t>
              </a:r>
            </a:p>
          </p:txBody>
        </p:sp>
        <p:sp>
          <p:nvSpPr>
            <p:cNvPr id="41" name="Rectangle: Top Corners Rounded 40">
              <a:extLst>
                <a:ext uri="{FF2B5EF4-FFF2-40B4-BE49-F238E27FC236}">
                  <a16:creationId xmlns:a16="http://schemas.microsoft.com/office/drawing/2014/main" id="{13750D47-21E5-478C-964C-C2BA18629AB1}"/>
                </a:ext>
              </a:extLst>
            </p:cNvPr>
            <p:cNvSpPr/>
            <p:nvPr/>
          </p:nvSpPr>
          <p:spPr>
            <a:xfrm>
              <a:off x="22279505" y="3924851"/>
              <a:ext cx="9869896" cy="561833"/>
            </a:xfrm>
            <a:prstGeom prst="round2SameRect">
              <a:avLst>
                <a:gd name="adj1" fmla="val 24937"/>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Control System</a:t>
              </a:r>
              <a:endParaRPr lang="en-US" b="1" dirty="0"/>
            </a:p>
          </p:txBody>
        </p:sp>
      </p:grpSp>
      <p:sp>
        <p:nvSpPr>
          <p:cNvPr id="28" name="Text Box 44"/>
          <p:cNvSpPr txBox="1">
            <a:spLocks noChangeArrowheads="1"/>
          </p:cNvSpPr>
          <p:nvPr/>
        </p:nvSpPr>
        <p:spPr bwMode="auto">
          <a:xfrm>
            <a:off x="25202361" y="11808472"/>
            <a:ext cx="4506202" cy="34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just"/>
            <a:r>
              <a:rPr lang="en-US" dirty="0">
                <a:latin typeface="Arial" panose="020B0604020202020204" pitchFamily="34" charset="0"/>
                <a:cs typeface="Arial" panose="020B0604020202020204" pitchFamily="34" charset="0"/>
              </a:rPr>
              <a:t>ROS Melodic, Raspberry Pi 4B, Teensy 3.6</a:t>
            </a:r>
            <a:endParaRPr lang="en-US" b="1" dirty="0">
              <a:latin typeface="Arial" panose="020B0604020202020204" pitchFamily="34" charset="0"/>
              <a:cs typeface="Arial" panose="020B0604020202020204" pitchFamily="34" charset="0"/>
            </a:endParaRPr>
          </a:p>
          <a:p>
            <a:pPr lvl="1" algn="just"/>
            <a:endParaRPr lang="en-US" sz="1784" b="1" dirty="0"/>
          </a:p>
        </p:txBody>
      </p:sp>
      <p:grpSp>
        <p:nvGrpSpPr>
          <p:cNvPr id="53" name="Group 52">
            <a:extLst>
              <a:ext uri="{FF2B5EF4-FFF2-40B4-BE49-F238E27FC236}">
                <a16:creationId xmlns:a16="http://schemas.microsoft.com/office/drawing/2014/main" id="{5F05D1E9-73C8-4B9C-A429-90654E772CE9}"/>
              </a:ext>
            </a:extLst>
          </p:cNvPr>
          <p:cNvGrpSpPr/>
          <p:nvPr/>
        </p:nvGrpSpPr>
        <p:grpSpPr>
          <a:xfrm>
            <a:off x="11032777" y="9704091"/>
            <a:ext cx="10852846" cy="11867598"/>
            <a:chOff x="11245503" y="8192758"/>
            <a:chExt cx="10434635" cy="11637064"/>
          </a:xfrm>
        </p:grpSpPr>
        <p:sp>
          <p:nvSpPr>
            <p:cNvPr id="46" name="AutoShape 17">
              <a:extLst>
                <a:ext uri="{FF2B5EF4-FFF2-40B4-BE49-F238E27FC236}">
                  <a16:creationId xmlns:a16="http://schemas.microsoft.com/office/drawing/2014/main" id="{6ACC2E88-CB03-4C2B-833E-2604CC57831F}"/>
                </a:ext>
              </a:extLst>
            </p:cNvPr>
            <p:cNvSpPr>
              <a:spLocks noChangeArrowheads="1"/>
            </p:cNvSpPr>
            <p:nvPr/>
          </p:nvSpPr>
          <p:spPr bwMode="auto">
            <a:xfrm>
              <a:off x="11249223" y="8192758"/>
              <a:ext cx="10430915" cy="11637064"/>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800" dirty="0">
                <a:latin typeface="+mn-lt"/>
              </a:endParaRPr>
            </a:p>
            <a:p>
              <a:pPr algn="ctr"/>
              <a:endParaRPr lang="en-US" sz="2700" dirty="0">
                <a:latin typeface="+mn-lt"/>
              </a:endParaRPr>
            </a:p>
          </p:txBody>
        </p:sp>
        <p:sp>
          <p:nvSpPr>
            <p:cNvPr id="47" name="Rectangle: Top Corners Rounded 46">
              <a:extLst>
                <a:ext uri="{FF2B5EF4-FFF2-40B4-BE49-F238E27FC236}">
                  <a16:creationId xmlns:a16="http://schemas.microsoft.com/office/drawing/2014/main" id="{A4C9D485-33BA-44B5-B21F-8EEA0867112B}"/>
                </a:ext>
              </a:extLst>
            </p:cNvPr>
            <p:cNvSpPr/>
            <p:nvPr/>
          </p:nvSpPr>
          <p:spPr>
            <a:xfrm>
              <a:off x="11245503" y="8196291"/>
              <a:ext cx="10430915" cy="733012"/>
            </a:xfrm>
            <a:prstGeom prst="round2SameRect">
              <a:avLst>
                <a:gd name="adj1" fmla="val 24937"/>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Implementation</a:t>
              </a:r>
              <a:endParaRPr lang="en-US" b="1" dirty="0"/>
            </a:p>
          </p:txBody>
        </p:sp>
      </p:grpSp>
      <p:grpSp>
        <p:nvGrpSpPr>
          <p:cNvPr id="52" name="Group 51">
            <a:extLst>
              <a:ext uri="{FF2B5EF4-FFF2-40B4-BE49-F238E27FC236}">
                <a16:creationId xmlns:a16="http://schemas.microsoft.com/office/drawing/2014/main" id="{4145D778-1E9B-4DC7-80DB-4AB4808F100E}"/>
              </a:ext>
            </a:extLst>
          </p:cNvPr>
          <p:cNvGrpSpPr/>
          <p:nvPr/>
        </p:nvGrpSpPr>
        <p:grpSpPr>
          <a:xfrm>
            <a:off x="22520515" y="12527903"/>
            <a:ext cx="9873416" cy="9043786"/>
            <a:chOff x="22513475" y="10593247"/>
            <a:chExt cx="9873416" cy="10948948"/>
          </a:xfrm>
        </p:grpSpPr>
        <p:sp>
          <p:nvSpPr>
            <p:cNvPr id="49" name="AutoShape 17">
              <a:extLst>
                <a:ext uri="{FF2B5EF4-FFF2-40B4-BE49-F238E27FC236}">
                  <a16:creationId xmlns:a16="http://schemas.microsoft.com/office/drawing/2014/main" id="{5100F895-1CF9-4DA1-88E3-8492546ED165}"/>
                </a:ext>
              </a:extLst>
            </p:cNvPr>
            <p:cNvSpPr>
              <a:spLocks noChangeArrowheads="1"/>
            </p:cNvSpPr>
            <p:nvPr/>
          </p:nvSpPr>
          <p:spPr bwMode="auto">
            <a:xfrm>
              <a:off x="22516995" y="10593247"/>
              <a:ext cx="9869896" cy="10948948"/>
            </a:xfrm>
            <a:prstGeom prst="roundRect">
              <a:avLst>
                <a:gd name="adj" fmla="val 31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nchor="t"/>
            <a:lstStyle/>
            <a:p>
              <a:pPr algn="ctr"/>
              <a:endParaRPr lang="en-US" sz="2800" dirty="0">
                <a:latin typeface="+mn-lt"/>
              </a:endParaRPr>
            </a:p>
            <a:p>
              <a:pPr algn="ctr"/>
              <a:endParaRPr lang="en-US" sz="2800" dirty="0">
                <a:latin typeface="+mn-lt"/>
              </a:endParaRPr>
            </a:p>
            <a:p>
              <a:pPr algn="ctr"/>
              <a:r>
                <a:rPr lang="en-US" sz="2800" dirty="0">
                  <a:latin typeface="+mn-lt"/>
                </a:rPr>
                <a:t>Future teams will need to complete wiring of the control system and build upon the existing software. They will then need to implement inverse kinematic control of the X-Z cart system. The camera we selected and purchased will then be used to identify target waste, and the arm and gripper will be controlled using this information to pick and remove that targeted waste.</a:t>
              </a:r>
            </a:p>
            <a:p>
              <a:pPr algn="ctr"/>
              <a:endParaRPr lang="en-US" sz="2800" dirty="0">
                <a:latin typeface="+mn-lt"/>
              </a:endParaRPr>
            </a:p>
            <a:p>
              <a:pPr algn="ctr"/>
              <a:endParaRPr lang="en-US" sz="2800" dirty="0">
                <a:latin typeface="+mn-lt"/>
              </a:endParaRPr>
            </a:p>
            <a:p>
              <a:pPr algn="ctr"/>
              <a:endParaRPr lang="en-US" sz="2800" dirty="0">
                <a:latin typeface="+mn-lt"/>
              </a:endParaRPr>
            </a:p>
            <a:p>
              <a:pPr algn="ctr"/>
              <a:endParaRPr lang="en-US" sz="2800" dirty="0">
                <a:latin typeface="+mn-lt"/>
              </a:endParaRPr>
            </a:p>
            <a:p>
              <a:pPr algn="ctr"/>
              <a:endParaRPr lang="en-US" sz="2800" dirty="0">
                <a:latin typeface="+mn-lt"/>
              </a:endParaRPr>
            </a:p>
            <a:p>
              <a:pPr algn="ctr"/>
              <a:endParaRPr lang="en-US" sz="2800" dirty="0">
                <a:latin typeface="+mn-lt"/>
              </a:endParaRPr>
            </a:p>
            <a:p>
              <a:pPr algn="ctr"/>
              <a:r>
                <a:rPr lang="en-US" sz="2800" dirty="0">
                  <a:latin typeface="+mn-lt"/>
                </a:rPr>
                <a:t>The frame is modular and will allow for lots of future mechanical development. The arm and gripper can be replaced to target new materials or to test other arm designs like a multi-degree-of-freedom arm. </a:t>
              </a:r>
            </a:p>
          </p:txBody>
        </p:sp>
        <p:sp>
          <p:nvSpPr>
            <p:cNvPr id="50" name="Rectangle: Top Corners Rounded 49">
              <a:extLst>
                <a:ext uri="{FF2B5EF4-FFF2-40B4-BE49-F238E27FC236}">
                  <a16:creationId xmlns:a16="http://schemas.microsoft.com/office/drawing/2014/main" id="{E247E64E-63C5-4DDB-A3EB-372342BA3DB8}"/>
                </a:ext>
              </a:extLst>
            </p:cNvPr>
            <p:cNvSpPr/>
            <p:nvPr/>
          </p:nvSpPr>
          <p:spPr>
            <a:xfrm>
              <a:off x="22513475" y="10596782"/>
              <a:ext cx="9869896" cy="733012"/>
            </a:xfrm>
            <a:prstGeom prst="round2SameRect">
              <a:avLst>
                <a:gd name="adj1" fmla="val 40930"/>
                <a:gd name="adj2" fmla="val 0"/>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3600" b="1" dirty="0">
                  <a:solidFill>
                    <a:schemeClr val="tx1"/>
                  </a:solidFill>
                </a:rPr>
                <a:t>Next Steps</a:t>
              </a:r>
              <a:endParaRPr lang="en-US" b="1" dirty="0"/>
            </a:p>
          </p:txBody>
        </p:sp>
      </p:grpSp>
      <p:graphicFrame>
        <p:nvGraphicFramePr>
          <p:cNvPr id="83" name="Diagram 82">
            <a:extLst>
              <a:ext uri="{FF2B5EF4-FFF2-40B4-BE49-F238E27FC236}">
                <a16:creationId xmlns:a16="http://schemas.microsoft.com/office/drawing/2014/main" id="{BBE7C1EB-BA8B-4EEA-ACC9-112CFB82E107}"/>
              </a:ext>
            </a:extLst>
          </p:cNvPr>
          <p:cNvGraphicFramePr/>
          <p:nvPr>
            <p:extLst>
              <p:ext uri="{D42A27DB-BD31-4B8C-83A1-F6EECF244321}">
                <p14:modId xmlns:p14="http://schemas.microsoft.com/office/powerpoint/2010/main" val="2811198853"/>
              </p:ext>
            </p:extLst>
          </p:nvPr>
        </p:nvGraphicFramePr>
        <p:xfrm>
          <a:off x="11241807" y="4522450"/>
          <a:ext cx="10430916" cy="5176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5" name="Diagram 84">
            <a:extLst>
              <a:ext uri="{FF2B5EF4-FFF2-40B4-BE49-F238E27FC236}">
                <a16:creationId xmlns:a16="http://schemas.microsoft.com/office/drawing/2014/main" id="{28489C30-A0B3-45CF-A077-A2140C624F88}"/>
              </a:ext>
            </a:extLst>
          </p:cNvPr>
          <p:cNvGraphicFramePr/>
          <p:nvPr>
            <p:extLst>
              <p:ext uri="{D42A27DB-BD31-4B8C-83A1-F6EECF244321}">
                <p14:modId xmlns:p14="http://schemas.microsoft.com/office/powerpoint/2010/main" val="3712849711"/>
              </p:ext>
            </p:extLst>
          </p:nvPr>
        </p:nvGraphicFramePr>
        <p:xfrm>
          <a:off x="855233" y="15954567"/>
          <a:ext cx="9418141" cy="21001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6" name="Picture 2">
            <a:extLst>
              <a:ext uri="{FF2B5EF4-FFF2-40B4-BE49-F238E27FC236}">
                <a16:creationId xmlns:a16="http://schemas.microsoft.com/office/drawing/2014/main" id="{6CC1DA04-07D7-44F9-A445-F61A9FFA652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618" b="45047"/>
          <a:stretch/>
        </p:blipFill>
        <p:spPr bwMode="auto">
          <a:xfrm>
            <a:off x="633896" y="14377286"/>
            <a:ext cx="9857232" cy="14434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A circuit board&#10;&#10;Description automatically generated">
            <a:extLst>
              <a:ext uri="{FF2B5EF4-FFF2-40B4-BE49-F238E27FC236}">
                <a16:creationId xmlns:a16="http://schemas.microsoft.com/office/drawing/2014/main" id="{73C77AC3-EFA4-4528-A363-F68BBC2B3C3F}"/>
              </a:ext>
            </a:extLst>
          </p:cNvPr>
          <p:cNvPicPr>
            <a:picLocks noChangeAspect="1"/>
          </p:cNvPicPr>
          <p:nvPr/>
        </p:nvPicPr>
        <p:blipFill>
          <a:blip r:embed="rId15"/>
          <a:stretch>
            <a:fillRect/>
          </a:stretch>
        </p:blipFill>
        <p:spPr>
          <a:xfrm>
            <a:off x="25097932" y="9156250"/>
            <a:ext cx="4715061" cy="2652222"/>
          </a:xfrm>
          <a:prstGeom prst="rect">
            <a:avLst/>
          </a:prstGeom>
        </p:spPr>
      </p:pic>
      <p:pic>
        <p:nvPicPr>
          <p:cNvPr id="6" name="Picture 5">
            <a:extLst>
              <a:ext uri="{FF2B5EF4-FFF2-40B4-BE49-F238E27FC236}">
                <a16:creationId xmlns:a16="http://schemas.microsoft.com/office/drawing/2014/main" id="{C25C0133-77F2-4A6C-A55C-BB1CC73747B7}"/>
              </a:ext>
            </a:extLst>
          </p:cNvPr>
          <p:cNvPicPr>
            <a:picLocks noChangeAspect="1"/>
          </p:cNvPicPr>
          <p:nvPr/>
        </p:nvPicPr>
        <p:blipFill>
          <a:blip r:embed="rId16"/>
          <a:stretch>
            <a:fillRect/>
          </a:stretch>
        </p:blipFill>
        <p:spPr>
          <a:xfrm>
            <a:off x="30456560" y="8601584"/>
            <a:ext cx="1304594" cy="1373257"/>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67B758D9-D2A2-4A75-A29B-26ACDB1A6307}"/>
              </a:ext>
            </a:extLst>
          </p:cNvPr>
          <p:cNvPicPr>
            <a:picLocks noChangeAspect="1"/>
          </p:cNvPicPr>
          <p:nvPr/>
        </p:nvPicPr>
        <p:blipFill>
          <a:blip r:embed="rId17"/>
          <a:stretch>
            <a:fillRect/>
          </a:stretch>
        </p:blipFill>
        <p:spPr>
          <a:xfrm>
            <a:off x="30583874" y="10171997"/>
            <a:ext cx="1049965" cy="1241429"/>
          </a:xfrm>
          <a:prstGeom prst="rect">
            <a:avLst/>
          </a:prstGeom>
        </p:spPr>
      </p:pic>
      <p:pic>
        <p:nvPicPr>
          <p:cNvPr id="9" name="Picture 8">
            <a:extLst>
              <a:ext uri="{FF2B5EF4-FFF2-40B4-BE49-F238E27FC236}">
                <a16:creationId xmlns:a16="http://schemas.microsoft.com/office/drawing/2014/main" id="{E2DC3895-B7F1-41B5-8EEE-2D8019A7237E}"/>
              </a:ext>
            </a:extLst>
          </p:cNvPr>
          <p:cNvPicPr>
            <a:picLocks noChangeAspect="1"/>
          </p:cNvPicPr>
          <p:nvPr/>
        </p:nvPicPr>
        <p:blipFill>
          <a:blip r:embed="rId18"/>
          <a:stretch>
            <a:fillRect/>
          </a:stretch>
        </p:blipFill>
        <p:spPr>
          <a:xfrm>
            <a:off x="23349823" y="9794836"/>
            <a:ext cx="882809" cy="1106645"/>
          </a:xfrm>
          <a:prstGeom prst="rect">
            <a:avLst/>
          </a:prstGeom>
        </p:spPr>
      </p:pic>
      <p:sp>
        <p:nvSpPr>
          <p:cNvPr id="45" name="Text Box 44">
            <a:extLst>
              <a:ext uri="{FF2B5EF4-FFF2-40B4-BE49-F238E27FC236}">
                <a16:creationId xmlns:a16="http://schemas.microsoft.com/office/drawing/2014/main" id="{1069DBDD-CE24-4999-A200-C9A80C94FB6C}"/>
              </a:ext>
            </a:extLst>
          </p:cNvPr>
          <p:cNvSpPr txBox="1">
            <a:spLocks noChangeArrowheads="1"/>
          </p:cNvSpPr>
          <p:nvPr/>
        </p:nvSpPr>
        <p:spPr bwMode="auto">
          <a:xfrm>
            <a:off x="23128088" y="10954907"/>
            <a:ext cx="1326277" cy="69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dirty="0">
                <a:latin typeface="Arial" panose="020B0604020202020204" pitchFamily="34" charset="0"/>
                <a:cs typeface="Arial" panose="020B0604020202020204" pitchFamily="34" charset="0"/>
              </a:rPr>
              <a:t>Dynamixel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Servo</a:t>
            </a:r>
            <a:endParaRPr lang="en-US" b="1" dirty="0">
              <a:latin typeface="Arial" panose="020B0604020202020204" pitchFamily="34" charset="0"/>
              <a:cs typeface="Arial" panose="020B0604020202020204" pitchFamily="34" charset="0"/>
            </a:endParaRPr>
          </a:p>
          <a:p>
            <a:pPr lvl="1" algn="just"/>
            <a:endParaRPr lang="en-US" sz="1784" b="1" dirty="0"/>
          </a:p>
        </p:txBody>
      </p:sp>
      <p:sp>
        <p:nvSpPr>
          <p:cNvPr id="48" name="Text Box 44">
            <a:extLst>
              <a:ext uri="{FF2B5EF4-FFF2-40B4-BE49-F238E27FC236}">
                <a16:creationId xmlns:a16="http://schemas.microsoft.com/office/drawing/2014/main" id="{6C0081A4-8F78-4795-A32E-989E4E6CFAAE}"/>
              </a:ext>
            </a:extLst>
          </p:cNvPr>
          <p:cNvSpPr txBox="1">
            <a:spLocks noChangeArrowheads="1"/>
          </p:cNvSpPr>
          <p:nvPr/>
        </p:nvSpPr>
        <p:spPr bwMode="auto">
          <a:xfrm>
            <a:off x="30445717" y="11473041"/>
            <a:ext cx="1326277" cy="69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7864" tIns="28932" rIns="57864" bIns="28932"/>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dirty="0">
                <a:latin typeface="Arial" panose="020B0604020202020204" pitchFamily="34" charset="0"/>
                <a:cs typeface="Arial" panose="020B0604020202020204" pitchFamily="34" charset="0"/>
              </a:rPr>
              <a:t>Stepper and Driver</a:t>
            </a:r>
            <a:endParaRPr lang="en-US" b="1" dirty="0">
              <a:latin typeface="Arial" panose="020B0604020202020204" pitchFamily="34" charset="0"/>
              <a:cs typeface="Arial" panose="020B0604020202020204" pitchFamily="34" charset="0"/>
            </a:endParaRPr>
          </a:p>
          <a:p>
            <a:pPr lvl="1" algn="just"/>
            <a:endParaRPr lang="en-US" sz="1784" b="1" dirty="0"/>
          </a:p>
        </p:txBody>
      </p:sp>
      <p:grpSp>
        <p:nvGrpSpPr>
          <p:cNvPr id="88" name="Group 87">
            <a:extLst>
              <a:ext uri="{FF2B5EF4-FFF2-40B4-BE49-F238E27FC236}">
                <a16:creationId xmlns:a16="http://schemas.microsoft.com/office/drawing/2014/main" id="{610D9E4F-B5FA-4D04-8895-BA695AD2CC76}"/>
              </a:ext>
            </a:extLst>
          </p:cNvPr>
          <p:cNvGrpSpPr/>
          <p:nvPr/>
        </p:nvGrpSpPr>
        <p:grpSpPr>
          <a:xfrm>
            <a:off x="1925839" y="14144510"/>
            <a:ext cx="7307542" cy="588739"/>
            <a:chOff x="1925840" y="13796849"/>
            <a:chExt cx="7307542" cy="588739"/>
          </a:xfrm>
          <a:solidFill>
            <a:schemeClr val="tx2">
              <a:lumMod val="75000"/>
            </a:schemeClr>
          </a:solidFill>
        </p:grpSpPr>
        <p:sp>
          <p:nvSpPr>
            <p:cNvPr id="86" name="Rectangle 85">
              <a:extLst>
                <a:ext uri="{FF2B5EF4-FFF2-40B4-BE49-F238E27FC236}">
                  <a16:creationId xmlns:a16="http://schemas.microsoft.com/office/drawing/2014/main" id="{560F1801-DB5B-4F35-9919-B95BCC2DB2C2}"/>
                </a:ext>
              </a:extLst>
            </p:cNvPr>
            <p:cNvSpPr/>
            <p:nvPr/>
          </p:nvSpPr>
          <p:spPr>
            <a:xfrm>
              <a:off x="1925840" y="13796849"/>
              <a:ext cx="7307542" cy="588739"/>
            </a:xfrm>
            <a:prstGeom prst="rect">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solidFill>
              </a:endParaRPr>
            </a:p>
          </p:txBody>
        </p:sp>
        <p:sp>
          <p:nvSpPr>
            <p:cNvPr id="87" name="TextBox 86">
              <a:extLst>
                <a:ext uri="{FF2B5EF4-FFF2-40B4-BE49-F238E27FC236}">
                  <a16:creationId xmlns:a16="http://schemas.microsoft.com/office/drawing/2014/main" id="{EAC4EEDF-E185-496B-928E-324EFC22C574}"/>
                </a:ext>
              </a:extLst>
            </p:cNvPr>
            <p:cNvSpPr txBox="1"/>
            <p:nvPr/>
          </p:nvSpPr>
          <p:spPr>
            <a:xfrm>
              <a:off x="2231727" y="13829608"/>
              <a:ext cx="6695768" cy="523220"/>
            </a:xfrm>
            <a:prstGeom prst="rect">
              <a:avLst/>
            </a:prstGeom>
            <a:grpFill/>
          </p:spPr>
          <p:txBody>
            <a:bodyPr wrap="square" rtlCol="0">
              <a:spAutoFit/>
            </a:bodyPr>
            <a:lstStyle/>
            <a:p>
              <a:r>
                <a:rPr lang="en-US" sz="2800" dirty="0">
                  <a:solidFill>
                    <a:schemeClr val="bg1"/>
                  </a:solidFill>
                  <a:latin typeface="+mj-lt"/>
                </a:rPr>
                <a:t>Consequences of Single Stream Recycling</a:t>
              </a:r>
            </a:p>
          </p:txBody>
        </p:sp>
      </p:grpSp>
      <p:pic>
        <p:nvPicPr>
          <p:cNvPr id="3" name="Picture 2">
            <a:extLst>
              <a:ext uri="{FF2B5EF4-FFF2-40B4-BE49-F238E27FC236}">
                <a16:creationId xmlns:a16="http://schemas.microsoft.com/office/drawing/2014/main" id="{FDE8A7DD-56DC-41AE-9305-E693AC987A3E}"/>
              </a:ext>
            </a:extLst>
          </p:cNvPr>
          <p:cNvPicPr>
            <a:picLocks noChangeAspect="1"/>
          </p:cNvPicPr>
          <p:nvPr/>
        </p:nvPicPr>
        <p:blipFill>
          <a:blip r:embed="rId19"/>
          <a:stretch>
            <a:fillRect/>
          </a:stretch>
        </p:blipFill>
        <p:spPr>
          <a:xfrm>
            <a:off x="17603861" y="16775999"/>
            <a:ext cx="4068862" cy="4473141"/>
          </a:xfrm>
          <a:prstGeom prst="rect">
            <a:avLst/>
          </a:prstGeom>
          <a:ln w="38100">
            <a:solidFill>
              <a:schemeClr val="tx1"/>
            </a:solidFill>
          </a:ln>
        </p:spPr>
      </p:pic>
      <p:pic>
        <p:nvPicPr>
          <p:cNvPr id="1028" name="Picture 4">
            <a:extLst>
              <a:ext uri="{FF2B5EF4-FFF2-40B4-BE49-F238E27FC236}">
                <a16:creationId xmlns:a16="http://schemas.microsoft.com/office/drawing/2014/main" id="{B3F8C76B-1A1B-4470-83A9-8E4731BAB1C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841951" y="15794360"/>
            <a:ext cx="3583035" cy="306246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5815" y="19281429"/>
            <a:ext cx="9787543" cy="2215991"/>
          </a:xfrm>
          <a:prstGeom prst="rect">
            <a:avLst/>
          </a:prstGeom>
        </p:spPr>
        <p:txBody>
          <a:bodyPr wrap="square">
            <a:spAutoFit/>
          </a:bodyPr>
          <a:lstStyle/>
          <a:p>
            <a:pPr algn="ctr"/>
            <a:r>
              <a:rPr lang="en-US" sz="2300" dirty="0">
                <a:latin typeface="+mn-lt"/>
              </a:rPr>
              <a:t>We looked at many different designs of current robotic solutions seeking to sort recycling. Some use vision to detect objects to remove and determine what it wants to pick up before anything enters the robot’s range of motion. Current industry used robots use suction grippers to pick the objects up quickly. Some robots in development are attempting alternatives to vision detection by detecting the object’s material after it is picked up. </a:t>
            </a:r>
          </a:p>
        </p:txBody>
      </p:sp>
      <p:pic>
        <p:nvPicPr>
          <p:cNvPr id="13" name="Picture 12"/>
          <p:cNvPicPr>
            <a:picLocks noChangeAspect="1"/>
          </p:cNvPicPr>
          <p:nvPr/>
        </p:nvPicPr>
        <p:blipFill>
          <a:blip r:embed="rId21"/>
          <a:stretch>
            <a:fillRect/>
          </a:stretch>
        </p:blipFill>
        <p:spPr>
          <a:xfrm>
            <a:off x="13946057" y="19410281"/>
            <a:ext cx="3478929" cy="1862492"/>
          </a:xfrm>
          <a:prstGeom prst="rect">
            <a:avLst/>
          </a:prstGeom>
          <a:ln w="38100">
            <a:solidFill>
              <a:schemeClr val="tx1"/>
            </a:solidFill>
          </a:ln>
        </p:spPr>
      </p:pic>
      <p:pic>
        <p:nvPicPr>
          <p:cNvPr id="14" name="Picture 13"/>
          <p:cNvPicPr>
            <a:picLocks noChangeAspect="1"/>
          </p:cNvPicPr>
          <p:nvPr/>
        </p:nvPicPr>
        <p:blipFill>
          <a:blip r:embed="rId22"/>
          <a:stretch>
            <a:fillRect/>
          </a:stretch>
        </p:blipFill>
        <p:spPr>
          <a:xfrm>
            <a:off x="15018367" y="10659606"/>
            <a:ext cx="3125505" cy="4612026"/>
          </a:xfrm>
          <a:prstGeom prst="rect">
            <a:avLst/>
          </a:prstGeom>
          <a:ln w="38100">
            <a:solidFill>
              <a:schemeClr val="tx1"/>
            </a:solidFill>
          </a:ln>
        </p:spPr>
      </p:pic>
      <p:sp>
        <p:nvSpPr>
          <p:cNvPr id="10" name="Rectangle 9"/>
          <p:cNvSpPr/>
          <p:nvPr/>
        </p:nvSpPr>
        <p:spPr>
          <a:xfrm>
            <a:off x="11364110" y="10555738"/>
            <a:ext cx="3484905" cy="4893647"/>
          </a:xfrm>
          <a:prstGeom prst="rect">
            <a:avLst/>
          </a:prstGeom>
        </p:spPr>
        <p:txBody>
          <a:bodyPr wrap="square">
            <a:spAutoFit/>
          </a:bodyPr>
          <a:lstStyle/>
          <a:p>
            <a:r>
              <a:rPr lang="en-US" sz="2400" dirty="0">
                <a:latin typeface="+mn-lt"/>
              </a:rPr>
              <a:t>The arm had 2 motors, each controlling one side of the 5 link arm, which was joined at the center. When moving the motors opposite, the joining point moved up and down in a straight line using a 5 linkage system., achieving the desired vertical motion. At the joining point the gripper was attached. </a:t>
            </a:r>
          </a:p>
        </p:txBody>
      </p:sp>
      <p:sp>
        <p:nvSpPr>
          <p:cNvPr id="17" name="Rectangle 16"/>
          <p:cNvSpPr/>
          <p:nvPr/>
        </p:nvSpPr>
        <p:spPr>
          <a:xfrm>
            <a:off x="18367981" y="10774356"/>
            <a:ext cx="3381653" cy="6001643"/>
          </a:xfrm>
          <a:prstGeom prst="rect">
            <a:avLst/>
          </a:prstGeom>
        </p:spPr>
        <p:txBody>
          <a:bodyPr wrap="square">
            <a:spAutoFit/>
          </a:bodyPr>
          <a:lstStyle/>
          <a:p>
            <a:r>
              <a:rPr lang="en-US" sz="2400" dirty="0">
                <a:latin typeface="+mn-lt"/>
              </a:rPr>
              <a:t>The frame had 6 rails, 2 for each of the 3 carts that would move in the x-z plane of the system. The center cart, where the arm was attached, could move anywhere within that plane, defining the robot’s range of motion. The frame was to be mounted over a moving conveyor belt to simulate the recycling center’s in place systems. </a:t>
            </a:r>
          </a:p>
        </p:txBody>
      </p:sp>
      <p:sp>
        <p:nvSpPr>
          <p:cNvPr id="18" name="Rectangle 17"/>
          <p:cNvSpPr/>
          <p:nvPr/>
        </p:nvSpPr>
        <p:spPr>
          <a:xfrm>
            <a:off x="11154730" y="15510352"/>
            <a:ext cx="2767458" cy="5816977"/>
          </a:xfrm>
          <a:prstGeom prst="rect">
            <a:avLst/>
          </a:prstGeom>
        </p:spPr>
        <p:txBody>
          <a:bodyPr wrap="square">
            <a:spAutoFit/>
          </a:bodyPr>
          <a:lstStyle/>
          <a:p>
            <a:pPr indent="457200">
              <a:spcBef>
                <a:spcPts val="0"/>
              </a:spcBef>
              <a:spcAft>
                <a:spcPts val="0"/>
              </a:spcAft>
            </a:pPr>
            <a:r>
              <a:rPr lang="en-US" sz="2400" dirty="0">
                <a:solidFill>
                  <a:srgbClr val="000000"/>
                </a:solidFill>
                <a:latin typeface="+mn-lt"/>
              </a:rPr>
              <a:t>The gripper uses a motor to rotate a disk attached to the 3 jaws of the gripper pulling them towards the center. At the end of each jaw were small spikes, which would be dug into the cardboard to achieve grip before lifting the piece. </a:t>
            </a:r>
            <a:endParaRPr lang="en-US" sz="2400" dirty="0">
              <a:latin typeface="+mn-lt"/>
            </a:endParaRPr>
          </a:p>
          <a:p>
            <a:br>
              <a:rPr lang="en-US" dirty="0"/>
            </a:br>
            <a:endParaRPr lang="en-US" dirty="0"/>
          </a:p>
        </p:txBody>
      </p:sp>
      <p:pic>
        <p:nvPicPr>
          <p:cNvPr id="7" name="Picture 6" descr="A close up of electronics&#10;&#10;Description automatically generated">
            <a:extLst>
              <a:ext uri="{FF2B5EF4-FFF2-40B4-BE49-F238E27FC236}">
                <a16:creationId xmlns:a16="http://schemas.microsoft.com/office/drawing/2014/main" id="{44E98D6D-E161-4816-9DB4-345DF35C3CEC}"/>
              </a:ext>
            </a:extLst>
          </p:cNvPr>
          <p:cNvPicPr>
            <a:picLocks noChangeAspect="1"/>
          </p:cNvPicPr>
          <p:nvPr/>
        </p:nvPicPr>
        <p:blipFill>
          <a:blip r:embed="rId23"/>
          <a:stretch>
            <a:fillRect/>
          </a:stretch>
        </p:blipFill>
        <p:spPr>
          <a:xfrm>
            <a:off x="25292148" y="17083240"/>
            <a:ext cx="4333670" cy="1410462"/>
          </a:xfrm>
          <a:prstGeom prst="rect">
            <a:avLst/>
          </a:prstGeom>
        </p:spPr>
      </p:pic>
    </p:spTree>
    <p:extLst>
      <p:ext uri="{BB962C8B-B14F-4D97-AF65-F5344CB8AC3E}">
        <p14:creationId xmlns:p14="http://schemas.microsoft.com/office/powerpoint/2010/main" val="2702103839"/>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TotalTime>
  <Words>898</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Fischler, Mikayla A.</cp:lastModifiedBy>
  <cp:revision>76</cp:revision>
  <dcterms:created xsi:type="dcterms:W3CDTF">2009-11-05T19:41:53Z</dcterms:created>
  <dcterms:modified xsi:type="dcterms:W3CDTF">2020-05-04T18:05:49Z</dcterms:modified>
</cp:coreProperties>
</file>