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0" r:id="rId4"/>
    <p:sldMasterId id="2147483661" r:id="rId5"/>
  </p:sldMasterIdLst>
  <p:notesMasterIdLst>
    <p:notesMasterId r:id="rId6"/>
  </p:notesMasterIdLst>
  <p:sldIdLst>
    <p:sldId id="256" r:id="rId7"/>
  </p:sldIdLst>
  <p:sldSz cy="21945600" cx="32918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6912" orient="horz"/>
        <p:guide pos="10368"/>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857573" y="685800"/>
            <a:ext cx="5143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g753cb22697_0_57:notes"/>
          <p:cNvSpPr/>
          <p:nvPr>
            <p:ph idx="2" type="sldImg"/>
          </p:nvPr>
        </p:nvSpPr>
        <p:spPr>
          <a:xfrm>
            <a:off x="857250" y="685800"/>
            <a:ext cx="51435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 name="Google Shape;56;g753cb22697_0_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7" name="Google Shape;57;g753cb22697_0_5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122150" y="3176853"/>
            <a:ext cx="30674400" cy="8757900"/>
          </a:xfrm>
          <a:prstGeom prst="rect">
            <a:avLst/>
          </a:prstGeom>
        </p:spPr>
        <p:txBody>
          <a:bodyPr anchorCtr="0" anchor="b" bIns="341325" lIns="341325" spcFirstLastPara="1" rIns="341325" wrap="square" tIns="341325">
            <a:noAutofit/>
          </a:bodyPr>
          <a:lstStyle>
            <a:lvl1pPr lvl="0" algn="ctr">
              <a:spcBef>
                <a:spcPts val="0"/>
              </a:spcBef>
              <a:spcAft>
                <a:spcPts val="0"/>
              </a:spcAft>
              <a:buSzPts val="19400"/>
              <a:buNone/>
              <a:defRPr sz="19400"/>
            </a:lvl1pPr>
            <a:lvl2pPr lvl="1" algn="ctr">
              <a:spcBef>
                <a:spcPts val="0"/>
              </a:spcBef>
              <a:spcAft>
                <a:spcPts val="0"/>
              </a:spcAft>
              <a:buSzPts val="19400"/>
              <a:buNone/>
              <a:defRPr sz="19400"/>
            </a:lvl2pPr>
            <a:lvl3pPr lvl="2" algn="ctr">
              <a:spcBef>
                <a:spcPts val="0"/>
              </a:spcBef>
              <a:spcAft>
                <a:spcPts val="0"/>
              </a:spcAft>
              <a:buSzPts val="19400"/>
              <a:buNone/>
              <a:defRPr sz="19400"/>
            </a:lvl3pPr>
            <a:lvl4pPr lvl="3" algn="ctr">
              <a:spcBef>
                <a:spcPts val="0"/>
              </a:spcBef>
              <a:spcAft>
                <a:spcPts val="0"/>
              </a:spcAft>
              <a:buSzPts val="19400"/>
              <a:buNone/>
              <a:defRPr sz="19400"/>
            </a:lvl4pPr>
            <a:lvl5pPr lvl="4" algn="ctr">
              <a:spcBef>
                <a:spcPts val="0"/>
              </a:spcBef>
              <a:spcAft>
                <a:spcPts val="0"/>
              </a:spcAft>
              <a:buSzPts val="19400"/>
              <a:buNone/>
              <a:defRPr sz="19400"/>
            </a:lvl5pPr>
            <a:lvl6pPr lvl="5" algn="ctr">
              <a:spcBef>
                <a:spcPts val="0"/>
              </a:spcBef>
              <a:spcAft>
                <a:spcPts val="0"/>
              </a:spcAft>
              <a:buSzPts val="19400"/>
              <a:buNone/>
              <a:defRPr sz="19400"/>
            </a:lvl6pPr>
            <a:lvl7pPr lvl="6" algn="ctr">
              <a:spcBef>
                <a:spcPts val="0"/>
              </a:spcBef>
              <a:spcAft>
                <a:spcPts val="0"/>
              </a:spcAft>
              <a:buSzPts val="19400"/>
              <a:buNone/>
              <a:defRPr sz="19400"/>
            </a:lvl7pPr>
            <a:lvl8pPr lvl="7" algn="ctr">
              <a:spcBef>
                <a:spcPts val="0"/>
              </a:spcBef>
              <a:spcAft>
                <a:spcPts val="0"/>
              </a:spcAft>
              <a:buSzPts val="19400"/>
              <a:buNone/>
              <a:defRPr sz="19400"/>
            </a:lvl8pPr>
            <a:lvl9pPr lvl="8" algn="ctr">
              <a:spcBef>
                <a:spcPts val="0"/>
              </a:spcBef>
              <a:spcAft>
                <a:spcPts val="0"/>
              </a:spcAft>
              <a:buSzPts val="19400"/>
              <a:buNone/>
              <a:defRPr sz="19400"/>
            </a:lvl9pPr>
          </a:lstStyle>
          <a:p/>
        </p:txBody>
      </p:sp>
      <p:sp>
        <p:nvSpPr>
          <p:cNvPr id="11" name="Google Shape;11;p2"/>
          <p:cNvSpPr txBox="1"/>
          <p:nvPr>
            <p:ph idx="1" type="subTitle"/>
          </p:nvPr>
        </p:nvSpPr>
        <p:spPr>
          <a:xfrm>
            <a:off x="1122120" y="12092267"/>
            <a:ext cx="30674400" cy="3381900"/>
          </a:xfrm>
          <a:prstGeom prst="rect">
            <a:avLst/>
          </a:prstGeom>
        </p:spPr>
        <p:txBody>
          <a:bodyPr anchorCtr="0" anchor="t" bIns="341325" lIns="341325" spcFirstLastPara="1" rIns="341325" wrap="square" tIns="341325">
            <a:noAutofit/>
          </a:bodyPr>
          <a:lstStyle>
            <a:lvl1pPr lvl="0" algn="ctr">
              <a:lnSpc>
                <a:spcPct val="100000"/>
              </a:lnSpc>
              <a:spcBef>
                <a:spcPts val="0"/>
              </a:spcBef>
              <a:spcAft>
                <a:spcPts val="0"/>
              </a:spcAft>
              <a:buSzPts val="10500"/>
              <a:buNone/>
              <a:defRPr sz="10500"/>
            </a:lvl1pPr>
            <a:lvl2pPr lvl="1" algn="ctr">
              <a:lnSpc>
                <a:spcPct val="100000"/>
              </a:lnSpc>
              <a:spcBef>
                <a:spcPts val="0"/>
              </a:spcBef>
              <a:spcAft>
                <a:spcPts val="0"/>
              </a:spcAft>
              <a:buSzPts val="10500"/>
              <a:buNone/>
              <a:defRPr sz="10500"/>
            </a:lvl2pPr>
            <a:lvl3pPr lvl="2" algn="ctr">
              <a:lnSpc>
                <a:spcPct val="100000"/>
              </a:lnSpc>
              <a:spcBef>
                <a:spcPts val="0"/>
              </a:spcBef>
              <a:spcAft>
                <a:spcPts val="0"/>
              </a:spcAft>
              <a:buSzPts val="10500"/>
              <a:buNone/>
              <a:defRPr sz="10500"/>
            </a:lvl3pPr>
            <a:lvl4pPr lvl="3" algn="ctr">
              <a:lnSpc>
                <a:spcPct val="100000"/>
              </a:lnSpc>
              <a:spcBef>
                <a:spcPts val="0"/>
              </a:spcBef>
              <a:spcAft>
                <a:spcPts val="0"/>
              </a:spcAft>
              <a:buSzPts val="10500"/>
              <a:buNone/>
              <a:defRPr sz="10500"/>
            </a:lvl4pPr>
            <a:lvl5pPr lvl="4" algn="ctr">
              <a:lnSpc>
                <a:spcPct val="100000"/>
              </a:lnSpc>
              <a:spcBef>
                <a:spcPts val="0"/>
              </a:spcBef>
              <a:spcAft>
                <a:spcPts val="0"/>
              </a:spcAft>
              <a:buSzPts val="10500"/>
              <a:buNone/>
              <a:defRPr sz="10500"/>
            </a:lvl5pPr>
            <a:lvl6pPr lvl="5" algn="ctr">
              <a:lnSpc>
                <a:spcPct val="100000"/>
              </a:lnSpc>
              <a:spcBef>
                <a:spcPts val="0"/>
              </a:spcBef>
              <a:spcAft>
                <a:spcPts val="0"/>
              </a:spcAft>
              <a:buSzPts val="10500"/>
              <a:buNone/>
              <a:defRPr sz="10500"/>
            </a:lvl6pPr>
            <a:lvl7pPr lvl="6" algn="ctr">
              <a:lnSpc>
                <a:spcPct val="100000"/>
              </a:lnSpc>
              <a:spcBef>
                <a:spcPts val="0"/>
              </a:spcBef>
              <a:spcAft>
                <a:spcPts val="0"/>
              </a:spcAft>
              <a:buSzPts val="10500"/>
              <a:buNone/>
              <a:defRPr sz="10500"/>
            </a:lvl7pPr>
            <a:lvl8pPr lvl="7" algn="ctr">
              <a:lnSpc>
                <a:spcPct val="100000"/>
              </a:lnSpc>
              <a:spcBef>
                <a:spcPts val="0"/>
              </a:spcBef>
              <a:spcAft>
                <a:spcPts val="0"/>
              </a:spcAft>
              <a:buSzPts val="10500"/>
              <a:buNone/>
              <a:defRPr sz="10500"/>
            </a:lvl8pPr>
            <a:lvl9pPr lvl="8" algn="ctr">
              <a:lnSpc>
                <a:spcPct val="100000"/>
              </a:lnSpc>
              <a:spcBef>
                <a:spcPts val="0"/>
              </a:spcBef>
              <a:spcAft>
                <a:spcPts val="0"/>
              </a:spcAft>
              <a:buSzPts val="10500"/>
              <a:buNone/>
              <a:defRPr sz="10500"/>
            </a:lvl9pPr>
          </a:lstStyle>
          <a:p/>
        </p:txBody>
      </p:sp>
      <p:sp>
        <p:nvSpPr>
          <p:cNvPr id="12" name="Google Shape;12;p2"/>
          <p:cNvSpPr txBox="1"/>
          <p:nvPr>
            <p:ph idx="12" type="sldNum"/>
          </p:nvPr>
        </p:nvSpPr>
        <p:spPr>
          <a:xfrm>
            <a:off x="30500848" y="19896392"/>
            <a:ext cx="1975500" cy="1679400"/>
          </a:xfrm>
          <a:prstGeom prst="rect">
            <a:avLst/>
          </a:prstGeom>
        </p:spPr>
        <p:txBody>
          <a:bodyPr anchorCtr="0" anchor="ctr" bIns="341325" lIns="341325" spcFirstLastPara="1" rIns="341325" wrap="square" tIns="3413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122120" y="4719467"/>
            <a:ext cx="30674400" cy="8377500"/>
          </a:xfrm>
          <a:prstGeom prst="rect">
            <a:avLst/>
          </a:prstGeom>
        </p:spPr>
        <p:txBody>
          <a:bodyPr anchorCtr="0" anchor="b" bIns="341325" lIns="341325" spcFirstLastPara="1" rIns="341325" wrap="square" tIns="341325">
            <a:noAutofit/>
          </a:bodyPr>
          <a:lstStyle>
            <a:lvl1pPr lvl="0" algn="ctr">
              <a:spcBef>
                <a:spcPts val="0"/>
              </a:spcBef>
              <a:spcAft>
                <a:spcPts val="0"/>
              </a:spcAft>
              <a:buSzPts val="44800"/>
              <a:buNone/>
              <a:defRPr sz="44800"/>
            </a:lvl1pPr>
            <a:lvl2pPr lvl="1" algn="ctr">
              <a:spcBef>
                <a:spcPts val="0"/>
              </a:spcBef>
              <a:spcAft>
                <a:spcPts val="0"/>
              </a:spcAft>
              <a:buSzPts val="44800"/>
              <a:buNone/>
              <a:defRPr sz="44800"/>
            </a:lvl2pPr>
            <a:lvl3pPr lvl="2" algn="ctr">
              <a:spcBef>
                <a:spcPts val="0"/>
              </a:spcBef>
              <a:spcAft>
                <a:spcPts val="0"/>
              </a:spcAft>
              <a:buSzPts val="44800"/>
              <a:buNone/>
              <a:defRPr sz="44800"/>
            </a:lvl3pPr>
            <a:lvl4pPr lvl="3" algn="ctr">
              <a:spcBef>
                <a:spcPts val="0"/>
              </a:spcBef>
              <a:spcAft>
                <a:spcPts val="0"/>
              </a:spcAft>
              <a:buSzPts val="44800"/>
              <a:buNone/>
              <a:defRPr sz="44800"/>
            </a:lvl4pPr>
            <a:lvl5pPr lvl="4" algn="ctr">
              <a:spcBef>
                <a:spcPts val="0"/>
              </a:spcBef>
              <a:spcAft>
                <a:spcPts val="0"/>
              </a:spcAft>
              <a:buSzPts val="44800"/>
              <a:buNone/>
              <a:defRPr sz="44800"/>
            </a:lvl5pPr>
            <a:lvl6pPr lvl="5" algn="ctr">
              <a:spcBef>
                <a:spcPts val="0"/>
              </a:spcBef>
              <a:spcAft>
                <a:spcPts val="0"/>
              </a:spcAft>
              <a:buSzPts val="44800"/>
              <a:buNone/>
              <a:defRPr sz="44800"/>
            </a:lvl6pPr>
            <a:lvl7pPr lvl="6" algn="ctr">
              <a:spcBef>
                <a:spcPts val="0"/>
              </a:spcBef>
              <a:spcAft>
                <a:spcPts val="0"/>
              </a:spcAft>
              <a:buSzPts val="44800"/>
              <a:buNone/>
              <a:defRPr sz="44800"/>
            </a:lvl7pPr>
            <a:lvl8pPr lvl="7" algn="ctr">
              <a:spcBef>
                <a:spcPts val="0"/>
              </a:spcBef>
              <a:spcAft>
                <a:spcPts val="0"/>
              </a:spcAft>
              <a:buSzPts val="44800"/>
              <a:buNone/>
              <a:defRPr sz="44800"/>
            </a:lvl8pPr>
            <a:lvl9pPr lvl="8" algn="ctr">
              <a:spcBef>
                <a:spcPts val="0"/>
              </a:spcBef>
              <a:spcAft>
                <a:spcPts val="0"/>
              </a:spcAft>
              <a:buSzPts val="44800"/>
              <a:buNone/>
              <a:defRPr sz="44800"/>
            </a:lvl9pPr>
          </a:lstStyle>
          <a:p>
            <a:r>
              <a:t>xx%</a:t>
            </a:r>
          </a:p>
        </p:txBody>
      </p:sp>
      <p:sp>
        <p:nvSpPr>
          <p:cNvPr id="46" name="Google Shape;46;p11"/>
          <p:cNvSpPr txBox="1"/>
          <p:nvPr>
            <p:ph idx="1" type="body"/>
          </p:nvPr>
        </p:nvSpPr>
        <p:spPr>
          <a:xfrm>
            <a:off x="1122120" y="13449493"/>
            <a:ext cx="30674400" cy="5550000"/>
          </a:xfrm>
          <a:prstGeom prst="rect">
            <a:avLst/>
          </a:prstGeom>
        </p:spPr>
        <p:txBody>
          <a:bodyPr anchorCtr="0" anchor="t" bIns="341325" lIns="341325" spcFirstLastPara="1" rIns="341325" wrap="square" tIns="341325">
            <a:noAutofit/>
          </a:bodyPr>
          <a:lstStyle>
            <a:lvl1pPr indent="-654050" lvl="0" marL="457200" algn="ctr">
              <a:spcBef>
                <a:spcPts val="0"/>
              </a:spcBef>
              <a:spcAft>
                <a:spcPts val="0"/>
              </a:spcAft>
              <a:buSzPts val="6700"/>
              <a:buChar char="●"/>
              <a:defRPr/>
            </a:lvl1pPr>
            <a:lvl2pPr indent="-558800" lvl="1" marL="914400" algn="ctr">
              <a:spcBef>
                <a:spcPts val="6000"/>
              </a:spcBef>
              <a:spcAft>
                <a:spcPts val="0"/>
              </a:spcAft>
              <a:buSzPts val="5200"/>
              <a:buChar char="○"/>
              <a:defRPr/>
            </a:lvl2pPr>
            <a:lvl3pPr indent="-558800" lvl="2" marL="1371600" algn="ctr">
              <a:spcBef>
                <a:spcPts val="6000"/>
              </a:spcBef>
              <a:spcAft>
                <a:spcPts val="0"/>
              </a:spcAft>
              <a:buSzPts val="5200"/>
              <a:buChar char="■"/>
              <a:defRPr/>
            </a:lvl3pPr>
            <a:lvl4pPr indent="-558800" lvl="3" marL="1828800" algn="ctr">
              <a:spcBef>
                <a:spcPts val="6000"/>
              </a:spcBef>
              <a:spcAft>
                <a:spcPts val="0"/>
              </a:spcAft>
              <a:buSzPts val="5200"/>
              <a:buChar char="●"/>
              <a:defRPr/>
            </a:lvl4pPr>
            <a:lvl5pPr indent="-558800" lvl="4" marL="2286000" algn="ctr">
              <a:spcBef>
                <a:spcPts val="6000"/>
              </a:spcBef>
              <a:spcAft>
                <a:spcPts val="0"/>
              </a:spcAft>
              <a:buSzPts val="5200"/>
              <a:buChar char="○"/>
              <a:defRPr/>
            </a:lvl5pPr>
            <a:lvl6pPr indent="-558800" lvl="5" marL="2743200" algn="ctr">
              <a:spcBef>
                <a:spcPts val="6000"/>
              </a:spcBef>
              <a:spcAft>
                <a:spcPts val="0"/>
              </a:spcAft>
              <a:buSzPts val="5200"/>
              <a:buChar char="■"/>
              <a:defRPr/>
            </a:lvl6pPr>
            <a:lvl7pPr indent="-558800" lvl="6" marL="3200400" algn="ctr">
              <a:spcBef>
                <a:spcPts val="6000"/>
              </a:spcBef>
              <a:spcAft>
                <a:spcPts val="0"/>
              </a:spcAft>
              <a:buSzPts val="5200"/>
              <a:buChar char="●"/>
              <a:defRPr/>
            </a:lvl7pPr>
            <a:lvl8pPr indent="-558800" lvl="7" marL="3657600" algn="ctr">
              <a:spcBef>
                <a:spcPts val="6000"/>
              </a:spcBef>
              <a:spcAft>
                <a:spcPts val="0"/>
              </a:spcAft>
              <a:buSzPts val="5200"/>
              <a:buChar char="○"/>
              <a:defRPr/>
            </a:lvl8pPr>
            <a:lvl9pPr indent="-558800" lvl="8" marL="4114800" algn="ctr">
              <a:spcBef>
                <a:spcPts val="6000"/>
              </a:spcBef>
              <a:spcAft>
                <a:spcPts val="6000"/>
              </a:spcAft>
              <a:buSzPts val="5200"/>
              <a:buChar char="■"/>
              <a:defRPr/>
            </a:lvl9pPr>
          </a:lstStyle>
          <a:p/>
        </p:txBody>
      </p:sp>
      <p:sp>
        <p:nvSpPr>
          <p:cNvPr id="47" name="Google Shape;47;p11"/>
          <p:cNvSpPr txBox="1"/>
          <p:nvPr>
            <p:ph idx="12" type="sldNum"/>
          </p:nvPr>
        </p:nvSpPr>
        <p:spPr>
          <a:xfrm>
            <a:off x="30500848" y="19896392"/>
            <a:ext cx="1975500" cy="1679400"/>
          </a:xfrm>
          <a:prstGeom prst="rect">
            <a:avLst/>
          </a:prstGeom>
        </p:spPr>
        <p:txBody>
          <a:bodyPr anchorCtr="0" anchor="ctr" bIns="341325" lIns="341325" spcFirstLastPara="1" rIns="341325" wrap="square" tIns="3413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30500848" y="19896392"/>
            <a:ext cx="1975500" cy="1679400"/>
          </a:xfrm>
          <a:prstGeom prst="rect">
            <a:avLst/>
          </a:prstGeom>
        </p:spPr>
        <p:txBody>
          <a:bodyPr anchorCtr="0" anchor="ctr" bIns="341325" lIns="341325" spcFirstLastPara="1" rIns="341325" wrap="square" tIns="3413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1" name="Shape 51"/>
        <p:cNvGrpSpPr/>
        <p:nvPr/>
      </p:nvGrpSpPr>
      <p:grpSpPr>
        <a:xfrm>
          <a:off x="0" y="0"/>
          <a:ext cx="0" cy="0"/>
          <a:chOff x="0" y="0"/>
          <a:chExt cx="0" cy="0"/>
        </a:xfrm>
      </p:grpSpPr>
      <p:sp>
        <p:nvSpPr>
          <p:cNvPr id="52" name="Google Shape;52;p14"/>
          <p:cNvSpPr txBox="1"/>
          <p:nvPr>
            <p:ph type="ctrTitle"/>
          </p:nvPr>
        </p:nvSpPr>
        <p:spPr>
          <a:xfrm>
            <a:off x="2468569" y="6817180"/>
            <a:ext cx="27981900" cy="4704000"/>
          </a:xfrm>
          <a:prstGeom prst="rect">
            <a:avLst/>
          </a:prstGeom>
          <a:noFill/>
          <a:ln>
            <a:noFill/>
          </a:ln>
        </p:spPr>
        <p:txBody>
          <a:bodyPr anchorCtr="0" anchor="t" bIns="89875" lIns="89875" spcFirstLastPara="1" rIns="89875" wrap="square" tIns="89875">
            <a:noAutofit/>
          </a:bodyPr>
          <a:lstStyle>
            <a:lvl1pPr lvl="0" marR="0" rtl="0" algn="ctr">
              <a:spcBef>
                <a:spcPts val="0"/>
              </a:spcBef>
              <a:spcAft>
                <a:spcPts val="0"/>
              </a:spcAft>
              <a:buSzPts val="1500"/>
              <a:buNone/>
              <a:defRPr b="0" i="0" sz="10100" u="none" cap="none" strike="noStrike">
                <a:solidFill>
                  <a:schemeClr val="dk1"/>
                </a:solidFill>
                <a:latin typeface="Cambria"/>
                <a:ea typeface="Cambria"/>
                <a:cs typeface="Cambria"/>
                <a:sym typeface="Cambria"/>
              </a:defRPr>
            </a:lvl1pPr>
            <a:lvl2pPr lvl="1" marR="0" rtl="0" algn="ctr">
              <a:spcBef>
                <a:spcPts val="0"/>
              </a:spcBef>
              <a:spcAft>
                <a:spcPts val="0"/>
              </a:spcAft>
              <a:buSzPts val="1500"/>
              <a:buNone/>
              <a:defRPr b="0" i="0" sz="10100" u="none" cap="none" strike="noStrike">
                <a:solidFill>
                  <a:schemeClr val="dk1"/>
                </a:solidFill>
                <a:latin typeface="Arial"/>
                <a:ea typeface="Arial"/>
                <a:cs typeface="Arial"/>
                <a:sym typeface="Arial"/>
              </a:defRPr>
            </a:lvl2pPr>
            <a:lvl3pPr lvl="2" marR="0" rtl="0" algn="ctr">
              <a:spcBef>
                <a:spcPts val="0"/>
              </a:spcBef>
              <a:spcAft>
                <a:spcPts val="0"/>
              </a:spcAft>
              <a:buSzPts val="1500"/>
              <a:buNone/>
              <a:defRPr b="0" i="0" sz="10100" u="none" cap="none" strike="noStrike">
                <a:solidFill>
                  <a:schemeClr val="dk1"/>
                </a:solidFill>
                <a:latin typeface="Arial"/>
                <a:ea typeface="Arial"/>
                <a:cs typeface="Arial"/>
                <a:sym typeface="Arial"/>
              </a:defRPr>
            </a:lvl3pPr>
            <a:lvl4pPr lvl="3" marR="0" rtl="0" algn="ctr">
              <a:spcBef>
                <a:spcPts val="0"/>
              </a:spcBef>
              <a:spcAft>
                <a:spcPts val="0"/>
              </a:spcAft>
              <a:buSzPts val="1500"/>
              <a:buNone/>
              <a:defRPr b="0" i="0" sz="10100" u="none" cap="none" strike="noStrike">
                <a:solidFill>
                  <a:schemeClr val="dk1"/>
                </a:solidFill>
                <a:latin typeface="Arial"/>
                <a:ea typeface="Arial"/>
                <a:cs typeface="Arial"/>
                <a:sym typeface="Arial"/>
              </a:defRPr>
            </a:lvl4pPr>
            <a:lvl5pPr lvl="4" marR="0" rtl="0" algn="ctr">
              <a:spcBef>
                <a:spcPts val="0"/>
              </a:spcBef>
              <a:spcAft>
                <a:spcPts val="0"/>
              </a:spcAft>
              <a:buSzPts val="1500"/>
              <a:buNone/>
              <a:defRPr b="0" i="0" sz="10100" u="none" cap="none" strike="noStrike">
                <a:solidFill>
                  <a:schemeClr val="dk1"/>
                </a:solidFill>
                <a:latin typeface="Arial"/>
                <a:ea typeface="Arial"/>
                <a:cs typeface="Arial"/>
                <a:sym typeface="Arial"/>
              </a:defRPr>
            </a:lvl5pPr>
            <a:lvl6pPr lvl="5" marR="0" rtl="0" algn="ctr">
              <a:spcBef>
                <a:spcPts val="0"/>
              </a:spcBef>
              <a:spcAft>
                <a:spcPts val="0"/>
              </a:spcAft>
              <a:buSzPts val="1500"/>
              <a:buNone/>
              <a:defRPr b="0" i="0" sz="10100" u="none" cap="none" strike="noStrike">
                <a:solidFill>
                  <a:schemeClr val="dk1"/>
                </a:solidFill>
                <a:latin typeface="Calibri"/>
                <a:ea typeface="Calibri"/>
                <a:cs typeface="Calibri"/>
                <a:sym typeface="Calibri"/>
              </a:defRPr>
            </a:lvl6pPr>
            <a:lvl7pPr lvl="6" marR="0" rtl="0" algn="ctr">
              <a:spcBef>
                <a:spcPts val="0"/>
              </a:spcBef>
              <a:spcAft>
                <a:spcPts val="0"/>
              </a:spcAft>
              <a:buSzPts val="1500"/>
              <a:buNone/>
              <a:defRPr b="0" i="0" sz="10100" u="none" cap="none" strike="noStrike">
                <a:solidFill>
                  <a:schemeClr val="dk1"/>
                </a:solidFill>
                <a:latin typeface="Calibri"/>
                <a:ea typeface="Calibri"/>
                <a:cs typeface="Calibri"/>
                <a:sym typeface="Calibri"/>
              </a:defRPr>
            </a:lvl7pPr>
            <a:lvl8pPr lvl="7" marR="0" rtl="0" algn="ctr">
              <a:spcBef>
                <a:spcPts val="0"/>
              </a:spcBef>
              <a:spcAft>
                <a:spcPts val="0"/>
              </a:spcAft>
              <a:buSzPts val="1500"/>
              <a:buNone/>
              <a:defRPr b="0" i="0" sz="10100" u="none" cap="none" strike="noStrike">
                <a:solidFill>
                  <a:schemeClr val="dk1"/>
                </a:solidFill>
                <a:latin typeface="Calibri"/>
                <a:ea typeface="Calibri"/>
                <a:cs typeface="Calibri"/>
                <a:sym typeface="Calibri"/>
              </a:defRPr>
            </a:lvl8pPr>
            <a:lvl9pPr lvl="8" marR="0" rtl="0" algn="ctr">
              <a:spcBef>
                <a:spcPts val="0"/>
              </a:spcBef>
              <a:spcAft>
                <a:spcPts val="0"/>
              </a:spcAft>
              <a:buSzPts val="1500"/>
              <a:buNone/>
              <a:defRPr b="0" i="0" sz="10100" u="none" cap="none" strike="noStrike">
                <a:solidFill>
                  <a:schemeClr val="dk1"/>
                </a:solidFill>
                <a:latin typeface="Calibri"/>
                <a:ea typeface="Calibri"/>
                <a:cs typeface="Calibri"/>
                <a:sym typeface="Calibri"/>
              </a:defRPr>
            </a:lvl9pPr>
          </a:lstStyle>
          <a:p/>
        </p:txBody>
      </p:sp>
      <p:sp>
        <p:nvSpPr>
          <p:cNvPr id="53" name="Google Shape;53;p14"/>
          <p:cNvSpPr txBox="1"/>
          <p:nvPr>
            <p:ph idx="1" type="subTitle"/>
          </p:nvPr>
        </p:nvSpPr>
        <p:spPr>
          <a:xfrm>
            <a:off x="4937129" y="12435569"/>
            <a:ext cx="23044200" cy="5609100"/>
          </a:xfrm>
          <a:prstGeom prst="rect">
            <a:avLst/>
          </a:prstGeom>
          <a:noFill/>
          <a:ln>
            <a:noFill/>
          </a:ln>
        </p:spPr>
        <p:txBody>
          <a:bodyPr anchorCtr="0" anchor="t" bIns="89875" lIns="89875" spcFirstLastPara="1" rIns="89875" wrap="square" tIns="89875">
            <a:noAutofit/>
          </a:bodyPr>
          <a:lstStyle>
            <a:lvl1pPr lvl="0" marR="0" rtl="0" algn="ctr">
              <a:spcBef>
                <a:spcPts val="1500"/>
              </a:spcBef>
              <a:spcAft>
                <a:spcPts val="0"/>
              </a:spcAft>
              <a:buClr>
                <a:srgbClr val="888888"/>
              </a:buClr>
              <a:buSzPts val="7500"/>
              <a:buFont typeface="Arial"/>
              <a:buNone/>
              <a:defRPr b="0" i="0" sz="7500" u="none" cap="none" strike="noStrike">
                <a:solidFill>
                  <a:srgbClr val="888888"/>
                </a:solidFill>
                <a:latin typeface="Cambria"/>
                <a:ea typeface="Cambria"/>
                <a:cs typeface="Cambria"/>
                <a:sym typeface="Cambria"/>
              </a:defRPr>
            </a:lvl1pPr>
            <a:lvl2pPr lvl="1" marR="0" rtl="0" algn="ctr">
              <a:spcBef>
                <a:spcPts val="1100"/>
              </a:spcBef>
              <a:spcAft>
                <a:spcPts val="0"/>
              </a:spcAft>
              <a:buClr>
                <a:srgbClr val="888888"/>
              </a:buClr>
              <a:buSzPts val="6300"/>
              <a:buFont typeface="Arial"/>
              <a:buNone/>
              <a:defRPr b="0" i="0" sz="6300" u="none" cap="none" strike="noStrike">
                <a:solidFill>
                  <a:srgbClr val="888888"/>
                </a:solidFill>
                <a:latin typeface="Cambria"/>
                <a:ea typeface="Cambria"/>
                <a:cs typeface="Cambria"/>
                <a:sym typeface="Cambria"/>
              </a:defRPr>
            </a:lvl2pPr>
            <a:lvl3pPr lvl="2" marR="0" rtl="0" algn="ctr">
              <a:spcBef>
                <a:spcPts val="1100"/>
              </a:spcBef>
              <a:spcAft>
                <a:spcPts val="0"/>
              </a:spcAft>
              <a:buClr>
                <a:srgbClr val="888888"/>
              </a:buClr>
              <a:buSzPts val="5600"/>
              <a:buFont typeface="Arial"/>
              <a:buNone/>
              <a:defRPr b="0" i="0" sz="5600" u="none" cap="none" strike="noStrike">
                <a:solidFill>
                  <a:srgbClr val="888888"/>
                </a:solidFill>
                <a:latin typeface="Cambria"/>
                <a:ea typeface="Cambria"/>
                <a:cs typeface="Cambria"/>
                <a:sym typeface="Cambria"/>
              </a:defRPr>
            </a:lvl3pPr>
            <a:lvl4pPr lvl="3" marR="0" rtl="0" algn="ctr">
              <a:spcBef>
                <a:spcPts val="700"/>
              </a:spcBef>
              <a:spcAft>
                <a:spcPts val="0"/>
              </a:spcAft>
              <a:buClr>
                <a:srgbClr val="888888"/>
              </a:buClr>
              <a:buSzPts val="4500"/>
              <a:buFont typeface="Arial"/>
              <a:buNone/>
              <a:defRPr b="0" i="0" sz="4500" u="none" cap="none" strike="noStrike">
                <a:solidFill>
                  <a:srgbClr val="888888"/>
                </a:solidFill>
                <a:latin typeface="Cambria"/>
                <a:ea typeface="Cambria"/>
                <a:cs typeface="Cambria"/>
                <a:sym typeface="Cambria"/>
              </a:defRPr>
            </a:lvl4pPr>
            <a:lvl5pPr lvl="4" marR="0" rtl="0" algn="ctr">
              <a:spcBef>
                <a:spcPts val="700"/>
              </a:spcBef>
              <a:spcAft>
                <a:spcPts val="0"/>
              </a:spcAft>
              <a:buClr>
                <a:srgbClr val="888888"/>
              </a:buClr>
              <a:buSzPts val="4500"/>
              <a:buFont typeface="Arial"/>
              <a:buNone/>
              <a:defRPr b="0" i="0" sz="4500" u="none" cap="none" strike="noStrike">
                <a:solidFill>
                  <a:srgbClr val="888888"/>
                </a:solidFill>
                <a:latin typeface="Cambria"/>
                <a:ea typeface="Cambria"/>
                <a:cs typeface="Cambria"/>
                <a:sym typeface="Cambria"/>
              </a:defRPr>
            </a:lvl5pPr>
            <a:lvl6pPr lvl="5" marR="0" rtl="0" algn="ctr">
              <a:spcBef>
                <a:spcPts val="700"/>
              </a:spcBef>
              <a:spcAft>
                <a:spcPts val="0"/>
              </a:spcAft>
              <a:buClr>
                <a:srgbClr val="888888"/>
              </a:buClr>
              <a:buSzPts val="4500"/>
              <a:buFont typeface="Arial"/>
              <a:buNone/>
              <a:defRPr b="0" i="0" sz="4500" u="none" cap="none" strike="noStrike">
                <a:solidFill>
                  <a:srgbClr val="888888"/>
                </a:solidFill>
                <a:latin typeface="Cambria"/>
                <a:ea typeface="Cambria"/>
                <a:cs typeface="Cambria"/>
                <a:sym typeface="Cambria"/>
              </a:defRPr>
            </a:lvl6pPr>
            <a:lvl7pPr lvl="6" marR="0" rtl="0" algn="ctr">
              <a:spcBef>
                <a:spcPts val="700"/>
              </a:spcBef>
              <a:spcAft>
                <a:spcPts val="0"/>
              </a:spcAft>
              <a:buClr>
                <a:srgbClr val="888888"/>
              </a:buClr>
              <a:buSzPts val="4500"/>
              <a:buFont typeface="Arial"/>
              <a:buNone/>
              <a:defRPr b="0" i="0" sz="4500" u="none" cap="none" strike="noStrike">
                <a:solidFill>
                  <a:srgbClr val="888888"/>
                </a:solidFill>
                <a:latin typeface="Cambria"/>
                <a:ea typeface="Cambria"/>
                <a:cs typeface="Cambria"/>
                <a:sym typeface="Cambria"/>
              </a:defRPr>
            </a:lvl7pPr>
            <a:lvl8pPr lvl="7" marR="0" rtl="0" algn="ctr">
              <a:spcBef>
                <a:spcPts val="700"/>
              </a:spcBef>
              <a:spcAft>
                <a:spcPts val="0"/>
              </a:spcAft>
              <a:buClr>
                <a:srgbClr val="888888"/>
              </a:buClr>
              <a:buSzPts val="4500"/>
              <a:buFont typeface="Arial"/>
              <a:buNone/>
              <a:defRPr b="0" i="0" sz="4500" u="none" cap="none" strike="noStrike">
                <a:solidFill>
                  <a:srgbClr val="888888"/>
                </a:solidFill>
                <a:latin typeface="Cambria"/>
                <a:ea typeface="Cambria"/>
                <a:cs typeface="Cambria"/>
                <a:sym typeface="Cambria"/>
              </a:defRPr>
            </a:lvl8pPr>
            <a:lvl9pPr lvl="8" marR="0" rtl="0" algn="ctr">
              <a:spcBef>
                <a:spcPts val="700"/>
              </a:spcBef>
              <a:spcAft>
                <a:spcPts val="0"/>
              </a:spcAft>
              <a:buClr>
                <a:srgbClr val="888888"/>
              </a:buClr>
              <a:buSzPts val="4500"/>
              <a:buFont typeface="Arial"/>
              <a:buNone/>
              <a:defRPr b="0" i="0" sz="4500" u="none" cap="none" strike="noStrike">
                <a:solidFill>
                  <a:srgbClr val="888888"/>
                </a:solidFill>
                <a:latin typeface="Cambria"/>
                <a:ea typeface="Cambria"/>
                <a:cs typeface="Cambria"/>
                <a:sym typeface="Cambria"/>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122120" y="9176960"/>
            <a:ext cx="30674400" cy="3591600"/>
          </a:xfrm>
          <a:prstGeom prst="rect">
            <a:avLst/>
          </a:prstGeom>
        </p:spPr>
        <p:txBody>
          <a:bodyPr anchorCtr="0" anchor="ctr" bIns="341325" lIns="341325" spcFirstLastPara="1" rIns="341325" wrap="square" tIns="341325">
            <a:noAutofit/>
          </a:bodyPr>
          <a:lstStyle>
            <a:lvl1pPr lvl="0" algn="ctr">
              <a:spcBef>
                <a:spcPts val="0"/>
              </a:spcBef>
              <a:spcAft>
                <a:spcPts val="0"/>
              </a:spcAft>
              <a:buSzPts val="13400"/>
              <a:buNone/>
              <a:defRPr sz="13400"/>
            </a:lvl1pPr>
            <a:lvl2pPr lvl="1" algn="ctr">
              <a:spcBef>
                <a:spcPts val="0"/>
              </a:spcBef>
              <a:spcAft>
                <a:spcPts val="0"/>
              </a:spcAft>
              <a:buSzPts val="13400"/>
              <a:buNone/>
              <a:defRPr sz="13400"/>
            </a:lvl2pPr>
            <a:lvl3pPr lvl="2" algn="ctr">
              <a:spcBef>
                <a:spcPts val="0"/>
              </a:spcBef>
              <a:spcAft>
                <a:spcPts val="0"/>
              </a:spcAft>
              <a:buSzPts val="13400"/>
              <a:buNone/>
              <a:defRPr sz="13400"/>
            </a:lvl3pPr>
            <a:lvl4pPr lvl="3" algn="ctr">
              <a:spcBef>
                <a:spcPts val="0"/>
              </a:spcBef>
              <a:spcAft>
                <a:spcPts val="0"/>
              </a:spcAft>
              <a:buSzPts val="13400"/>
              <a:buNone/>
              <a:defRPr sz="13400"/>
            </a:lvl4pPr>
            <a:lvl5pPr lvl="4" algn="ctr">
              <a:spcBef>
                <a:spcPts val="0"/>
              </a:spcBef>
              <a:spcAft>
                <a:spcPts val="0"/>
              </a:spcAft>
              <a:buSzPts val="13400"/>
              <a:buNone/>
              <a:defRPr sz="13400"/>
            </a:lvl5pPr>
            <a:lvl6pPr lvl="5" algn="ctr">
              <a:spcBef>
                <a:spcPts val="0"/>
              </a:spcBef>
              <a:spcAft>
                <a:spcPts val="0"/>
              </a:spcAft>
              <a:buSzPts val="13400"/>
              <a:buNone/>
              <a:defRPr sz="13400"/>
            </a:lvl6pPr>
            <a:lvl7pPr lvl="6" algn="ctr">
              <a:spcBef>
                <a:spcPts val="0"/>
              </a:spcBef>
              <a:spcAft>
                <a:spcPts val="0"/>
              </a:spcAft>
              <a:buSzPts val="13400"/>
              <a:buNone/>
              <a:defRPr sz="13400"/>
            </a:lvl7pPr>
            <a:lvl8pPr lvl="7" algn="ctr">
              <a:spcBef>
                <a:spcPts val="0"/>
              </a:spcBef>
              <a:spcAft>
                <a:spcPts val="0"/>
              </a:spcAft>
              <a:buSzPts val="13400"/>
              <a:buNone/>
              <a:defRPr sz="13400"/>
            </a:lvl8pPr>
            <a:lvl9pPr lvl="8" algn="ctr">
              <a:spcBef>
                <a:spcPts val="0"/>
              </a:spcBef>
              <a:spcAft>
                <a:spcPts val="0"/>
              </a:spcAft>
              <a:buSzPts val="13400"/>
              <a:buNone/>
              <a:defRPr sz="13400"/>
            </a:lvl9pPr>
          </a:lstStyle>
          <a:p/>
        </p:txBody>
      </p:sp>
      <p:sp>
        <p:nvSpPr>
          <p:cNvPr id="15" name="Google Shape;15;p3"/>
          <p:cNvSpPr txBox="1"/>
          <p:nvPr>
            <p:ph idx="12" type="sldNum"/>
          </p:nvPr>
        </p:nvSpPr>
        <p:spPr>
          <a:xfrm>
            <a:off x="30500848" y="19896392"/>
            <a:ext cx="1975500" cy="1679400"/>
          </a:xfrm>
          <a:prstGeom prst="rect">
            <a:avLst/>
          </a:prstGeom>
        </p:spPr>
        <p:txBody>
          <a:bodyPr anchorCtr="0" anchor="ctr" bIns="341325" lIns="341325" spcFirstLastPara="1" rIns="341325" wrap="square" tIns="3413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122120" y="1898773"/>
            <a:ext cx="30674400" cy="2443500"/>
          </a:xfrm>
          <a:prstGeom prst="rect">
            <a:avLst/>
          </a:prstGeom>
        </p:spPr>
        <p:txBody>
          <a:bodyPr anchorCtr="0" anchor="t" bIns="341325" lIns="341325" spcFirstLastPara="1" rIns="341325" wrap="square" tIns="341325">
            <a:noAutofit/>
          </a:bodyPr>
          <a:lstStyle>
            <a:lvl1pPr lvl="0">
              <a:spcBef>
                <a:spcPts val="0"/>
              </a:spcBef>
              <a:spcAft>
                <a:spcPts val="0"/>
              </a:spcAft>
              <a:buSzPts val="10500"/>
              <a:buNone/>
              <a:defRPr/>
            </a:lvl1pPr>
            <a:lvl2pPr lvl="1">
              <a:spcBef>
                <a:spcPts val="0"/>
              </a:spcBef>
              <a:spcAft>
                <a:spcPts val="0"/>
              </a:spcAft>
              <a:buSzPts val="10500"/>
              <a:buNone/>
              <a:defRPr/>
            </a:lvl2pPr>
            <a:lvl3pPr lvl="2">
              <a:spcBef>
                <a:spcPts val="0"/>
              </a:spcBef>
              <a:spcAft>
                <a:spcPts val="0"/>
              </a:spcAft>
              <a:buSzPts val="10500"/>
              <a:buNone/>
              <a:defRPr/>
            </a:lvl3pPr>
            <a:lvl4pPr lvl="3">
              <a:spcBef>
                <a:spcPts val="0"/>
              </a:spcBef>
              <a:spcAft>
                <a:spcPts val="0"/>
              </a:spcAft>
              <a:buSzPts val="10500"/>
              <a:buNone/>
              <a:defRPr/>
            </a:lvl4pPr>
            <a:lvl5pPr lvl="4">
              <a:spcBef>
                <a:spcPts val="0"/>
              </a:spcBef>
              <a:spcAft>
                <a:spcPts val="0"/>
              </a:spcAft>
              <a:buSzPts val="10500"/>
              <a:buNone/>
              <a:defRPr/>
            </a:lvl5pPr>
            <a:lvl6pPr lvl="5">
              <a:spcBef>
                <a:spcPts val="0"/>
              </a:spcBef>
              <a:spcAft>
                <a:spcPts val="0"/>
              </a:spcAft>
              <a:buSzPts val="10500"/>
              <a:buNone/>
              <a:defRPr/>
            </a:lvl6pPr>
            <a:lvl7pPr lvl="6">
              <a:spcBef>
                <a:spcPts val="0"/>
              </a:spcBef>
              <a:spcAft>
                <a:spcPts val="0"/>
              </a:spcAft>
              <a:buSzPts val="10500"/>
              <a:buNone/>
              <a:defRPr/>
            </a:lvl7pPr>
            <a:lvl8pPr lvl="7">
              <a:spcBef>
                <a:spcPts val="0"/>
              </a:spcBef>
              <a:spcAft>
                <a:spcPts val="0"/>
              </a:spcAft>
              <a:buSzPts val="10500"/>
              <a:buNone/>
              <a:defRPr/>
            </a:lvl8pPr>
            <a:lvl9pPr lvl="8">
              <a:spcBef>
                <a:spcPts val="0"/>
              </a:spcBef>
              <a:spcAft>
                <a:spcPts val="0"/>
              </a:spcAft>
              <a:buSzPts val="10500"/>
              <a:buNone/>
              <a:defRPr/>
            </a:lvl9pPr>
          </a:lstStyle>
          <a:p/>
        </p:txBody>
      </p:sp>
      <p:sp>
        <p:nvSpPr>
          <p:cNvPr id="18" name="Google Shape;18;p4"/>
          <p:cNvSpPr txBox="1"/>
          <p:nvPr>
            <p:ph idx="1" type="body"/>
          </p:nvPr>
        </p:nvSpPr>
        <p:spPr>
          <a:xfrm>
            <a:off x="1122120" y="4917227"/>
            <a:ext cx="30674400" cy="14576700"/>
          </a:xfrm>
          <a:prstGeom prst="rect">
            <a:avLst/>
          </a:prstGeom>
        </p:spPr>
        <p:txBody>
          <a:bodyPr anchorCtr="0" anchor="t" bIns="341325" lIns="341325" spcFirstLastPara="1" rIns="341325" wrap="square" tIns="341325">
            <a:noAutofit/>
          </a:bodyPr>
          <a:lstStyle>
            <a:lvl1pPr indent="-654050" lvl="0" marL="457200">
              <a:spcBef>
                <a:spcPts val="0"/>
              </a:spcBef>
              <a:spcAft>
                <a:spcPts val="0"/>
              </a:spcAft>
              <a:buSzPts val="6700"/>
              <a:buChar char="●"/>
              <a:defRPr/>
            </a:lvl1pPr>
            <a:lvl2pPr indent="-558800" lvl="1" marL="914400">
              <a:spcBef>
                <a:spcPts val="6000"/>
              </a:spcBef>
              <a:spcAft>
                <a:spcPts val="0"/>
              </a:spcAft>
              <a:buSzPts val="5200"/>
              <a:buChar char="○"/>
              <a:defRPr/>
            </a:lvl2pPr>
            <a:lvl3pPr indent="-558800" lvl="2" marL="1371600">
              <a:spcBef>
                <a:spcPts val="6000"/>
              </a:spcBef>
              <a:spcAft>
                <a:spcPts val="0"/>
              </a:spcAft>
              <a:buSzPts val="5200"/>
              <a:buChar char="■"/>
              <a:defRPr/>
            </a:lvl3pPr>
            <a:lvl4pPr indent="-558800" lvl="3" marL="1828800">
              <a:spcBef>
                <a:spcPts val="6000"/>
              </a:spcBef>
              <a:spcAft>
                <a:spcPts val="0"/>
              </a:spcAft>
              <a:buSzPts val="5200"/>
              <a:buChar char="●"/>
              <a:defRPr/>
            </a:lvl4pPr>
            <a:lvl5pPr indent="-558800" lvl="4" marL="2286000">
              <a:spcBef>
                <a:spcPts val="6000"/>
              </a:spcBef>
              <a:spcAft>
                <a:spcPts val="0"/>
              </a:spcAft>
              <a:buSzPts val="5200"/>
              <a:buChar char="○"/>
              <a:defRPr/>
            </a:lvl5pPr>
            <a:lvl6pPr indent="-558800" lvl="5" marL="2743200">
              <a:spcBef>
                <a:spcPts val="6000"/>
              </a:spcBef>
              <a:spcAft>
                <a:spcPts val="0"/>
              </a:spcAft>
              <a:buSzPts val="5200"/>
              <a:buChar char="■"/>
              <a:defRPr/>
            </a:lvl6pPr>
            <a:lvl7pPr indent="-558800" lvl="6" marL="3200400">
              <a:spcBef>
                <a:spcPts val="6000"/>
              </a:spcBef>
              <a:spcAft>
                <a:spcPts val="0"/>
              </a:spcAft>
              <a:buSzPts val="5200"/>
              <a:buChar char="●"/>
              <a:defRPr/>
            </a:lvl7pPr>
            <a:lvl8pPr indent="-558800" lvl="7" marL="3657600">
              <a:spcBef>
                <a:spcPts val="6000"/>
              </a:spcBef>
              <a:spcAft>
                <a:spcPts val="0"/>
              </a:spcAft>
              <a:buSzPts val="5200"/>
              <a:buChar char="○"/>
              <a:defRPr/>
            </a:lvl8pPr>
            <a:lvl9pPr indent="-558800" lvl="8" marL="4114800">
              <a:spcBef>
                <a:spcPts val="6000"/>
              </a:spcBef>
              <a:spcAft>
                <a:spcPts val="6000"/>
              </a:spcAft>
              <a:buSzPts val="5200"/>
              <a:buChar char="■"/>
              <a:defRPr/>
            </a:lvl9pPr>
          </a:lstStyle>
          <a:p/>
        </p:txBody>
      </p:sp>
      <p:sp>
        <p:nvSpPr>
          <p:cNvPr id="19" name="Google Shape;19;p4"/>
          <p:cNvSpPr txBox="1"/>
          <p:nvPr>
            <p:ph idx="12" type="sldNum"/>
          </p:nvPr>
        </p:nvSpPr>
        <p:spPr>
          <a:xfrm>
            <a:off x="30500848" y="19896392"/>
            <a:ext cx="1975500" cy="1679400"/>
          </a:xfrm>
          <a:prstGeom prst="rect">
            <a:avLst/>
          </a:prstGeom>
        </p:spPr>
        <p:txBody>
          <a:bodyPr anchorCtr="0" anchor="ctr" bIns="341325" lIns="341325" spcFirstLastPara="1" rIns="341325" wrap="square" tIns="3413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122120" y="1898773"/>
            <a:ext cx="30674400" cy="2443500"/>
          </a:xfrm>
          <a:prstGeom prst="rect">
            <a:avLst/>
          </a:prstGeom>
        </p:spPr>
        <p:txBody>
          <a:bodyPr anchorCtr="0" anchor="t" bIns="341325" lIns="341325" spcFirstLastPara="1" rIns="341325" wrap="square" tIns="341325">
            <a:noAutofit/>
          </a:bodyPr>
          <a:lstStyle>
            <a:lvl1pPr lvl="0">
              <a:spcBef>
                <a:spcPts val="0"/>
              </a:spcBef>
              <a:spcAft>
                <a:spcPts val="0"/>
              </a:spcAft>
              <a:buSzPts val="10500"/>
              <a:buNone/>
              <a:defRPr/>
            </a:lvl1pPr>
            <a:lvl2pPr lvl="1">
              <a:spcBef>
                <a:spcPts val="0"/>
              </a:spcBef>
              <a:spcAft>
                <a:spcPts val="0"/>
              </a:spcAft>
              <a:buSzPts val="10500"/>
              <a:buNone/>
              <a:defRPr/>
            </a:lvl2pPr>
            <a:lvl3pPr lvl="2">
              <a:spcBef>
                <a:spcPts val="0"/>
              </a:spcBef>
              <a:spcAft>
                <a:spcPts val="0"/>
              </a:spcAft>
              <a:buSzPts val="10500"/>
              <a:buNone/>
              <a:defRPr/>
            </a:lvl3pPr>
            <a:lvl4pPr lvl="3">
              <a:spcBef>
                <a:spcPts val="0"/>
              </a:spcBef>
              <a:spcAft>
                <a:spcPts val="0"/>
              </a:spcAft>
              <a:buSzPts val="10500"/>
              <a:buNone/>
              <a:defRPr/>
            </a:lvl4pPr>
            <a:lvl5pPr lvl="4">
              <a:spcBef>
                <a:spcPts val="0"/>
              </a:spcBef>
              <a:spcAft>
                <a:spcPts val="0"/>
              </a:spcAft>
              <a:buSzPts val="10500"/>
              <a:buNone/>
              <a:defRPr/>
            </a:lvl5pPr>
            <a:lvl6pPr lvl="5">
              <a:spcBef>
                <a:spcPts val="0"/>
              </a:spcBef>
              <a:spcAft>
                <a:spcPts val="0"/>
              </a:spcAft>
              <a:buSzPts val="10500"/>
              <a:buNone/>
              <a:defRPr/>
            </a:lvl6pPr>
            <a:lvl7pPr lvl="6">
              <a:spcBef>
                <a:spcPts val="0"/>
              </a:spcBef>
              <a:spcAft>
                <a:spcPts val="0"/>
              </a:spcAft>
              <a:buSzPts val="10500"/>
              <a:buNone/>
              <a:defRPr/>
            </a:lvl7pPr>
            <a:lvl8pPr lvl="7">
              <a:spcBef>
                <a:spcPts val="0"/>
              </a:spcBef>
              <a:spcAft>
                <a:spcPts val="0"/>
              </a:spcAft>
              <a:buSzPts val="10500"/>
              <a:buNone/>
              <a:defRPr/>
            </a:lvl8pPr>
            <a:lvl9pPr lvl="8">
              <a:spcBef>
                <a:spcPts val="0"/>
              </a:spcBef>
              <a:spcAft>
                <a:spcPts val="0"/>
              </a:spcAft>
              <a:buSzPts val="10500"/>
              <a:buNone/>
              <a:defRPr/>
            </a:lvl9pPr>
          </a:lstStyle>
          <a:p/>
        </p:txBody>
      </p:sp>
      <p:sp>
        <p:nvSpPr>
          <p:cNvPr id="22" name="Google Shape;22;p5"/>
          <p:cNvSpPr txBox="1"/>
          <p:nvPr>
            <p:ph idx="1" type="body"/>
          </p:nvPr>
        </p:nvSpPr>
        <p:spPr>
          <a:xfrm>
            <a:off x="1122120" y="4917227"/>
            <a:ext cx="14399700" cy="14576700"/>
          </a:xfrm>
          <a:prstGeom prst="rect">
            <a:avLst/>
          </a:prstGeom>
        </p:spPr>
        <p:txBody>
          <a:bodyPr anchorCtr="0" anchor="t" bIns="341325" lIns="341325" spcFirstLastPara="1" rIns="341325" wrap="square" tIns="341325">
            <a:noAutofit/>
          </a:bodyPr>
          <a:lstStyle>
            <a:lvl1pPr indent="-558800" lvl="0" marL="457200">
              <a:spcBef>
                <a:spcPts val="0"/>
              </a:spcBef>
              <a:spcAft>
                <a:spcPts val="0"/>
              </a:spcAft>
              <a:buSzPts val="5200"/>
              <a:buChar char="●"/>
              <a:defRPr sz="5200"/>
            </a:lvl1pPr>
            <a:lvl2pPr indent="-514350" lvl="1" marL="914400">
              <a:spcBef>
                <a:spcPts val="6000"/>
              </a:spcBef>
              <a:spcAft>
                <a:spcPts val="0"/>
              </a:spcAft>
              <a:buSzPts val="4500"/>
              <a:buChar char="○"/>
              <a:defRPr sz="4500"/>
            </a:lvl2pPr>
            <a:lvl3pPr indent="-514350" lvl="2" marL="1371600">
              <a:spcBef>
                <a:spcPts val="6000"/>
              </a:spcBef>
              <a:spcAft>
                <a:spcPts val="0"/>
              </a:spcAft>
              <a:buSzPts val="4500"/>
              <a:buChar char="■"/>
              <a:defRPr sz="4500"/>
            </a:lvl3pPr>
            <a:lvl4pPr indent="-514350" lvl="3" marL="1828800">
              <a:spcBef>
                <a:spcPts val="6000"/>
              </a:spcBef>
              <a:spcAft>
                <a:spcPts val="0"/>
              </a:spcAft>
              <a:buSzPts val="4500"/>
              <a:buChar char="●"/>
              <a:defRPr sz="4500"/>
            </a:lvl4pPr>
            <a:lvl5pPr indent="-514350" lvl="4" marL="2286000">
              <a:spcBef>
                <a:spcPts val="6000"/>
              </a:spcBef>
              <a:spcAft>
                <a:spcPts val="0"/>
              </a:spcAft>
              <a:buSzPts val="4500"/>
              <a:buChar char="○"/>
              <a:defRPr sz="4500"/>
            </a:lvl5pPr>
            <a:lvl6pPr indent="-514350" lvl="5" marL="2743200">
              <a:spcBef>
                <a:spcPts val="6000"/>
              </a:spcBef>
              <a:spcAft>
                <a:spcPts val="0"/>
              </a:spcAft>
              <a:buSzPts val="4500"/>
              <a:buChar char="■"/>
              <a:defRPr sz="4500"/>
            </a:lvl6pPr>
            <a:lvl7pPr indent="-514350" lvl="6" marL="3200400">
              <a:spcBef>
                <a:spcPts val="6000"/>
              </a:spcBef>
              <a:spcAft>
                <a:spcPts val="0"/>
              </a:spcAft>
              <a:buSzPts val="4500"/>
              <a:buChar char="●"/>
              <a:defRPr sz="4500"/>
            </a:lvl7pPr>
            <a:lvl8pPr indent="-514350" lvl="7" marL="3657600">
              <a:spcBef>
                <a:spcPts val="6000"/>
              </a:spcBef>
              <a:spcAft>
                <a:spcPts val="0"/>
              </a:spcAft>
              <a:buSzPts val="4500"/>
              <a:buChar char="○"/>
              <a:defRPr sz="4500"/>
            </a:lvl8pPr>
            <a:lvl9pPr indent="-514350" lvl="8" marL="4114800">
              <a:spcBef>
                <a:spcPts val="6000"/>
              </a:spcBef>
              <a:spcAft>
                <a:spcPts val="6000"/>
              </a:spcAft>
              <a:buSzPts val="4500"/>
              <a:buChar char="■"/>
              <a:defRPr sz="4500"/>
            </a:lvl9pPr>
          </a:lstStyle>
          <a:p/>
        </p:txBody>
      </p:sp>
      <p:sp>
        <p:nvSpPr>
          <p:cNvPr id="23" name="Google Shape;23;p5"/>
          <p:cNvSpPr txBox="1"/>
          <p:nvPr>
            <p:ph idx="2" type="body"/>
          </p:nvPr>
        </p:nvSpPr>
        <p:spPr>
          <a:xfrm>
            <a:off x="17396640" y="4917227"/>
            <a:ext cx="14399700" cy="14576700"/>
          </a:xfrm>
          <a:prstGeom prst="rect">
            <a:avLst/>
          </a:prstGeom>
        </p:spPr>
        <p:txBody>
          <a:bodyPr anchorCtr="0" anchor="t" bIns="341325" lIns="341325" spcFirstLastPara="1" rIns="341325" wrap="square" tIns="341325">
            <a:noAutofit/>
          </a:bodyPr>
          <a:lstStyle>
            <a:lvl1pPr indent="-558800" lvl="0" marL="457200">
              <a:spcBef>
                <a:spcPts val="0"/>
              </a:spcBef>
              <a:spcAft>
                <a:spcPts val="0"/>
              </a:spcAft>
              <a:buSzPts val="5200"/>
              <a:buChar char="●"/>
              <a:defRPr sz="5200"/>
            </a:lvl1pPr>
            <a:lvl2pPr indent="-514350" lvl="1" marL="914400">
              <a:spcBef>
                <a:spcPts val="6000"/>
              </a:spcBef>
              <a:spcAft>
                <a:spcPts val="0"/>
              </a:spcAft>
              <a:buSzPts val="4500"/>
              <a:buChar char="○"/>
              <a:defRPr sz="4500"/>
            </a:lvl2pPr>
            <a:lvl3pPr indent="-514350" lvl="2" marL="1371600">
              <a:spcBef>
                <a:spcPts val="6000"/>
              </a:spcBef>
              <a:spcAft>
                <a:spcPts val="0"/>
              </a:spcAft>
              <a:buSzPts val="4500"/>
              <a:buChar char="■"/>
              <a:defRPr sz="4500"/>
            </a:lvl3pPr>
            <a:lvl4pPr indent="-514350" lvl="3" marL="1828800">
              <a:spcBef>
                <a:spcPts val="6000"/>
              </a:spcBef>
              <a:spcAft>
                <a:spcPts val="0"/>
              </a:spcAft>
              <a:buSzPts val="4500"/>
              <a:buChar char="●"/>
              <a:defRPr sz="4500"/>
            </a:lvl4pPr>
            <a:lvl5pPr indent="-514350" lvl="4" marL="2286000">
              <a:spcBef>
                <a:spcPts val="6000"/>
              </a:spcBef>
              <a:spcAft>
                <a:spcPts val="0"/>
              </a:spcAft>
              <a:buSzPts val="4500"/>
              <a:buChar char="○"/>
              <a:defRPr sz="4500"/>
            </a:lvl5pPr>
            <a:lvl6pPr indent="-514350" lvl="5" marL="2743200">
              <a:spcBef>
                <a:spcPts val="6000"/>
              </a:spcBef>
              <a:spcAft>
                <a:spcPts val="0"/>
              </a:spcAft>
              <a:buSzPts val="4500"/>
              <a:buChar char="■"/>
              <a:defRPr sz="4500"/>
            </a:lvl6pPr>
            <a:lvl7pPr indent="-514350" lvl="6" marL="3200400">
              <a:spcBef>
                <a:spcPts val="6000"/>
              </a:spcBef>
              <a:spcAft>
                <a:spcPts val="0"/>
              </a:spcAft>
              <a:buSzPts val="4500"/>
              <a:buChar char="●"/>
              <a:defRPr sz="4500"/>
            </a:lvl7pPr>
            <a:lvl8pPr indent="-514350" lvl="7" marL="3657600">
              <a:spcBef>
                <a:spcPts val="6000"/>
              </a:spcBef>
              <a:spcAft>
                <a:spcPts val="0"/>
              </a:spcAft>
              <a:buSzPts val="4500"/>
              <a:buChar char="○"/>
              <a:defRPr sz="4500"/>
            </a:lvl8pPr>
            <a:lvl9pPr indent="-514350" lvl="8" marL="4114800">
              <a:spcBef>
                <a:spcPts val="6000"/>
              </a:spcBef>
              <a:spcAft>
                <a:spcPts val="6000"/>
              </a:spcAft>
              <a:buSzPts val="4500"/>
              <a:buChar char="■"/>
              <a:defRPr sz="4500"/>
            </a:lvl9pPr>
          </a:lstStyle>
          <a:p/>
        </p:txBody>
      </p:sp>
      <p:sp>
        <p:nvSpPr>
          <p:cNvPr id="24" name="Google Shape;24;p5"/>
          <p:cNvSpPr txBox="1"/>
          <p:nvPr>
            <p:ph idx="12" type="sldNum"/>
          </p:nvPr>
        </p:nvSpPr>
        <p:spPr>
          <a:xfrm>
            <a:off x="30500848" y="19896392"/>
            <a:ext cx="1975500" cy="1679400"/>
          </a:xfrm>
          <a:prstGeom prst="rect">
            <a:avLst/>
          </a:prstGeom>
        </p:spPr>
        <p:txBody>
          <a:bodyPr anchorCtr="0" anchor="ctr" bIns="341325" lIns="341325" spcFirstLastPara="1" rIns="341325" wrap="square" tIns="3413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122120" y="1898773"/>
            <a:ext cx="30674400" cy="2443500"/>
          </a:xfrm>
          <a:prstGeom prst="rect">
            <a:avLst/>
          </a:prstGeom>
        </p:spPr>
        <p:txBody>
          <a:bodyPr anchorCtr="0" anchor="t" bIns="341325" lIns="341325" spcFirstLastPara="1" rIns="341325" wrap="square" tIns="341325">
            <a:noAutofit/>
          </a:bodyPr>
          <a:lstStyle>
            <a:lvl1pPr lvl="0">
              <a:spcBef>
                <a:spcPts val="0"/>
              </a:spcBef>
              <a:spcAft>
                <a:spcPts val="0"/>
              </a:spcAft>
              <a:buSzPts val="10500"/>
              <a:buNone/>
              <a:defRPr/>
            </a:lvl1pPr>
            <a:lvl2pPr lvl="1">
              <a:spcBef>
                <a:spcPts val="0"/>
              </a:spcBef>
              <a:spcAft>
                <a:spcPts val="0"/>
              </a:spcAft>
              <a:buSzPts val="10500"/>
              <a:buNone/>
              <a:defRPr/>
            </a:lvl2pPr>
            <a:lvl3pPr lvl="2">
              <a:spcBef>
                <a:spcPts val="0"/>
              </a:spcBef>
              <a:spcAft>
                <a:spcPts val="0"/>
              </a:spcAft>
              <a:buSzPts val="10500"/>
              <a:buNone/>
              <a:defRPr/>
            </a:lvl3pPr>
            <a:lvl4pPr lvl="3">
              <a:spcBef>
                <a:spcPts val="0"/>
              </a:spcBef>
              <a:spcAft>
                <a:spcPts val="0"/>
              </a:spcAft>
              <a:buSzPts val="10500"/>
              <a:buNone/>
              <a:defRPr/>
            </a:lvl4pPr>
            <a:lvl5pPr lvl="4">
              <a:spcBef>
                <a:spcPts val="0"/>
              </a:spcBef>
              <a:spcAft>
                <a:spcPts val="0"/>
              </a:spcAft>
              <a:buSzPts val="10500"/>
              <a:buNone/>
              <a:defRPr/>
            </a:lvl5pPr>
            <a:lvl6pPr lvl="5">
              <a:spcBef>
                <a:spcPts val="0"/>
              </a:spcBef>
              <a:spcAft>
                <a:spcPts val="0"/>
              </a:spcAft>
              <a:buSzPts val="10500"/>
              <a:buNone/>
              <a:defRPr/>
            </a:lvl6pPr>
            <a:lvl7pPr lvl="6">
              <a:spcBef>
                <a:spcPts val="0"/>
              </a:spcBef>
              <a:spcAft>
                <a:spcPts val="0"/>
              </a:spcAft>
              <a:buSzPts val="10500"/>
              <a:buNone/>
              <a:defRPr/>
            </a:lvl7pPr>
            <a:lvl8pPr lvl="7">
              <a:spcBef>
                <a:spcPts val="0"/>
              </a:spcBef>
              <a:spcAft>
                <a:spcPts val="0"/>
              </a:spcAft>
              <a:buSzPts val="10500"/>
              <a:buNone/>
              <a:defRPr/>
            </a:lvl8pPr>
            <a:lvl9pPr lvl="8">
              <a:spcBef>
                <a:spcPts val="0"/>
              </a:spcBef>
              <a:spcAft>
                <a:spcPts val="0"/>
              </a:spcAft>
              <a:buSzPts val="10500"/>
              <a:buNone/>
              <a:defRPr/>
            </a:lvl9pPr>
          </a:lstStyle>
          <a:p/>
        </p:txBody>
      </p:sp>
      <p:sp>
        <p:nvSpPr>
          <p:cNvPr id="27" name="Google Shape;27;p6"/>
          <p:cNvSpPr txBox="1"/>
          <p:nvPr>
            <p:ph idx="12" type="sldNum"/>
          </p:nvPr>
        </p:nvSpPr>
        <p:spPr>
          <a:xfrm>
            <a:off x="30500848" y="19896392"/>
            <a:ext cx="1975500" cy="1679400"/>
          </a:xfrm>
          <a:prstGeom prst="rect">
            <a:avLst/>
          </a:prstGeom>
        </p:spPr>
        <p:txBody>
          <a:bodyPr anchorCtr="0" anchor="ctr" bIns="341325" lIns="341325" spcFirstLastPara="1" rIns="341325" wrap="square" tIns="3413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122120" y="2370560"/>
            <a:ext cx="10108800" cy="3224400"/>
          </a:xfrm>
          <a:prstGeom prst="rect">
            <a:avLst/>
          </a:prstGeom>
        </p:spPr>
        <p:txBody>
          <a:bodyPr anchorCtr="0" anchor="b" bIns="341325" lIns="341325" spcFirstLastPara="1" rIns="341325" wrap="square" tIns="341325">
            <a:noAutofit/>
          </a:bodyPr>
          <a:lstStyle>
            <a:lvl1pPr lvl="0">
              <a:spcBef>
                <a:spcPts val="0"/>
              </a:spcBef>
              <a:spcAft>
                <a:spcPts val="0"/>
              </a:spcAft>
              <a:buSzPts val="9000"/>
              <a:buNone/>
              <a:defRPr sz="9000"/>
            </a:lvl1pPr>
            <a:lvl2pPr lvl="1">
              <a:spcBef>
                <a:spcPts val="0"/>
              </a:spcBef>
              <a:spcAft>
                <a:spcPts val="0"/>
              </a:spcAft>
              <a:buSzPts val="9000"/>
              <a:buNone/>
              <a:defRPr sz="9000"/>
            </a:lvl2pPr>
            <a:lvl3pPr lvl="2">
              <a:spcBef>
                <a:spcPts val="0"/>
              </a:spcBef>
              <a:spcAft>
                <a:spcPts val="0"/>
              </a:spcAft>
              <a:buSzPts val="9000"/>
              <a:buNone/>
              <a:defRPr sz="9000"/>
            </a:lvl3pPr>
            <a:lvl4pPr lvl="3">
              <a:spcBef>
                <a:spcPts val="0"/>
              </a:spcBef>
              <a:spcAft>
                <a:spcPts val="0"/>
              </a:spcAft>
              <a:buSzPts val="9000"/>
              <a:buNone/>
              <a:defRPr sz="9000"/>
            </a:lvl4pPr>
            <a:lvl5pPr lvl="4">
              <a:spcBef>
                <a:spcPts val="0"/>
              </a:spcBef>
              <a:spcAft>
                <a:spcPts val="0"/>
              </a:spcAft>
              <a:buSzPts val="9000"/>
              <a:buNone/>
              <a:defRPr sz="9000"/>
            </a:lvl5pPr>
            <a:lvl6pPr lvl="5">
              <a:spcBef>
                <a:spcPts val="0"/>
              </a:spcBef>
              <a:spcAft>
                <a:spcPts val="0"/>
              </a:spcAft>
              <a:buSzPts val="9000"/>
              <a:buNone/>
              <a:defRPr sz="9000"/>
            </a:lvl6pPr>
            <a:lvl7pPr lvl="6">
              <a:spcBef>
                <a:spcPts val="0"/>
              </a:spcBef>
              <a:spcAft>
                <a:spcPts val="0"/>
              </a:spcAft>
              <a:buSzPts val="9000"/>
              <a:buNone/>
              <a:defRPr sz="9000"/>
            </a:lvl7pPr>
            <a:lvl8pPr lvl="7">
              <a:spcBef>
                <a:spcPts val="0"/>
              </a:spcBef>
              <a:spcAft>
                <a:spcPts val="0"/>
              </a:spcAft>
              <a:buSzPts val="9000"/>
              <a:buNone/>
              <a:defRPr sz="9000"/>
            </a:lvl8pPr>
            <a:lvl9pPr lvl="8">
              <a:spcBef>
                <a:spcPts val="0"/>
              </a:spcBef>
              <a:spcAft>
                <a:spcPts val="0"/>
              </a:spcAft>
              <a:buSzPts val="9000"/>
              <a:buNone/>
              <a:defRPr sz="9000"/>
            </a:lvl9pPr>
          </a:lstStyle>
          <a:p/>
        </p:txBody>
      </p:sp>
      <p:sp>
        <p:nvSpPr>
          <p:cNvPr id="30" name="Google Shape;30;p7"/>
          <p:cNvSpPr txBox="1"/>
          <p:nvPr>
            <p:ph idx="1" type="body"/>
          </p:nvPr>
        </p:nvSpPr>
        <p:spPr>
          <a:xfrm>
            <a:off x="1122120" y="5928960"/>
            <a:ext cx="10108800" cy="13565400"/>
          </a:xfrm>
          <a:prstGeom prst="rect">
            <a:avLst/>
          </a:prstGeom>
        </p:spPr>
        <p:txBody>
          <a:bodyPr anchorCtr="0" anchor="t" bIns="341325" lIns="341325" spcFirstLastPara="1" rIns="341325" wrap="square" tIns="341325">
            <a:noAutofit/>
          </a:bodyPr>
          <a:lstStyle>
            <a:lvl1pPr indent="-514350" lvl="0" marL="457200">
              <a:spcBef>
                <a:spcPts val="0"/>
              </a:spcBef>
              <a:spcAft>
                <a:spcPts val="0"/>
              </a:spcAft>
              <a:buSzPts val="4500"/>
              <a:buChar char="●"/>
              <a:defRPr sz="4500"/>
            </a:lvl1pPr>
            <a:lvl2pPr indent="-514350" lvl="1" marL="914400">
              <a:spcBef>
                <a:spcPts val="6000"/>
              </a:spcBef>
              <a:spcAft>
                <a:spcPts val="0"/>
              </a:spcAft>
              <a:buSzPts val="4500"/>
              <a:buChar char="○"/>
              <a:defRPr sz="4500"/>
            </a:lvl2pPr>
            <a:lvl3pPr indent="-514350" lvl="2" marL="1371600">
              <a:spcBef>
                <a:spcPts val="6000"/>
              </a:spcBef>
              <a:spcAft>
                <a:spcPts val="0"/>
              </a:spcAft>
              <a:buSzPts val="4500"/>
              <a:buChar char="■"/>
              <a:defRPr sz="4500"/>
            </a:lvl3pPr>
            <a:lvl4pPr indent="-514350" lvl="3" marL="1828800">
              <a:spcBef>
                <a:spcPts val="6000"/>
              </a:spcBef>
              <a:spcAft>
                <a:spcPts val="0"/>
              </a:spcAft>
              <a:buSzPts val="4500"/>
              <a:buChar char="●"/>
              <a:defRPr sz="4500"/>
            </a:lvl4pPr>
            <a:lvl5pPr indent="-514350" lvl="4" marL="2286000">
              <a:spcBef>
                <a:spcPts val="6000"/>
              </a:spcBef>
              <a:spcAft>
                <a:spcPts val="0"/>
              </a:spcAft>
              <a:buSzPts val="4500"/>
              <a:buChar char="○"/>
              <a:defRPr sz="4500"/>
            </a:lvl5pPr>
            <a:lvl6pPr indent="-514350" lvl="5" marL="2743200">
              <a:spcBef>
                <a:spcPts val="6000"/>
              </a:spcBef>
              <a:spcAft>
                <a:spcPts val="0"/>
              </a:spcAft>
              <a:buSzPts val="4500"/>
              <a:buChar char="■"/>
              <a:defRPr sz="4500"/>
            </a:lvl6pPr>
            <a:lvl7pPr indent="-514350" lvl="6" marL="3200400">
              <a:spcBef>
                <a:spcPts val="6000"/>
              </a:spcBef>
              <a:spcAft>
                <a:spcPts val="0"/>
              </a:spcAft>
              <a:buSzPts val="4500"/>
              <a:buChar char="●"/>
              <a:defRPr sz="4500"/>
            </a:lvl7pPr>
            <a:lvl8pPr indent="-514350" lvl="7" marL="3657600">
              <a:spcBef>
                <a:spcPts val="6000"/>
              </a:spcBef>
              <a:spcAft>
                <a:spcPts val="0"/>
              </a:spcAft>
              <a:buSzPts val="4500"/>
              <a:buChar char="○"/>
              <a:defRPr sz="4500"/>
            </a:lvl8pPr>
            <a:lvl9pPr indent="-514350" lvl="8" marL="4114800">
              <a:spcBef>
                <a:spcPts val="6000"/>
              </a:spcBef>
              <a:spcAft>
                <a:spcPts val="6000"/>
              </a:spcAft>
              <a:buSzPts val="4500"/>
              <a:buChar char="■"/>
              <a:defRPr sz="4500"/>
            </a:lvl9pPr>
          </a:lstStyle>
          <a:p/>
        </p:txBody>
      </p:sp>
      <p:sp>
        <p:nvSpPr>
          <p:cNvPr id="31" name="Google Shape;31;p7"/>
          <p:cNvSpPr txBox="1"/>
          <p:nvPr>
            <p:ph idx="12" type="sldNum"/>
          </p:nvPr>
        </p:nvSpPr>
        <p:spPr>
          <a:xfrm>
            <a:off x="30500848" y="19896392"/>
            <a:ext cx="1975500" cy="1679400"/>
          </a:xfrm>
          <a:prstGeom prst="rect">
            <a:avLst/>
          </a:prstGeom>
        </p:spPr>
        <p:txBody>
          <a:bodyPr anchorCtr="0" anchor="ctr" bIns="341325" lIns="341325" spcFirstLastPara="1" rIns="341325" wrap="square" tIns="3413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1764900" y="1920640"/>
            <a:ext cx="22923900" cy="17454000"/>
          </a:xfrm>
          <a:prstGeom prst="rect">
            <a:avLst/>
          </a:prstGeom>
        </p:spPr>
        <p:txBody>
          <a:bodyPr anchorCtr="0" anchor="ctr" bIns="341325" lIns="341325" spcFirstLastPara="1" rIns="341325" wrap="square" tIns="341325">
            <a:noAutofit/>
          </a:bodyPr>
          <a:lstStyle>
            <a:lvl1pPr lvl="0">
              <a:spcBef>
                <a:spcPts val="0"/>
              </a:spcBef>
              <a:spcAft>
                <a:spcPts val="0"/>
              </a:spcAft>
              <a:buSzPts val="17900"/>
              <a:buNone/>
              <a:defRPr sz="17900"/>
            </a:lvl1pPr>
            <a:lvl2pPr lvl="1">
              <a:spcBef>
                <a:spcPts val="0"/>
              </a:spcBef>
              <a:spcAft>
                <a:spcPts val="0"/>
              </a:spcAft>
              <a:buSzPts val="17900"/>
              <a:buNone/>
              <a:defRPr sz="17900"/>
            </a:lvl2pPr>
            <a:lvl3pPr lvl="2">
              <a:spcBef>
                <a:spcPts val="0"/>
              </a:spcBef>
              <a:spcAft>
                <a:spcPts val="0"/>
              </a:spcAft>
              <a:buSzPts val="17900"/>
              <a:buNone/>
              <a:defRPr sz="17900"/>
            </a:lvl3pPr>
            <a:lvl4pPr lvl="3">
              <a:spcBef>
                <a:spcPts val="0"/>
              </a:spcBef>
              <a:spcAft>
                <a:spcPts val="0"/>
              </a:spcAft>
              <a:buSzPts val="17900"/>
              <a:buNone/>
              <a:defRPr sz="17900"/>
            </a:lvl4pPr>
            <a:lvl5pPr lvl="4">
              <a:spcBef>
                <a:spcPts val="0"/>
              </a:spcBef>
              <a:spcAft>
                <a:spcPts val="0"/>
              </a:spcAft>
              <a:buSzPts val="17900"/>
              <a:buNone/>
              <a:defRPr sz="17900"/>
            </a:lvl5pPr>
            <a:lvl6pPr lvl="5">
              <a:spcBef>
                <a:spcPts val="0"/>
              </a:spcBef>
              <a:spcAft>
                <a:spcPts val="0"/>
              </a:spcAft>
              <a:buSzPts val="17900"/>
              <a:buNone/>
              <a:defRPr sz="17900"/>
            </a:lvl6pPr>
            <a:lvl7pPr lvl="6">
              <a:spcBef>
                <a:spcPts val="0"/>
              </a:spcBef>
              <a:spcAft>
                <a:spcPts val="0"/>
              </a:spcAft>
              <a:buSzPts val="17900"/>
              <a:buNone/>
              <a:defRPr sz="17900"/>
            </a:lvl7pPr>
            <a:lvl8pPr lvl="7">
              <a:spcBef>
                <a:spcPts val="0"/>
              </a:spcBef>
              <a:spcAft>
                <a:spcPts val="0"/>
              </a:spcAft>
              <a:buSzPts val="17900"/>
              <a:buNone/>
              <a:defRPr sz="17900"/>
            </a:lvl8pPr>
            <a:lvl9pPr lvl="8">
              <a:spcBef>
                <a:spcPts val="0"/>
              </a:spcBef>
              <a:spcAft>
                <a:spcPts val="0"/>
              </a:spcAft>
              <a:buSzPts val="17900"/>
              <a:buNone/>
              <a:defRPr sz="17900"/>
            </a:lvl9pPr>
          </a:lstStyle>
          <a:p/>
        </p:txBody>
      </p:sp>
      <p:sp>
        <p:nvSpPr>
          <p:cNvPr id="34" name="Google Shape;34;p8"/>
          <p:cNvSpPr txBox="1"/>
          <p:nvPr>
            <p:ph idx="12" type="sldNum"/>
          </p:nvPr>
        </p:nvSpPr>
        <p:spPr>
          <a:xfrm>
            <a:off x="30500848" y="19896392"/>
            <a:ext cx="1975500" cy="1679400"/>
          </a:xfrm>
          <a:prstGeom prst="rect">
            <a:avLst/>
          </a:prstGeom>
        </p:spPr>
        <p:txBody>
          <a:bodyPr anchorCtr="0" anchor="ctr" bIns="341325" lIns="341325" spcFirstLastPara="1" rIns="341325" wrap="square" tIns="3413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16459200" y="-533"/>
            <a:ext cx="16459200" cy="21945600"/>
          </a:xfrm>
          <a:prstGeom prst="rect">
            <a:avLst/>
          </a:pr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955800" y="5261547"/>
            <a:ext cx="14562900" cy="6324300"/>
          </a:xfrm>
          <a:prstGeom prst="rect">
            <a:avLst/>
          </a:prstGeom>
        </p:spPr>
        <p:txBody>
          <a:bodyPr anchorCtr="0" anchor="b" bIns="341325" lIns="341325" spcFirstLastPara="1" rIns="341325" wrap="square" tIns="341325">
            <a:noAutofit/>
          </a:bodyPr>
          <a:lstStyle>
            <a:lvl1pPr lvl="0" algn="ctr">
              <a:spcBef>
                <a:spcPts val="0"/>
              </a:spcBef>
              <a:spcAft>
                <a:spcPts val="0"/>
              </a:spcAft>
              <a:buSzPts val="15700"/>
              <a:buNone/>
              <a:defRPr sz="15700"/>
            </a:lvl1pPr>
            <a:lvl2pPr lvl="1" algn="ctr">
              <a:spcBef>
                <a:spcPts val="0"/>
              </a:spcBef>
              <a:spcAft>
                <a:spcPts val="0"/>
              </a:spcAft>
              <a:buSzPts val="15700"/>
              <a:buNone/>
              <a:defRPr sz="15700"/>
            </a:lvl2pPr>
            <a:lvl3pPr lvl="2" algn="ctr">
              <a:spcBef>
                <a:spcPts val="0"/>
              </a:spcBef>
              <a:spcAft>
                <a:spcPts val="0"/>
              </a:spcAft>
              <a:buSzPts val="15700"/>
              <a:buNone/>
              <a:defRPr sz="15700"/>
            </a:lvl3pPr>
            <a:lvl4pPr lvl="3" algn="ctr">
              <a:spcBef>
                <a:spcPts val="0"/>
              </a:spcBef>
              <a:spcAft>
                <a:spcPts val="0"/>
              </a:spcAft>
              <a:buSzPts val="15700"/>
              <a:buNone/>
              <a:defRPr sz="15700"/>
            </a:lvl4pPr>
            <a:lvl5pPr lvl="4" algn="ctr">
              <a:spcBef>
                <a:spcPts val="0"/>
              </a:spcBef>
              <a:spcAft>
                <a:spcPts val="0"/>
              </a:spcAft>
              <a:buSzPts val="15700"/>
              <a:buNone/>
              <a:defRPr sz="15700"/>
            </a:lvl5pPr>
            <a:lvl6pPr lvl="5" algn="ctr">
              <a:spcBef>
                <a:spcPts val="0"/>
              </a:spcBef>
              <a:spcAft>
                <a:spcPts val="0"/>
              </a:spcAft>
              <a:buSzPts val="15700"/>
              <a:buNone/>
              <a:defRPr sz="15700"/>
            </a:lvl6pPr>
            <a:lvl7pPr lvl="6" algn="ctr">
              <a:spcBef>
                <a:spcPts val="0"/>
              </a:spcBef>
              <a:spcAft>
                <a:spcPts val="0"/>
              </a:spcAft>
              <a:buSzPts val="15700"/>
              <a:buNone/>
              <a:defRPr sz="15700"/>
            </a:lvl7pPr>
            <a:lvl8pPr lvl="7" algn="ctr">
              <a:spcBef>
                <a:spcPts val="0"/>
              </a:spcBef>
              <a:spcAft>
                <a:spcPts val="0"/>
              </a:spcAft>
              <a:buSzPts val="15700"/>
              <a:buNone/>
              <a:defRPr sz="15700"/>
            </a:lvl8pPr>
            <a:lvl9pPr lvl="8" algn="ctr">
              <a:spcBef>
                <a:spcPts val="0"/>
              </a:spcBef>
              <a:spcAft>
                <a:spcPts val="0"/>
              </a:spcAft>
              <a:buSzPts val="15700"/>
              <a:buNone/>
              <a:defRPr sz="15700"/>
            </a:lvl9pPr>
          </a:lstStyle>
          <a:p/>
        </p:txBody>
      </p:sp>
      <p:sp>
        <p:nvSpPr>
          <p:cNvPr id="38" name="Google Shape;38;p9"/>
          <p:cNvSpPr txBox="1"/>
          <p:nvPr>
            <p:ph idx="1" type="subTitle"/>
          </p:nvPr>
        </p:nvSpPr>
        <p:spPr>
          <a:xfrm>
            <a:off x="955800" y="11959787"/>
            <a:ext cx="14562900" cy="5269800"/>
          </a:xfrm>
          <a:prstGeom prst="rect">
            <a:avLst/>
          </a:prstGeom>
        </p:spPr>
        <p:txBody>
          <a:bodyPr anchorCtr="0" anchor="t" bIns="341325" lIns="341325" spcFirstLastPara="1" rIns="341325" wrap="square" tIns="341325">
            <a:noAutofit/>
          </a:bodyPr>
          <a:lstStyle>
            <a:lvl1pPr lvl="0" algn="ctr">
              <a:lnSpc>
                <a:spcPct val="100000"/>
              </a:lnSpc>
              <a:spcBef>
                <a:spcPts val="0"/>
              </a:spcBef>
              <a:spcAft>
                <a:spcPts val="0"/>
              </a:spcAft>
              <a:buSzPts val="7800"/>
              <a:buNone/>
              <a:defRPr sz="7800"/>
            </a:lvl1pPr>
            <a:lvl2pPr lvl="1" algn="ctr">
              <a:lnSpc>
                <a:spcPct val="100000"/>
              </a:lnSpc>
              <a:spcBef>
                <a:spcPts val="0"/>
              </a:spcBef>
              <a:spcAft>
                <a:spcPts val="0"/>
              </a:spcAft>
              <a:buSzPts val="7800"/>
              <a:buNone/>
              <a:defRPr sz="7800"/>
            </a:lvl2pPr>
            <a:lvl3pPr lvl="2" algn="ctr">
              <a:lnSpc>
                <a:spcPct val="100000"/>
              </a:lnSpc>
              <a:spcBef>
                <a:spcPts val="0"/>
              </a:spcBef>
              <a:spcAft>
                <a:spcPts val="0"/>
              </a:spcAft>
              <a:buSzPts val="7800"/>
              <a:buNone/>
              <a:defRPr sz="7800"/>
            </a:lvl3pPr>
            <a:lvl4pPr lvl="3" algn="ctr">
              <a:lnSpc>
                <a:spcPct val="100000"/>
              </a:lnSpc>
              <a:spcBef>
                <a:spcPts val="0"/>
              </a:spcBef>
              <a:spcAft>
                <a:spcPts val="0"/>
              </a:spcAft>
              <a:buSzPts val="7800"/>
              <a:buNone/>
              <a:defRPr sz="7800"/>
            </a:lvl4pPr>
            <a:lvl5pPr lvl="4" algn="ctr">
              <a:lnSpc>
                <a:spcPct val="100000"/>
              </a:lnSpc>
              <a:spcBef>
                <a:spcPts val="0"/>
              </a:spcBef>
              <a:spcAft>
                <a:spcPts val="0"/>
              </a:spcAft>
              <a:buSzPts val="7800"/>
              <a:buNone/>
              <a:defRPr sz="7800"/>
            </a:lvl5pPr>
            <a:lvl6pPr lvl="5" algn="ctr">
              <a:lnSpc>
                <a:spcPct val="100000"/>
              </a:lnSpc>
              <a:spcBef>
                <a:spcPts val="0"/>
              </a:spcBef>
              <a:spcAft>
                <a:spcPts val="0"/>
              </a:spcAft>
              <a:buSzPts val="7800"/>
              <a:buNone/>
              <a:defRPr sz="7800"/>
            </a:lvl6pPr>
            <a:lvl7pPr lvl="6" algn="ctr">
              <a:lnSpc>
                <a:spcPct val="100000"/>
              </a:lnSpc>
              <a:spcBef>
                <a:spcPts val="0"/>
              </a:spcBef>
              <a:spcAft>
                <a:spcPts val="0"/>
              </a:spcAft>
              <a:buSzPts val="7800"/>
              <a:buNone/>
              <a:defRPr sz="7800"/>
            </a:lvl7pPr>
            <a:lvl8pPr lvl="7" algn="ctr">
              <a:lnSpc>
                <a:spcPct val="100000"/>
              </a:lnSpc>
              <a:spcBef>
                <a:spcPts val="0"/>
              </a:spcBef>
              <a:spcAft>
                <a:spcPts val="0"/>
              </a:spcAft>
              <a:buSzPts val="7800"/>
              <a:buNone/>
              <a:defRPr sz="7800"/>
            </a:lvl8pPr>
            <a:lvl9pPr lvl="8" algn="ctr">
              <a:lnSpc>
                <a:spcPct val="100000"/>
              </a:lnSpc>
              <a:spcBef>
                <a:spcPts val="0"/>
              </a:spcBef>
              <a:spcAft>
                <a:spcPts val="0"/>
              </a:spcAft>
              <a:buSzPts val="7800"/>
              <a:buNone/>
              <a:defRPr sz="7800"/>
            </a:lvl9pPr>
          </a:lstStyle>
          <a:p/>
        </p:txBody>
      </p:sp>
      <p:sp>
        <p:nvSpPr>
          <p:cNvPr id="39" name="Google Shape;39;p9"/>
          <p:cNvSpPr txBox="1"/>
          <p:nvPr>
            <p:ph idx="2" type="body"/>
          </p:nvPr>
        </p:nvSpPr>
        <p:spPr>
          <a:xfrm>
            <a:off x="17782200" y="3089387"/>
            <a:ext cx="13813200" cy="15765900"/>
          </a:xfrm>
          <a:prstGeom prst="rect">
            <a:avLst/>
          </a:prstGeom>
        </p:spPr>
        <p:txBody>
          <a:bodyPr anchorCtr="0" anchor="ctr" bIns="341325" lIns="341325" spcFirstLastPara="1" rIns="341325" wrap="square" tIns="341325">
            <a:noAutofit/>
          </a:bodyPr>
          <a:lstStyle>
            <a:lvl1pPr indent="-654050" lvl="0" marL="457200">
              <a:spcBef>
                <a:spcPts val="0"/>
              </a:spcBef>
              <a:spcAft>
                <a:spcPts val="0"/>
              </a:spcAft>
              <a:buSzPts val="6700"/>
              <a:buChar char="●"/>
              <a:defRPr/>
            </a:lvl1pPr>
            <a:lvl2pPr indent="-558800" lvl="1" marL="914400">
              <a:spcBef>
                <a:spcPts val="6000"/>
              </a:spcBef>
              <a:spcAft>
                <a:spcPts val="0"/>
              </a:spcAft>
              <a:buSzPts val="5200"/>
              <a:buChar char="○"/>
              <a:defRPr/>
            </a:lvl2pPr>
            <a:lvl3pPr indent="-558800" lvl="2" marL="1371600">
              <a:spcBef>
                <a:spcPts val="6000"/>
              </a:spcBef>
              <a:spcAft>
                <a:spcPts val="0"/>
              </a:spcAft>
              <a:buSzPts val="5200"/>
              <a:buChar char="■"/>
              <a:defRPr/>
            </a:lvl3pPr>
            <a:lvl4pPr indent="-558800" lvl="3" marL="1828800">
              <a:spcBef>
                <a:spcPts val="6000"/>
              </a:spcBef>
              <a:spcAft>
                <a:spcPts val="0"/>
              </a:spcAft>
              <a:buSzPts val="5200"/>
              <a:buChar char="●"/>
              <a:defRPr/>
            </a:lvl4pPr>
            <a:lvl5pPr indent="-558800" lvl="4" marL="2286000">
              <a:spcBef>
                <a:spcPts val="6000"/>
              </a:spcBef>
              <a:spcAft>
                <a:spcPts val="0"/>
              </a:spcAft>
              <a:buSzPts val="5200"/>
              <a:buChar char="○"/>
              <a:defRPr/>
            </a:lvl5pPr>
            <a:lvl6pPr indent="-558800" lvl="5" marL="2743200">
              <a:spcBef>
                <a:spcPts val="6000"/>
              </a:spcBef>
              <a:spcAft>
                <a:spcPts val="0"/>
              </a:spcAft>
              <a:buSzPts val="5200"/>
              <a:buChar char="■"/>
              <a:defRPr/>
            </a:lvl6pPr>
            <a:lvl7pPr indent="-558800" lvl="6" marL="3200400">
              <a:spcBef>
                <a:spcPts val="6000"/>
              </a:spcBef>
              <a:spcAft>
                <a:spcPts val="0"/>
              </a:spcAft>
              <a:buSzPts val="5200"/>
              <a:buChar char="●"/>
              <a:defRPr/>
            </a:lvl7pPr>
            <a:lvl8pPr indent="-558800" lvl="7" marL="3657600">
              <a:spcBef>
                <a:spcPts val="6000"/>
              </a:spcBef>
              <a:spcAft>
                <a:spcPts val="0"/>
              </a:spcAft>
              <a:buSzPts val="5200"/>
              <a:buChar char="○"/>
              <a:defRPr/>
            </a:lvl8pPr>
            <a:lvl9pPr indent="-558800" lvl="8" marL="4114800">
              <a:spcBef>
                <a:spcPts val="6000"/>
              </a:spcBef>
              <a:spcAft>
                <a:spcPts val="6000"/>
              </a:spcAft>
              <a:buSzPts val="5200"/>
              <a:buChar char="■"/>
              <a:defRPr/>
            </a:lvl9pPr>
          </a:lstStyle>
          <a:p/>
        </p:txBody>
      </p:sp>
      <p:sp>
        <p:nvSpPr>
          <p:cNvPr id="40" name="Google Shape;40;p9"/>
          <p:cNvSpPr txBox="1"/>
          <p:nvPr>
            <p:ph idx="12" type="sldNum"/>
          </p:nvPr>
        </p:nvSpPr>
        <p:spPr>
          <a:xfrm>
            <a:off x="30500848" y="19896392"/>
            <a:ext cx="1975500" cy="1679400"/>
          </a:xfrm>
          <a:prstGeom prst="rect">
            <a:avLst/>
          </a:prstGeom>
        </p:spPr>
        <p:txBody>
          <a:bodyPr anchorCtr="0" anchor="ctr" bIns="341325" lIns="341325" spcFirstLastPara="1" rIns="341325" wrap="square" tIns="3413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122120" y="18050453"/>
            <a:ext cx="21595500" cy="2581800"/>
          </a:xfrm>
          <a:prstGeom prst="rect">
            <a:avLst/>
          </a:prstGeom>
        </p:spPr>
        <p:txBody>
          <a:bodyPr anchorCtr="0" anchor="ctr" bIns="341325" lIns="341325" spcFirstLastPara="1" rIns="341325" wrap="square" tIns="341325">
            <a:noAutofit/>
          </a:bodyPr>
          <a:lstStyle>
            <a:lvl1pPr indent="-228600" lvl="0" marL="457200">
              <a:lnSpc>
                <a:spcPct val="100000"/>
              </a:lnSpc>
              <a:spcBef>
                <a:spcPts val="0"/>
              </a:spcBef>
              <a:spcAft>
                <a:spcPts val="0"/>
              </a:spcAft>
              <a:buSzPts val="6700"/>
              <a:buNone/>
              <a:defRPr/>
            </a:lvl1pPr>
          </a:lstStyle>
          <a:p/>
        </p:txBody>
      </p:sp>
      <p:sp>
        <p:nvSpPr>
          <p:cNvPr id="43" name="Google Shape;43;p10"/>
          <p:cNvSpPr txBox="1"/>
          <p:nvPr>
            <p:ph idx="12" type="sldNum"/>
          </p:nvPr>
        </p:nvSpPr>
        <p:spPr>
          <a:xfrm>
            <a:off x="30500848" y="19896392"/>
            <a:ext cx="1975500" cy="1679400"/>
          </a:xfrm>
          <a:prstGeom prst="rect">
            <a:avLst/>
          </a:prstGeom>
        </p:spPr>
        <p:txBody>
          <a:bodyPr anchorCtr="0" anchor="ctr" bIns="341325" lIns="341325" spcFirstLastPara="1" rIns="341325" wrap="square" tIns="3413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122120" y="1898773"/>
            <a:ext cx="30674400" cy="2443500"/>
          </a:xfrm>
          <a:prstGeom prst="rect">
            <a:avLst/>
          </a:prstGeom>
          <a:noFill/>
          <a:ln>
            <a:noFill/>
          </a:ln>
        </p:spPr>
        <p:txBody>
          <a:bodyPr anchorCtr="0" anchor="t" bIns="341325" lIns="341325" spcFirstLastPara="1" rIns="341325" wrap="square" tIns="341325">
            <a:noAutofit/>
          </a:bodyPr>
          <a:lstStyle>
            <a:lvl1pPr lvl="0">
              <a:spcBef>
                <a:spcPts val="0"/>
              </a:spcBef>
              <a:spcAft>
                <a:spcPts val="0"/>
              </a:spcAft>
              <a:buClr>
                <a:schemeClr val="dk1"/>
              </a:buClr>
              <a:buSzPts val="10500"/>
              <a:buNone/>
              <a:defRPr sz="10500">
                <a:solidFill>
                  <a:schemeClr val="dk1"/>
                </a:solidFill>
              </a:defRPr>
            </a:lvl1pPr>
            <a:lvl2pPr lvl="1">
              <a:spcBef>
                <a:spcPts val="0"/>
              </a:spcBef>
              <a:spcAft>
                <a:spcPts val="0"/>
              </a:spcAft>
              <a:buClr>
                <a:schemeClr val="dk1"/>
              </a:buClr>
              <a:buSzPts val="10500"/>
              <a:buNone/>
              <a:defRPr sz="10500">
                <a:solidFill>
                  <a:schemeClr val="dk1"/>
                </a:solidFill>
              </a:defRPr>
            </a:lvl2pPr>
            <a:lvl3pPr lvl="2">
              <a:spcBef>
                <a:spcPts val="0"/>
              </a:spcBef>
              <a:spcAft>
                <a:spcPts val="0"/>
              </a:spcAft>
              <a:buClr>
                <a:schemeClr val="dk1"/>
              </a:buClr>
              <a:buSzPts val="10500"/>
              <a:buNone/>
              <a:defRPr sz="10500">
                <a:solidFill>
                  <a:schemeClr val="dk1"/>
                </a:solidFill>
              </a:defRPr>
            </a:lvl3pPr>
            <a:lvl4pPr lvl="3">
              <a:spcBef>
                <a:spcPts val="0"/>
              </a:spcBef>
              <a:spcAft>
                <a:spcPts val="0"/>
              </a:spcAft>
              <a:buClr>
                <a:schemeClr val="dk1"/>
              </a:buClr>
              <a:buSzPts val="10500"/>
              <a:buNone/>
              <a:defRPr sz="10500">
                <a:solidFill>
                  <a:schemeClr val="dk1"/>
                </a:solidFill>
              </a:defRPr>
            </a:lvl4pPr>
            <a:lvl5pPr lvl="4">
              <a:spcBef>
                <a:spcPts val="0"/>
              </a:spcBef>
              <a:spcAft>
                <a:spcPts val="0"/>
              </a:spcAft>
              <a:buClr>
                <a:schemeClr val="dk1"/>
              </a:buClr>
              <a:buSzPts val="10500"/>
              <a:buNone/>
              <a:defRPr sz="10500">
                <a:solidFill>
                  <a:schemeClr val="dk1"/>
                </a:solidFill>
              </a:defRPr>
            </a:lvl5pPr>
            <a:lvl6pPr lvl="5">
              <a:spcBef>
                <a:spcPts val="0"/>
              </a:spcBef>
              <a:spcAft>
                <a:spcPts val="0"/>
              </a:spcAft>
              <a:buClr>
                <a:schemeClr val="dk1"/>
              </a:buClr>
              <a:buSzPts val="10500"/>
              <a:buNone/>
              <a:defRPr sz="10500">
                <a:solidFill>
                  <a:schemeClr val="dk1"/>
                </a:solidFill>
              </a:defRPr>
            </a:lvl6pPr>
            <a:lvl7pPr lvl="6">
              <a:spcBef>
                <a:spcPts val="0"/>
              </a:spcBef>
              <a:spcAft>
                <a:spcPts val="0"/>
              </a:spcAft>
              <a:buClr>
                <a:schemeClr val="dk1"/>
              </a:buClr>
              <a:buSzPts val="10500"/>
              <a:buNone/>
              <a:defRPr sz="10500">
                <a:solidFill>
                  <a:schemeClr val="dk1"/>
                </a:solidFill>
              </a:defRPr>
            </a:lvl7pPr>
            <a:lvl8pPr lvl="7">
              <a:spcBef>
                <a:spcPts val="0"/>
              </a:spcBef>
              <a:spcAft>
                <a:spcPts val="0"/>
              </a:spcAft>
              <a:buClr>
                <a:schemeClr val="dk1"/>
              </a:buClr>
              <a:buSzPts val="10500"/>
              <a:buNone/>
              <a:defRPr sz="10500">
                <a:solidFill>
                  <a:schemeClr val="dk1"/>
                </a:solidFill>
              </a:defRPr>
            </a:lvl8pPr>
            <a:lvl9pPr lvl="8">
              <a:spcBef>
                <a:spcPts val="0"/>
              </a:spcBef>
              <a:spcAft>
                <a:spcPts val="0"/>
              </a:spcAft>
              <a:buClr>
                <a:schemeClr val="dk1"/>
              </a:buClr>
              <a:buSzPts val="10500"/>
              <a:buNone/>
              <a:defRPr sz="10500">
                <a:solidFill>
                  <a:schemeClr val="dk1"/>
                </a:solidFill>
              </a:defRPr>
            </a:lvl9pPr>
          </a:lstStyle>
          <a:p/>
        </p:txBody>
      </p:sp>
      <p:sp>
        <p:nvSpPr>
          <p:cNvPr id="7" name="Google Shape;7;p1"/>
          <p:cNvSpPr txBox="1"/>
          <p:nvPr>
            <p:ph idx="1" type="body"/>
          </p:nvPr>
        </p:nvSpPr>
        <p:spPr>
          <a:xfrm>
            <a:off x="1122120" y="4917227"/>
            <a:ext cx="30674400" cy="14576700"/>
          </a:xfrm>
          <a:prstGeom prst="rect">
            <a:avLst/>
          </a:prstGeom>
          <a:noFill/>
          <a:ln>
            <a:noFill/>
          </a:ln>
        </p:spPr>
        <p:txBody>
          <a:bodyPr anchorCtr="0" anchor="t" bIns="341325" lIns="341325" spcFirstLastPara="1" rIns="341325" wrap="square" tIns="341325">
            <a:noAutofit/>
          </a:bodyPr>
          <a:lstStyle>
            <a:lvl1pPr indent="-654050" lvl="0" marL="457200">
              <a:lnSpc>
                <a:spcPct val="115000"/>
              </a:lnSpc>
              <a:spcBef>
                <a:spcPts val="0"/>
              </a:spcBef>
              <a:spcAft>
                <a:spcPts val="0"/>
              </a:spcAft>
              <a:buClr>
                <a:schemeClr val="dk2"/>
              </a:buClr>
              <a:buSzPts val="6700"/>
              <a:buChar char="●"/>
              <a:defRPr sz="6700">
                <a:solidFill>
                  <a:schemeClr val="dk2"/>
                </a:solidFill>
              </a:defRPr>
            </a:lvl1pPr>
            <a:lvl2pPr indent="-558800" lvl="1" marL="914400">
              <a:lnSpc>
                <a:spcPct val="115000"/>
              </a:lnSpc>
              <a:spcBef>
                <a:spcPts val="6000"/>
              </a:spcBef>
              <a:spcAft>
                <a:spcPts val="0"/>
              </a:spcAft>
              <a:buClr>
                <a:schemeClr val="dk2"/>
              </a:buClr>
              <a:buSzPts val="5200"/>
              <a:buChar char="○"/>
              <a:defRPr sz="5200">
                <a:solidFill>
                  <a:schemeClr val="dk2"/>
                </a:solidFill>
              </a:defRPr>
            </a:lvl2pPr>
            <a:lvl3pPr indent="-558800" lvl="2" marL="1371600">
              <a:lnSpc>
                <a:spcPct val="115000"/>
              </a:lnSpc>
              <a:spcBef>
                <a:spcPts val="6000"/>
              </a:spcBef>
              <a:spcAft>
                <a:spcPts val="0"/>
              </a:spcAft>
              <a:buClr>
                <a:schemeClr val="dk2"/>
              </a:buClr>
              <a:buSzPts val="5200"/>
              <a:buChar char="■"/>
              <a:defRPr sz="5200">
                <a:solidFill>
                  <a:schemeClr val="dk2"/>
                </a:solidFill>
              </a:defRPr>
            </a:lvl3pPr>
            <a:lvl4pPr indent="-558800" lvl="3" marL="1828800">
              <a:lnSpc>
                <a:spcPct val="115000"/>
              </a:lnSpc>
              <a:spcBef>
                <a:spcPts val="6000"/>
              </a:spcBef>
              <a:spcAft>
                <a:spcPts val="0"/>
              </a:spcAft>
              <a:buClr>
                <a:schemeClr val="dk2"/>
              </a:buClr>
              <a:buSzPts val="5200"/>
              <a:buChar char="●"/>
              <a:defRPr sz="5200">
                <a:solidFill>
                  <a:schemeClr val="dk2"/>
                </a:solidFill>
              </a:defRPr>
            </a:lvl4pPr>
            <a:lvl5pPr indent="-558800" lvl="4" marL="2286000">
              <a:lnSpc>
                <a:spcPct val="115000"/>
              </a:lnSpc>
              <a:spcBef>
                <a:spcPts val="6000"/>
              </a:spcBef>
              <a:spcAft>
                <a:spcPts val="0"/>
              </a:spcAft>
              <a:buClr>
                <a:schemeClr val="dk2"/>
              </a:buClr>
              <a:buSzPts val="5200"/>
              <a:buChar char="○"/>
              <a:defRPr sz="5200">
                <a:solidFill>
                  <a:schemeClr val="dk2"/>
                </a:solidFill>
              </a:defRPr>
            </a:lvl5pPr>
            <a:lvl6pPr indent="-558800" lvl="5" marL="2743200">
              <a:lnSpc>
                <a:spcPct val="115000"/>
              </a:lnSpc>
              <a:spcBef>
                <a:spcPts val="6000"/>
              </a:spcBef>
              <a:spcAft>
                <a:spcPts val="0"/>
              </a:spcAft>
              <a:buClr>
                <a:schemeClr val="dk2"/>
              </a:buClr>
              <a:buSzPts val="5200"/>
              <a:buChar char="■"/>
              <a:defRPr sz="5200">
                <a:solidFill>
                  <a:schemeClr val="dk2"/>
                </a:solidFill>
              </a:defRPr>
            </a:lvl6pPr>
            <a:lvl7pPr indent="-558800" lvl="6" marL="3200400">
              <a:lnSpc>
                <a:spcPct val="115000"/>
              </a:lnSpc>
              <a:spcBef>
                <a:spcPts val="6000"/>
              </a:spcBef>
              <a:spcAft>
                <a:spcPts val="0"/>
              </a:spcAft>
              <a:buClr>
                <a:schemeClr val="dk2"/>
              </a:buClr>
              <a:buSzPts val="5200"/>
              <a:buChar char="●"/>
              <a:defRPr sz="5200">
                <a:solidFill>
                  <a:schemeClr val="dk2"/>
                </a:solidFill>
              </a:defRPr>
            </a:lvl7pPr>
            <a:lvl8pPr indent="-558800" lvl="7" marL="3657600">
              <a:lnSpc>
                <a:spcPct val="115000"/>
              </a:lnSpc>
              <a:spcBef>
                <a:spcPts val="6000"/>
              </a:spcBef>
              <a:spcAft>
                <a:spcPts val="0"/>
              </a:spcAft>
              <a:buClr>
                <a:schemeClr val="dk2"/>
              </a:buClr>
              <a:buSzPts val="5200"/>
              <a:buChar char="○"/>
              <a:defRPr sz="5200">
                <a:solidFill>
                  <a:schemeClr val="dk2"/>
                </a:solidFill>
              </a:defRPr>
            </a:lvl8pPr>
            <a:lvl9pPr indent="-558800" lvl="8" marL="4114800">
              <a:lnSpc>
                <a:spcPct val="115000"/>
              </a:lnSpc>
              <a:spcBef>
                <a:spcPts val="6000"/>
              </a:spcBef>
              <a:spcAft>
                <a:spcPts val="6000"/>
              </a:spcAft>
              <a:buClr>
                <a:schemeClr val="dk2"/>
              </a:buClr>
              <a:buSzPts val="5200"/>
              <a:buChar char="■"/>
              <a:defRPr sz="5200">
                <a:solidFill>
                  <a:schemeClr val="dk2"/>
                </a:solidFill>
              </a:defRPr>
            </a:lvl9pPr>
          </a:lstStyle>
          <a:p/>
        </p:txBody>
      </p:sp>
      <p:sp>
        <p:nvSpPr>
          <p:cNvPr id="8" name="Google Shape;8;p1"/>
          <p:cNvSpPr txBox="1"/>
          <p:nvPr>
            <p:ph idx="12" type="sldNum"/>
          </p:nvPr>
        </p:nvSpPr>
        <p:spPr>
          <a:xfrm>
            <a:off x="30500848" y="19896392"/>
            <a:ext cx="1975500" cy="1679400"/>
          </a:xfrm>
          <a:prstGeom prst="rect">
            <a:avLst/>
          </a:prstGeom>
          <a:noFill/>
          <a:ln>
            <a:noFill/>
          </a:ln>
        </p:spPr>
        <p:txBody>
          <a:bodyPr anchorCtr="0" anchor="ctr" bIns="341325" lIns="341325" spcFirstLastPara="1" rIns="341325" wrap="square" tIns="341325">
            <a:noAutofit/>
          </a:bodyPr>
          <a:lstStyle>
            <a:lvl1pPr lvl="0" algn="r">
              <a:buNone/>
              <a:defRPr sz="3700">
                <a:solidFill>
                  <a:schemeClr val="dk2"/>
                </a:solidFill>
              </a:defRPr>
            </a:lvl1pPr>
            <a:lvl2pPr lvl="1" algn="r">
              <a:buNone/>
              <a:defRPr sz="3700">
                <a:solidFill>
                  <a:schemeClr val="dk2"/>
                </a:solidFill>
              </a:defRPr>
            </a:lvl2pPr>
            <a:lvl3pPr lvl="2" algn="r">
              <a:buNone/>
              <a:defRPr sz="3700">
                <a:solidFill>
                  <a:schemeClr val="dk2"/>
                </a:solidFill>
              </a:defRPr>
            </a:lvl3pPr>
            <a:lvl4pPr lvl="3" algn="r">
              <a:buNone/>
              <a:defRPr sz="3700">
                <a:solidFill>
                  <a:schemeClr val="dk2"/>
                </a:solidFill>
              </a:defRPr>
            </a:lvl4pPr>
            <a:lvl5pPr lvl="4" algn="r">
              <a:buNone/>
              <a:defRPr sz="3700">
                <a:solidFill>
                  <a:schemeClr val="dk2"/>
                </a:solidFill>
              </a:defRPr>
            </a:lvl5pPr>
            <a:lvl6pPr lvl="5" algn="r">
              <a:buNone/>
              <a:defRPr sz="3700">
                <a:solidFill>
                  <a:schemeClr val="dk2"/>
                </a:solidFill>
              </a:defRPr>
            </a:lvl6pPr>
            <a:lvl7pPr lvl="6" algn="r">
              <a:buNone/>
              <a:defRPr sz="3700">
                <a:solidFill>
                  <a:schemeClr val="dk2"/>
                </a:solidFill>
              </a:defRPr>
            </a:lvl7pPr>
            <a:lvl8pPr lvl="7" algn="r">
              <a:buNone/>
              <a:defRPr sz="3700">
                <a:solidFill>
                  <a:schemeClr val="dk2"/>
                </a:solidFill>
              </a:defRPr>
            </a:lvl8pPr>
            <a:lvl9pPr lvl="8" algn="r">
              <a:buNone/>
              <a:defRPr sz="37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4B647B"/>
            </a:gs>
            <a:gs pos="100000">
              <a:srgbClr val="292E36"/>
            </a:gs>
          </a:gsLst>
          <a:lin ang="5400012" scaled="0"/>
        </a:gradFill>
      </p:bgPr>
    </p:bg>
    <p:spTree>
      <p:nvGrpSpPr>
        <p:cNvPr id="50" name="Shape 5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image" Target="../media/image2.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FE9FB"/>
            </a:gs>
            <a:gs pos="100000">
              <a:srgbClr val="6E9BE7"/>
            </a:gs>
          </a:gsLst>
          <a:path path="circle">
            <a:fillToRect b="50%" l="50%" r="50%" t="50%"/>
          </a:path>
          <a:tileRect/>
        </a:gradFill>
      </p:bgPr>
    </p:bg>
    <p:spTree>
      <p:nvGrpSpPr>
        <p:cNvPr id="58" name="Shape 58"/>
        <p:cNvGrpSpPr/>
        <p:nvPr/>
      </p:nvGrpSpPr>
      <p:grpSpPr>
        <a:xfrm>
          <a:off x="0" y="0"/>
          <a:ext cx="0" cy="0"/>
          <a:chOff x="0" y="0"/>
          <a:chExt cx="0" cy="0"/>
        </a:xfrm>
      </p:grpSpPr>
      <p:pic>
        <p:nvPicPr>
          <p:cNvPr id="59" name="Google Shape;59;p15"/>
          <p:cNvPicPr preferRelativeResize="0"/>
          <p:nvPr/>
        </p:nvPicPr>
        <p:blipFill rotWithShape="1">
          <a:blip r:embed="rId3">
            <a:alphaModFix/>
          </a:blip>
          <a:srcRect b="9124" l="33148" r="27247" t="4794"/>
          <a:stretch/>
        </p:blipFill>
        <p:spPr>
          <a:xfrm>
            <a:off x="10972025" y="3760225"/>
            <a:ext cx="10974335" cy="18429552"/>
          </a:xfrm>
          <a:prstGeom prst="rect">
            <a:avLst/>
          </a:prstGeom>
          <a:noFill/>
          <a:ln>
            <a:noFill/>
          </a:ln>
        </p:spPr>
      </p:pic>
      <p:sp>
        <p:nvSpPr>
          <p:cNvPr id="60" name="Google Shape;60;p15"/>
          <p:cNvSpPr/>
          <p:nvPr/>
        </p:nvSpPr>
        <p:spPr>
          <a:xfrm rot="10800000">
            <a:off x="0" y="29000"/>
            <a:ext cx="32918400" cy="3395700"/>
          </a:xfrm>
          <a:prstGeom prst="rect">
            <a:avLst/>
          </a:prstGeom>
          <a:solidFill>
            <a:schemeClr val="lt1"/>
          </a:solidFill>
          <a:ln cap="flat" cmpd="sng" w="9525">
            <a:solidFill>
              <a:schemeClr val="dk1"/>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28850" lIns="57775" spcFirstLastPara="1" rIns="57775" wrap="square" tIns="28850">
            <a:noAutofit/>
          </a:bodyPr>
          <a:lstStyle/>
          <a:p>
            <a:pPr indent="0" lvl="0" marL="0" marR="0" rtl="0" algn="ctr">
              <a:spcBef>
                <a:spcPts val="0"/>
              </a:spcBef>
              <a:spcAft>
                <a:spcPts val="0"/>
              </a:spcAft>
              <a:buNone/>
            </a:pPr>
            <a:r>
              <a:t/>
            </a:r>
            <a:endParaRPr b="0" i="0" sz="1900" u="none" cap="none" strike="noStrike">
              <a:solidFill>
                <a:schemeClr val="lt1"/>
              </a:solidFill>
              <a:latin typeface="Arial"/>
              <a:ea typeface="Arial"/>
              <a:cs typeface="Arial"/>
              <a:sym typeface="Arial"/>
            </a:endParaRPr>
          </a:p>
        </p:txBody>
      </p:sp>
      <p:sp>
        <p:nvSpPr>
          <p:cNvPr id="61" name="Google Shape;61;p15"/>
          <p:cNvSpPr txBox="1"/>
          <p:nvPr/>
        </p:nvSpPr>
        <p:spPr>
          <a:xfrm>
            <a:off x="2647650" y="403405"/>
            <a:ext cx="27623100" cy="2646900"/>
          </a:xfrm>
          <a:prstGeom prst="rect">
            <a:avLst/>
          </a:prstGeom>
          <a:noFill/>
          <a:ln>
            <a:noFill/>
          </a:ln>
        </p:spPr>
        <p:txBody>
          <a:bodyPr anchorCtr="0" anchor="t" bIns="28475" lIns="56850" spcFirstLastPara="1" rIns="56850" wrap="square" tIns="28475">
            <a:noAutofit/>
          </a:bodyPr>
          <a:lstStyle/>
          <a:p>
            <a:pPr indent="0" lvl="0" marL="0" marR="0" rtl="0" algn="ctr">
              <a:spcBef>
                <a:spcPts val="0"/>
              </a:spcBef>
              <a:spcAft>
                <a:spcPts val="0"/>
              </a:spcAft>
              <a:buNone/>
            </a:pPr>
            <a:r>
              <a:rPr b="1" lang="en" sz="5200">
                <a:solidFill>
                  <a:schemeClr val="dk1"/>
                </a:solidFill>
              </a:rPr>
              <a:t>Sailbot 2019-2020</a:t>
            </a:r>
            <a:endParaRPr sz="1500"/>
          </a:p>
          <a:p>
            <a:pPr indent="0" lvl="0" marL="0" marR="0" rtl="0" algn="ctr">
              <a:spcBef>
                <a:spcPts val="0"/>
              </a:spcBef>
              <a:spcAft>
                <a:spcPts val="0"/>
              </a:spcAft>
              <a:buNone/>
            </a:pPr>
            <a:r>
              <a:t/>
            </a:r>
            <a:endParaRPr b="1" sz="2600" u="none">
              <a:solidFill>
                <a:schemeClr val="dk1"/>
              </a:solidFill>
              <a:latin typeface="Arial"/>
              <a:ea typeface="Arial"/>
              <a:cs typeface="Arial"/>
              <a:sym typeface="Arial"/>
            </a:endParaRPr>
          </a:p>
          <a:p>
            <a:pPr indent="0" lvl="0" marL="0" marR="0" rtl="0" algn="ctr">
              <a:spcBef>
                <a:spcPts val="0"/>
              </a:spcBef>
              <a:spcAft>
                <a:spcPts val="0"/>
              </a:spcAft>
              <a:buNone/>
            </a:pPr>
            <a:r>
              <a:rPr b="1" lang="en" sz="3000">
                <a:solidFill>
                  <a:schemeClr val="dk1"/>
                </a:solidFill>
              </a:rPr>
              <a:t>Mylena Guzman </a:t>
            </a:r>
            <a:r>
              <a:rPr b="1" lang="en" sz="3000">
                <a:solidFill>
                  <a:schemeClr val="dk1"/>
                </a:solidFill>
              </a:rPr>
              <a:t>(ME), Irina Lavryonova (ECE/RBE), Kyle Reese (RBE/CS), Andrew Thomas (ME)</a:t>
            </a:r>
            <a:endParaRPr sz="1500"/>
          </a:p>
          <a:p>
            <a:pPr indent="0" lvl="0" marL="0" marR="0" rtl="0" algn="ctr">
              <a:spcBef>
                <a:spcPts val="0"/>
              </a:spcBef>
              <a:spcAft>
                <a:spcPts val="0"/>
              </a:spcAft>
              <a:buNone/>
            </a:pPr>
            <a:r>
              <a:rPr b="1" lang="en" sz="3000" u="none">
                <a:solidFill>
                  <a:schemeClr val="dk1"/>
                </a:solidFill>
                <a:latin typeface="Arial"/>
                <a:ea typeface="Arial"/>
                <a:cs typeface="Arial"/>
                <a:sym typeface="Arial"/>
              </a:rPr>
              <a:t>Advisors: </a:t>
            </a:r>
            <a:r>
              <a:rPr b="1" lang="en" sz="3000">
                <a:solidFill>
                  <a:schemeClr val="dk1"/>
                </a:solidFill>
              </a:rPr>
              <a:t>Kenneth Stafford (RBE/ME), William Michalson (RBE/ECE/CS)</a:t>
            </a:r>
            <a:endParaRPr sz="1500"/>
          </a:p>
          <a:p>
            <a:pPr indent="0" lvl="0" marL="0" marR="0" rtl="0" algn="ctr">
              <a:spcBef>
                <a:spcPts val="0"/>
              </a:spcBef>
              <a:spcAft>
                <a:spcPts val="0"/>
              </a:spcAft>
              <a:buNone/>
            </a:pPr>
            <a:r>
              <a:t/>
            </a:r>
            <a:endParaRPr b="1" sz="2200" u="none">
              <a:solidFill>
                <a:schemeClr val="dk1"/>
              </a:solidFill>
              <a:latin typeface="Arial"/>
              <a:ea typeface="Arial"/>
              <a:cs typeface="Arial"/>
              <a:sym typeface="Arial"/>
            </a:endParaRPr>
          </a:p>
        </p:txBody>
      </p:sp>
      <p:pic>
        <p:nvPicPr>
          <p:cNvPr id="62" name="Google Shape;62;p15"/>
          <p:cNvPicPr preferRelativeResize="0"/>
          <p:nvPr/>
        </p:nvPicPr>
        <p:blipFill rotWithShape="1">
          <a:blip r:embed="rId4">
            <a:alphaModFix/>
          </a:blip>
          <a:srcRect b="10981" l="0" r="0" t="3955"/>
          <a:stretch/>
        </p:blipFill>
        <p:spPr>
          <a:xfrm>
            <a:off x="779300" y="-93925"/>
            <a:ext cx="5101115" cy="3352802"/>
          </a:xfrm>
          <a:prstGeom prst="rect">
            <a:avLst/>
          </a:prstGeom>
          <a:noFill/>
          <a:ln>
            <a:noFill/>
          </a:ln>
        </p:spPr>
      </p:pic>
      <p:grpSp>
        <p:nvGrpSpPr>
          <p:cNvPr id="63" name="Google Shape;63;p15"/>
          <p:cNvGrpSpPr/>
          <p:nvPr/>
        </p:nvGrpSpPr>
        <p:grpSpPr>
          <a:xfrm>
            <a:off x="409050" y="3806721"/>
            <a:ext cx="9791400" cy="5967897"/>
            <a:chOff x="595625" y="3962750"/>
            <a:chExt cx="9791400" cy="5967300"/>
          </a:xfrm>
        </p:grpSpPr>
        <p:sp>
          <p:nvSpPr>
            <p:cNvPr id="64" name="Google Shape;64;p15"/>
            <p:cNvSpPr txBox="1"/>
            <p:nvPr/>
          </p:nvSpPr>
          <p:spPr>
            <a:xfrm>
              <a:off x="595625" y="3962750"/>
              <a:ext cx="9791400" cy="5967300"/>
            </a:xfrm>
            <a:prstGeom prst="rect">
              <a:avLst/>
            </a:prstGeom>
            <a:noFill/>
            <a:ln>
              <a:noFill/>
            </a:ln>
          </p:spPr>
          <p:txBody>
            <a:bodyPr anchorCtr="0" anchor="t" bIns="89875" lIns="89875" spcFirstLastPara="1" rIns="89875" wrap="square" tIns="89875">
              <a:noAutofit/>
            </a:bodyPr>
            <a:lstStyle/>
            <a:p>
              <a:pPr indent="0" lvl="0" marL="0" rtl="0" algn="l">
                <a:spcBef>
                  <a:spcPts val="0"/>
                </a:spcBef>
                <a:spcAft>
                  <a:spcPts val="0"/>
                </a:spcAft>
                <a:buNone/>
              </a:pPr>
              <a:r>
                <a:rPr b="1" lang="en" sz="4900"/>
                <a:t>Abstract</a:t>
              </a:r>
              <a:endParaRPr b="1" sz="4900"/>
            </a:p>
            <a:p>
              <a:pPr indent="0" lvl="0" marL="0" rtl="0" algn="l">
                <a:lnSpc>
                  <a:spcPct val="115000"/>
                </a:lnSpc>
                <a:spcBef>
                  <a:spcPts val="0"/>
                </a:spcBef>
                <a:spcAft>
                  <a:spcPts val="0"/>
                </a:spcAft>
                <a:buNone/>
              </a:pPr>
              <a:r>
                <a:t/>
              </a:r>
              <a:endParaRPr sz="1100">
                <a:solidFill>
                  <a:schemeClr val="dk1"/>
                </a:solidFill>
                <a:latin typeface="Cambria"/>
                <a:ea typeface="Cambria"/>
                <a:cs typeface="Cambria"/>
                <a:sym typeface="Cambria"/>
              </a:endParaRPr>
            </a:p>
            <a:p>
              <a:pPr indent="0" lvl="0" marL="0" rtl="0" algn="l">
                <a:lnSpc>
                  <a:spcPct val="115000"/>
                </a:lnSpc>
                <a:spcBef>
                  <a:spcPts val="1200"/>
                </a:spcBef>
                <a:spcAft>
                  <a:spcPts val="0"/>
                </a:spcAft>
                <a:buClr>
                  <a:schemeClr val="dk1"/>
                </a:buClr>
                <a:buSzPts val="1100"/>
                <a:buFont typeface="Arial"/>
                <a:buNone/>
              </a:pPr>
              <a:r>
                <a:rPr lang="en" sz="3000">
                  <a:solidFill>
                    <a:schemeClr val="dk1"/>
                  </a:solidFill>
                  <a:latin typeface="Cambria"/>
                  <a:ea typeface="Cambria"/>
                  <a:cs typeface="Cambria"/>
                  <a:sym typeface="Cambria"/>
                </a:rPr>
                <a:t>The goal of this project was to improve in major ways upon the autonomous robotic sailboat known as the “The Wide Awake.” Using the rules of the International Robotic Sailing Regatta as a guide, the team improved the boat’s mechanical, electrical, and software performance and reliability by improving upon the systems that were already in place from previous years as well as devising new solutions to existing problems. The focus of this year’s MQP was to implement reliable RC control and to pave the way for the implementation of autonomous operation in future years.</a:t>
              </a:r>
              <a:endParaRPr sz="3000">
                <a:solidFill>
                  <a:schemeClr val="dk1"/>
                </a:solidFill>
                <a:latin typeface="Cambria"/>
                <a:ea typeface="Cambria"/>
                <a:cs typeface="Cambria"/>
                <a:sym typeface="Cambria"/>
              </a:endParaRPr>
            </a:p>
            <a:p>
              <a:pPr indent="0" lvl="0" marL="0" rtl="0" algn="l">
                <a:lnSpc>
                  <a:spcPct val="115000"/>
                </a:lnSpc>
                <a:spcBef>
                  <a:spcPts val="1200"/>
                </a:spcBef>
                <a:spcAft>
                  <a:spcPts val="0"/>
                </a:spcAft>
                <a:buClr>
                  <a:schemeClr val="dk1"/>
                </a:buClr>
                <a:buSzPts val="1100"/>
                <a:buFont typeface="Arial"/>
                <a:buNone/>
              </a:pPr>
              <a:r>
                <a:t/>
              </a:r>
              <a:endParaRPr sz="3000">
                <a:solidFill>
                  <a:schemeClr val="dk1"/>
                </a:solidFill>
                <a:latin typeface="Cambria"/>
                <a:ea typeface="Cambria"/>
                <a:cs typeface="Cambria"/>
                <a:sym typeface="Cambria"/>
              </a:endParaRPr>
            </a:p>
            <a:p>
              <a:pPr indent="0" lvl="0" marL="0" rtl="0" algn="l">
                <a:lnSpc>
                  <a:spcPct val="115000"/>
                </a:lnSpc>
                <a:spcBef>
                  <a:spcPts val="0"/>
                </a:spcBef>
                <a:spcAft>
                  <a:spcPts val="0"/>
                </a:spcAft>
                <a:buClr>
                  <a:schemeClr val="dk1"/>
                </a:buClr>
                <a:buSzPts val="1100"/>
                <a:buFont typeface="Arial"/>
                <a:buNone/>
              </a:pPr>
              <a:r>
                <a:rPr lang="en" sz="3000">
                  <a:solidFill>
                    <a:schemeClr val="dk1"/>
                  </a:solidFill>
                  <a:latin typeface="Cambria"/>
                  <a:ea typeface="Cambria"/>
                  <a:cs typeface="Cambria"/>
                  <a:sym typeface="Cambria"/>
                </a:rPr>
                <a:t> </a:t>
              </a:r>
              <a:endParaRPr sz="1100">
                <a:solidFill>
                  <a:schemeClr val="dk1"/>
                </a:solidFill>
                <a:latin typeface="Cambria"/>
                <a:ea typeface="Cambria"/>
                <a:cs typeface="Cambria"/>
                <a:sym typeface="Cambria"/>
              </a:endParaRPr>
            </a:p>
            <a:p>
              <a:pPr indent="0" lvl="0" marL="0" rtl="0" algn="l">
                <a:spcBef>
                  <a:spcPts val="0"/>
                </a:spcBef>
                <a:spcAft>
                  <a:spcPts val="0"/>
                </a:spcAft>
                <a:buNone/>
              </a:pPr>
              <a:r>
                <a:t/>
              </a:r>
              <a:endParaRPr sz="3000">
                <a:latin typeface="Cambria"/>
                <a:ea typeface="Cambria"/>
                <a:cs typeface="Cambria"/>
                <a:sym typeface="Cambria"/>
              </a:endParaRPr>
            </a:p>
          </p:txBody>
        </p:sp>
        <p:cxnSp>
          <p:nvCxnSpPr>
            <p:cNvPr id="65" name="Google Shape;65;p15"/>
            <p:cNvCxnSpPr/>
            <p:nvPr/>
          </p:nvCxnSpPr>
          <p:spPr>
            <a:xfrm>
              <a:off x="595625" y="4847025"/>
              <a:ext cx="9539100" cy="0"/>
            </a:xfrm>
            <a:prstGeom prst="straightConnector1">
              <a:avLst/>
            </a:prstGeom>
            <a:noFill/>
            <a:ln cap="flat" cmpd="sng" w="76200">
              <a:solidFill>
                <a:srgbClr val="4B647B"/>
              </a:solidFill>
              <a:prstDash val="solid"/>
              <a:round/>
              <a:headEnd len="med" w="med" type="none"/>
              <a:tailEnd len="med" w="med" type="none"/>
            </a:ln>
          </p:spPr>
        </p:cxnSp>
      </p:grpSp>
      <p:grpSp>
        <p:nvGrpSpPr>
          <p:cNvPr id="66" name="Google Shape;66;p15"/>
          <p:cNvGrpSpPr/>
          <p:nvPr/>
        </p:nvGrpSpPr>
        <p:grpSpPr>
          <a:xfrm>
            <a:off x="383898" y="10972762"/>
            <a:ext cx="9843152" cy="4004454"/>
            <a:chOff x="601775" y="10753260"/>
            <a:chExt cx="5852400" cy="5967000"/>
          </a:xfrm>
        </p:grpSpPr>
        <p:sp>
          <p:nvSpPr>
            <p:cNvPr id="67" name="Google Shape;67;p15"/>
            <p:cNvSpPr txBox="1"/>
            <p:nvPr/>
          </p:nvSpPr>
          <p:spPr>
            <a:xfrm>
              <a:off x="601775" y="10753260"/>
              <a:ext cx="5852400" cy="5967000"/>
            </a:xfrm>
            <a:prstGeom prst="rect">
              <a:avLst/>
            </a:prstGeom>
            <a:noFill/>
            <a:ln>
              <a:noFill/>
            </a:ln>
          </p:spPr>
          <p:txBody>
            <a:bodyPr anchorCtr="0" anchor="t" bIns="89875" lIns="89875" spcFirstLastPara="1" rIns="89875" wrap="square" tIns="89875">
              <a:noAutofit/>
            </a:bodyPr>
            <a:lstStyle/>
            <a:p>
              <a:pPr indent="0" lvl="0" marL="0" rtl="0" algn="l">
                <a:spcBef>
                  <a:spcPts val="0"/>
                </a:spcBef>
                <a:spcAft>
                  <a:spcPts val="0"/>
                </a:spcAft>
                <a:buNone/>
              </a:pPr>
              <a:r>
                <a:rPr b="1" lang="en" sz="4900"/>
                <a:t>Previous Sailbot</a:t>
              </a:r>
              <a:endParaRPr b="1" sz="4900"/>
            </a:p>
            <a:p>
              <a:pPr indent="0" lvl="0" marL="0" rtl="0" algn="l">
                <a:spcBef>
                  <a:spcPts val="0"/>
                </a:spcBef>
                <a:spcAft>
                  <a:spcPts val="0"/>
                </a:spcAft>
                <a:buNone/>
              </a:pPr>
              <a:r>
                <a:t/>
              </a:r>
              <a:endParaRPr sz="1100">
                <a:latin typeface="Cambria"/>
                <a:ea typeface="Cambria"/>
                <a:cs typeface="Cambria"/>
                <a:sym typeface="Cambria"/>
              </a:endParaRPr>
            </a:p>
            <a:p>
              <a:pPr indent="0" lvl="0" marL="0" rtl="0" algn="l">
                <a:spcBef>
                  <a:spcPts val="0"/>
                </a:spcBef>
                <a:spcAft>
                  <a:spcPts val="0"/>
                </a:spcAft>
                <a:buClr>
                  <a:schemeClr val="dk1"/>
                </a:buClr>
                <a:buSzPts val="1100"/>
                <a:buFont typeface="Arial"/>
                <a:buNone/>
              </a:pPr>
              <a:r>
                <a:rPr b="1" lang="en" sz="3000">
                  <a:solidFill>
                    <a:schemeClr val="dk1"/>
                  </a:solidFill>
                  <a:latin typeface="Cambria"/>
                  <a:ea typeface="Cambria"/>
                  <a:cs typeface="Cambria"/>
                  <a:sym typeface="Cambria"/>
                </a:rPr>
                <a:t>2018-2019</a:t>
              </a:r>
              <a:endParaRPr b="1" sz="3000">
                <a:solidFill>
                  <a:schemeClr val="dk1"/>
                </a:solidFill>
                <a:latin typeface="Cambria"/>
                <a:ea typeface="Cambria"/>
                <a:cs typeface="Cambria"/>
                <a:sym typeface="Cambria"/>
              </a:endParaRPr>
            </a:p>
            <a:p>
              <a:pPr indent="-419100" lvl="0" marL="457200" rtl="0" algn="l">
                <a:spcBef>
                  <a:spcPts val="0"/>
                </a:spcBef>
                <a:spcAft>
                  <a:spcPts val="0"/>
                </a:spcAft>
                <a:buClr>
                  <a:schemeClr val="dk1"/>
                </a:buClr>
                <a:buSzPts val="3000"/>
                <a:buFont typeface="Cambria"/>
                <a:buChar char="-"/>
              </a:pPr>
              <a:r>
                <a:rPr lang="en" sz="3000">
                  <a:solidFill>
                    <a:schemeClr val="dk1"/>
                  </a:solidFill>
                  <a:latin typeface="Cambria"/>
                  <a:ea typeface="Cambria"/>
                  <a:cs typeface="Cambria"/>
                  <a:sym typeface="Cambria"/>
                </a:rPr>
                <a:t>Operated using a WiFi controller</a:t>
              </a:r>
              <a:endParaRPr sz="3000">
                <a:solidFill>
                  <a:schemeClr val="dk1"/>
                </a:solidFill>
                <a:latin typeface="Cambria"/>
                <a:ea typeface="Cambria"/>
                <a:cs typeface="Cambria"/>
                <a:sym typeface="Cambria"/>
              </a:endParaRPr>
            </a:p>
            <a:p>
              <a:pPr indent="-419100" lvl="0" marL="457200" rtl="0" algn="l">
                <a:spcBef>
                  <a:spcPts val="0"/>
                </a:spcBef>
                <a:spcAft>
                  <a:spcPts val="0"/>
                </a:spcAft>
                <a:buClr>
                  <a:schemeClr val="dk1"/>
                </a:buClr>
                <a:buSzPts val="3000"/>
                <a:buFont typeface="Cambria"/>
                <a:buChar char="-"/>
              </a:pPr>
              <a:r>
                <a:rPr lang="en" sz="3000">
                  <a:solidFill>
                    <a:schemeClr val="dk1"/>
                  </a:solidFill>
                  <a:latin typeface="Cambria"/>
                  <a:ea typeface="Cambria"/>
                  <a:cs typeface="Cambria"/>
                  <a:sym typeface="Cambria"/>
                </a:rPr>
                <a:t>U</a:t>
              </a:r>
              <a:r>
                <a:rPr lang="en" sz="3000">
                  <a:solidFill>
                    <a:schemeClr val="dk1"/>
                  </a:solidFill>
                  <a:latin typeface="Cambria"/>
                  <a:ea typeface="Cambria"/>
                  <a:cs typeface="Cambria"/>
                  <a:sym typeface="Cambria"/>
                </a:rPr>
                <a:t>nable to use the rigid wing sail in competition</a:t>
              </a:r>
              <a:endParaRPr sz="3000">
                <a:solidFill>
                  <a:schemeClr val="dk1"/>
                </a:solidFill>
                <a:latin typeface="Cambria"/>
                <a:ea typeface="Cambria"/>
                <a:cs typeface="Cambria"/>
                <a:sym typeface="Cambria"/>
              </a:endParaRPr>
            </a:p>
            <a:p>
              <a:pPr indent="-419100" lvl="0" marL="457200" rtl="0" algn="l">
                <a:spcBef>
                  <a:spcPts val="0"/>
                </a:spcBef>
                <a:spcAft>
                  <a:spcPts val="0"/>
                </a:spcAft>
                <a:buClr>
                  <a:schemeClr val="dk1"/>
                </a:buClr>
                <a:buSzPts val="3000"/>
                <a:buFont typeface="Cambria"/>
                <a:buChar char="-"/>
              </a:pPr>
              <a:r>
                <a:rPr lang="en" sz="3000">
                  <a:solidFill>
                    <a:schemeClr val="dk1"/>
                  </a:solidFill>
                  <a:latin typeface="Cambria"/>
                  <a:ea typeface="Cambria"/>
                  <a:cs typeface="Cambria"/>
                  <a:sym typeface="Cambria"/>
                </a:rPr>
                <a:t>Ballast and gears were damaged by over-rotation</a:t>
              </a:r>
              <a:endParaRPr sz="3000">
                <a:solidFill>
                  <a:schemeClr val="dk1"/>
                </a:solidFill>
                <a:latin typeface="Cambria"/>
                <a:ea typeface="Cambria"/>
                <a:cs typeface="Cambria"/>
                <a:sym typeface="Cambria"/>
              </a:endParaRPr>
            </a:p>
            <a:p>
              <a:pPr indent="-419100" lvl="0" marL="457200" rtl="0" algn="l">
                <a:spcBef>
                  <a:spcPts val="0"/>
                </a:spcBef>
                <a:spcAft>
                  <a:spcPts val="0"/>
                </a:spcAft>
                <a:buClr>
                  <a:schemeClr val="dk1"/>
                </a:buClr>
                <a:buSzPts val="3000"/>
                <a:buFont typeface="Cambria"/>
                <a:buChar char="-"/>
              </a:pPr>
              <a:r>
                <a:rPr lang="en" sz="3000">
                  <a:solidFill>
                    <a:schemeClr val="dk1"/>
                  </a:solidFill>
                  <a:latin typeface="Cambria"/>
                  <a:ea typeface="Cambria"/>
                  <a:cs typeface="Cambria"/>
                  <a:sym typeface="Cambria"/>
                </a:rPr>
                <a:t>Little existing code that could be used from previous years</a:t>
              </a:r>
              <a:endParaRPr sz="3000">
                <a:latin typeface="Cambria"/>
                <a:ea typeface="Cambria"/>
                <a:cs typeface="Cambria"/>
                <a:sym typeface="Cambria"/>
              </a:endParaRPr>
            </a:p>
          </p:txBody>
        </p:sp>
        <p:cxnSp>
          <p:nvCxnSpPr>
            <p:cNvPr id="68" name="Google Shape;68;p15"/>
            <p:cNvCxnSpPr/>
            <p:nvPr/>
          </p:nvCxnSpPr>
          <p:spPr>
            <a:xfrm>
              <a:off x="601775" y="12064099"/>
              <a:ext cx="5852400" cy="0"/>
            </a:xfrm>
            <a:prstGeom prst="straightConnector1">
              <a:avLst/>
            </a:prstGeom>
            <a:noFill/>
            <a:ln cap="flat" cmpd="sng" w="76200">
              <a:solidFill>
                <a:srgbClr val="4B647B"/>
              </a:solidFill>
              <a:prstDash val="solid"/>
              <a:round/>
              <a:headEnd len="med" w="med" type="none"/>
              <a:tailEnd len="med" w="med" type="none"/>
            </a:ln>
          </p:spPr>
        </p:cxnSp>
      </p:grpSp>
      <p:pic>
        <p:nvPicPr>
          <p:cNvPr id="69" name="Google Shape;69;p15"/>
          <p:cNvPicPr preferRelativeResize="0"/>
          <p:nvPr/>
        </p:nvPicPr>
        <p:blipFill>
          <a:blip r:embed="rId5">
            <a:alphaModFix/>
          </a:blip>
          <a:stretch>
            <a:fillRect/>
          </a:stretch>
        </p:blipFill>
        <p:spPr>
          <a:xfrm>
            <a:off x="25502650" y="714200"/>
            <a:ext cx="7008300" cy="2336100"/>
          </a:xfrm>
          <a:prstGeom prst="rect">
            <a:avLst/>
          </a:prstGeom>
          <a:noFill/>
          <a:ln>
            <a:noFill/>
          </a:ln>
        </p:spPr>
      </p:pic>
      <p:grpSp>
        <p:nvGrpSpPr>
          <p:cNvPr id="70" name="Google Shape;70;p15"/>
          <p:cNvGrpSpPr/>
          <p:nvPr/>
        </p:nvGrpSpPr>
        <p:grpSpPr>
          <a:xfrm>
            <a:off x="21366218" y="15279037"/>
            <a:ext cx="7878297" cy="2194719"/>
            <a:chOff x="-22460486" y="19798049"/>
            <a:chExt cx="10790709" cy="2194500"/>
          </a:xfrm>
        </p:grpSpPr>
        <p:sp>
          <p:nvSpPr>
            <p:cNvPr id="71" name="Google Shape;71;p15"/>
            <p:cNvSpPr txBox="1"/>
            <p:nvPr/>
          </p:nvSpPr>
          <p:spPr>
            <a:xfrm>
              <a:off x="-22460477" y="19798049"/>
              <a:ext cx="10790700" cy="2194500"/>
            </a:xfrm>
            <a:prstGeom prst="rect">
              <a:avLst/>
            </a:prstGeom>
            <a:noFill/>
            <a:ln>
              <a:noFill/>
            </a:ln>
          </p:spPr>
          <p:txBody>
            <a:bodyPr anchorCtr="0" anchor="t" bIns="89875" lIns="89875" spcFirstLastPara="1" rIns="89875" wrap="square" tIns="89875">
              <a:noAutofit/>
            </a:bodyPr>
            <a:lstStyle/>
            <a:p>
              <a:pPr indent="0" lvl="0" marL="0" rtl="0" algn="l">
                <a:spcBef>
                  <a:spcPts val="0"/>
                </a:spcBef>
                <a:spcAft>
                  <a:spcPts val="0"/>
                </a:spcAft>
                <a:buNone/>
              </a:pPr>
              <a:r>
                <a:rPr b="1" lang="en" sz="4900"/>
                <a:t>Hardware Setup</a:t>
              </a:r>
              <a:endParaRPr b="1" sz="4900"/>
            </a:p>
            <a:p>
              <a:pPr indent="0" lvl="0" marL="0" rtl="0" algn="l">
                <a:lnSpc>
                  <a:spcPct val="115000"/>
                </a:lnSpc>
                <a:spcBef>
                  <a:spcPts val="0"/>
                </a:spcBef>
                <a:spcAft>
                  <a:spcPts val="0"/>
                </a:spcAft>
                <a:buNone/>
              </a:pPr>
              <a:r>
                <a:t/>
              </a:r>
              <a:endParaRPr sz="1100">
                <a:solidFill>
                  <a:schemeClr val="dk1"/>
                </a:solidFill>
                <a:latin typeface="Cambria"/>
                <a:ea typeface="Cambria"/>
                <a:cs typeface="Cambria"/>
                <a:sym typeface="Cambria"/>
              </a:endParaRPr>
            </a:p>
            <a:p>
              <a:pPr indent="0" lvl="0" marL="0" rtl="0" algn="l">
                <a:lnSpc>
                  <a:spcPct val="115000"/>
                </a:lnSpc>
                <a:spcBef>
                  <a:spcPts val="0"/>
                </a:spcBef>
                <a:spcAft>
                  <a:spcPts val="0"/>
                </a:spcAft>
                <a:buClr>
                  <a:schemeClr val="dk1"/>
                </a:buClr>
                <a:buSzPts val="1100"/>
                <a:buFont typeface="Arial"/>
                <a:buNone/>
              </a:pPr>
              <a:r>
                <a:rPr lang="en" sz="3000">
                  <a:solidFill>
                    <a:schemeClr val="dk1"/>
                  </a:solidFill>
                  <a:latin typeface="Cambria"/>
                  <a:ea typeface="Cambria"/>
                  <a:cs typeface="Cambria"/>
                  <a:sym typeface="Cambria"/>
                </a:rPr>
                <a:t>Main infrastructure of the boat was changed to a BeagleBone Black </a:t>
              </a:r>
              <a:r>
                <a:rPr lang="en" sz="3000">
                  <a:solidFill>
                    <a:schemeClr val="dk1"/>
                  </a:solidFill>
                  <a:latin typeface="Cambria"/>
                  <a:ea typeface="Cambria"/>
                  <a:cs typeface="Cambria"/>
                  <a:sym typeface="Cambria"/>
                </a:rPr>
                <a:t>with</a:t>
              </a:r>
              <a:r>
                <a:rPr lang="en" sz="3000">
                  <a:solidFill>
                    <a:schemeClr val="dk1"/>
                  </a:solidFill>
                  <a:latin typeface="Cambria"/>
                  <a:ea typeface="Cambria"/>
                  <a:cs typeface="Cambria"/>
                  <a:sym typeface="Cambria"/>
                </a:rPr>
                <a:t> an Arduino Mega.</a:t>
              </a:r>
              <a:endParaRPr sz="3000">
                <a:latin typeface="Cambria"/>
                <a:ea typeface="Cambria"/>
                <a:cs typeface="Cambria"/>
                <a:sym typeface="Cambria"/>
              </a:endParaRPr>
            </a:p>
          </p:txBody>
        </p:sp>
        <p:cxnSp>
          <p:nvCxnSpPr>
            <p:cNvPr id="72" name="Google Shape;72;p15"/>
            <p:cNvCxnSpPr/>
            <p:nvPr/>
          </p:nvCxnSpPr>
          <p:spPr>
            <a:xfrm>
              <a:off x="-22460486" y="20604128"/>
              <a:ext cx="6667200" cy="0"/>
            </a:xfrm>
            <a:prstGeom prst="straightConnector1">
              <a:avLst/>
            </a:prstGeom>
            <a:noFill/>
            <a:ln cap="flat" cmpd="sng" w="76200">
              <a:solidFill>
                <a:srgbClr val="4B647B"/>
              </a:solidFill>
              <a:prstDash val="solid"/>
              <a:round/>
              <a:headEnd len="med" w="med" type="none"/>
              <a:tailEnd len="med" w="med" type="none"/>
            </a:ln>
          </p:spPr>
        </p:cxnSp>
      </p:grpSp>
      <p:grpSp>
        <p:nvGrpSpPr>
          <p:cNvPr id="73" name="Google Shape;73;p15"/>
          <p:cNvGrpSpPr/>
          <p:nvPr/>
        </p:nvGrpSpPr>
        <p:grpSpPr>
          <a:xfrm>
            <a:off x="385402" y="14977218"/>
            <a:ext cx="7741555" cy="4004454"/>
            <a:chOff x="601775" y="11137871"/>
            <a:chExt cx="5852400" cy="5967000"/>
          </a:xfrm>
        </p:grpSpPr>
        <p:sp>
          <p:nvSpPr>
            <p:cNvPr id="74" name="Google Shape;74;p15"/>
            <p:cNvSpPr txBox="1"/>
            <p:nvPr/>
          </p:nvSpPr>
          <p:spPr>
            <a:xfrm>
              <a:off x="601775" y="11137871"/>
              <a:ext cx="5852400" cy="5967000"/>
            </a:xfrm>
            <a:prstGeom prst="rect">
              <a:avLst/>
            </a:prstGeom>
            <a:noFill/>
            <a:ln>
              <a:noFill/>
            </a:ln>
          </p:spPr>
          <p:txBody>
            <a:bodyPr anchorCtr="0" anchor="t" bIns="89875" lIns="89875" spcFirstLastPara="1" rIns="89875" wrap="square" tIns="89875">
              <a:noAutofit/>
            </a:bodyPr>
            <a:lstStyle/>
            <a:p>
              <a:pPr indent="0" lvl="0" marL="0" rtl="0" algn="l">
                <a:spcBef>
                  <a:spcPts val="0"/>
                </a:spcBef>
                <a:spcAft>
                  <a:spcPts val="0"/>
                </a:spcAft>
                <a:buNone/>
              </a:pPr>
              <a:r>
                <a:rPr b="1" lang="en" sz="4900"/>
                <a:t>Project Goals </a:t>
              </a:r>
              <a:endParaRPr b="1" sz="4900"/>
            </a:p>
            <a:p>
              <a:pPr indent="0" lvl="0" marL="0" rtl="0" algn="l">
                <a:spcBef>
                  <a:spcPts val="0"/>
                </a:spcBef>
                <a:spcAft>
                  <a:spcPts val="0"/>
                </a:spcAft>
                <a:buClr>
                  <a:schemeClr val="dk1"/>
                </a:buClr>
                <a:buSzPts val="1100"/>
                <a:buFont typeface="Arial"/>
                <a:buNone/>
              </a:pPr>
              <a:r>
                <a:t/>
              </a:r>
              <a:endParaRPr sz="3000">
                <a:solidFill>
                  <a:schemeClr val="dk1"/>
                </a:solidFill>
                <a:latin typeface="Cambria"/>
                <a:ea typeface="Cambria"/>
                <a:cs typeface="Cambria"/>
                <a:sym typeface="Cambria"/>
              </a:endParaRPr>
            </a:p>
            <a:p>
              <a:pPr indent="-381000" lvl="0" marL="431800" rtl="0" algn="l">
                <a:spcBef>
                  <a:spcPts val="0"/>
                </a:spcBef>
                <a:spcAft>
                  <a:spcPts val="0"/>
                </a:spcAft>
                <a:buSzPts val="3000"/>
                <a:buFont typeface="Cambria"/>
                <a:buChar char="-"/>
              </a:pPr>
              <a:r>
                <a:rPr lang="en" sz="3000">
                  <a:latin typeface="Cambria"/>
                  <a:ea typeface="Cambria"/>
                  <a:cs typeface="Cambria"/>
                  <a:sym typeface="Cambria"/>
                </a:rPr>
                <a:t>Create a more robust Sailbot</a:t>
              </a:r>
              <a:endParaRPr sz="3000">
                <a:latin typeface="Cambria"/>
                <a:ea typeface="Cambria"/>
                <a:cs typeface="Cambria"/>
                <a:sym typeface="Cambria"/>
              </a:endParaRPr>
            </a:p>
            <a:p>
              <a:pPr indent="-381000" lvl="0" marL="431800" rtl="0" algn="l">
                <a:spcBef>
                  <a:spcPts val="0"/>
                </a:spcBef>
                <a:spcAft>
                  <a:spcPts val="0"/>
                </a:spcAft>
                <a:buSzPts val="3000"/>
                <a:buFont typeface="Cambria"/>
                <a:buChar char="-"/>
              </a:pPr>
              <a:r>
                <a:rPr lang="en" sz="3000">
                  <a:latin typeface="Cambria"/>
                  <a:ea typeface="Cambria"/>
                  <a:cs typeface="Cambria"/>
                  <a:sym typeface="Cambria"/>
                </a:rPr>
                <a:t>Change from WiFi to RC control</a:t>
              </a:r>
              <a:endParaRPr sz="3000">
                <a:latin typeface="Cambria"/>
                <a:ea typeface="Cambria"/>
                <a:cs typeface="Cambria"/>
                <a:sym typeface="Cambria"/>
              </a:endParaRPr>
            </a:p>
            <a:p>
              <a:pPr indent="-381000" lvl="0" marL="431800" rtl="0" algn="l">
                <a:spcBef>
                  <a:spcPts val="0"/>
                </a:spcBef>
                <a:spcAft>
                  <a:spcPts val="0"/>
                </a:spcAft>
                <a:buSzPts val="3000"/>
                <a:buFont typeface="Cambria"/>
                <a:buChar char="-"/>
              </a:pPr>
              <a:r>
                <a:rPr lang="en" sz="3000">
                  <a:latin typeface="Cambria"/>
                  <a:ea typeface="Cambria"/>
                  <a:cs typeface="Cambria"/>
                  <a:sym typeface="Cambria"/>
                </a:rPr>
                <a:t>Enable successful use of the rigid wing sail</a:t>
              </a:r>
              <a:endParaRPr sz="3000">
                <a:latin typeface="Cambria"/>
                <a:ea typeface="Cambria"/>
                <a:cs typeface="Cambria"/>
                <a:sym typeface="Cambria"/>
              </a:endParaRPr>
            </a:p>
          </p:txBody>
        </p:sp>
        <p:cxnSp>
          <p:nvCxnSpPr>
            <p:cNvPr id="75" name="Google Shape;75;p15"/>
            <p:cNvCxnSpPr/>
            <p:nvPr/>
          </p:nvCxnSpPr>
          <p:spPr>
            <a:xfrm>
              <a:off x="601775" y="12448710"/>
              <a:ext cx="5852400" cy="0"/>
            </a:xfrm>
            <a:prstGeom prst="straightConnector1">
              <a:avLst/>
            </a:prstGeom>
            <a:noFill/>
            <a:ln cap="flat" cmpd="sng" w="76200">
              <a:solidFill>
                <a:srgbClr val="4B647B"/>
              </a:solidFill>
              <a:prstDash val="solid"/>
              <a:round/>
              <a:headEnd len="med" w="med" type="none"/>
              <a:tailEnd len="med" w="med" type="none"/>
            </a:ln>
          </p:spPr>
        </p:cxnSp>
      </p:grpSp>
      <p:grpSp>
        <p:nvGrpSpPr>
          <p:cNvPr id="76" name="Google Shape;76;p15"/>
          <p:cNvGrpSpPr/>
          <p:nvPr/>
        </p:nvGrpSpPr>
        <p:grpSpPr>
          <a:xfrm>
            <a:off x="381475" y="18135774"/>
            <a:ext cx="8263915" cy="2787817"/>
            <a:chOff x="-25299369" y="3233064"/>
            <a:chExt cx="10244100" cy="4154100"/>
          </a:xfrm>
        </p:grpSpPr>
        <p:sp>
          <p:nvSpPr>
            <p:cNvPr id="77" name="Google Shape;77;p15"/>
            <p:cNvSpPr txBox="1"/>
            <p:nvPr/>
          </p:nvSpPr>
          <p:spPr>
            <a:xfrm>
              <a:off x="-25299369" y="3233064"/>
              <a:ext cx="10244100" cy="4154100"/>
            </a:xfrm>
            <a:prstGeom prst="rect">
              <a:avLst/>
            </a:prstGeom>
            <a:noFill/>
            <a:ln>
              <a:noFill/>
            </a:ln>
          </p:spPr>
          <p:txBody>
            <a:bodyPr anchorCtr="0" anchor="t" bIns="89875" lIns="89875" spcFirstLastPara="1" rIns="89875" wrap="square" tIns="89875">
              <a:noAutofit/>
            </a:bodyPr>
            <a:lstStyle/>
            <a:p>
              <a:pPr indent="0" lvl="0" marL="0" rtl="0" algn="l">
                <a:spcBef>
                  <a:spcPts val="0"/>
                </a:spcBef>
                <a:spcAft>
                  <a:spcPts val="0"/>
                </a:spcAft>
                <a:buNone/>
              </a:pPr>
              <a:r>
                <a:rPr b="1" lang="en" sz="4900"/>
                <a:t>Code Base</a:t>
              </a:r>
              <a:endParaRPr b="1" sz="4900"/>
            </a:p>
            <a:p>
              <a:pPr indent="0" lvl="0" marL="0" rtl="0" algn="l">
                <a:lnSpc>
                  <a:spcPct val="115000"/>
                </a:lnSpc>
                <a:spcBef>
                  <a:spcPts val="0"/>
                </a:spcBef>
                <a:spcAft>
                  <a:spcPts val="0"/>
                </a:spcAft>
                <a:buNone/>
              </a:pPr>
              <a:r>
                <a:t/>
              </a:r>
              <a:endParaRPr sz="1100">
                <a:solidFill>
                  <a:schemeClr val="dk1"/>
                </a:solidFill>
                <a:latin typeface="Cambria"/>
                <a:ea typeface="Cambria"/>
                <a:cs typeface="Cambria"/>
                <a:sym typeface="Cambria"/>
              </a:endParaRPr>
            </a:p>
            <a:p>
              <a:pPr indent="0" lvl="0" marL="0" rtl="0" algn="l">
                <a:lnSpc>
                  <a:spcPct val="115000"/>
                </a:lnSpc>
                <a:spcBef>
                  <a:spcPts val="0"/>
                </a:spcBef>
                <a:spcAft>
                  <a:spcPts val="0"/>
                </a:spcAft>
                <a:buClr>
                  <a:schemeClr val="dk1"/>
                </a:buClr>
                <a:buSzPts val="1100"/>
                <a:buFont typeface="Arial"/>
                <a:buNone/>
              </a:pPr>
              <a:r>
                <a:rPr lang="en" sz="3000">
                  <a:solidFill>
                    <a:schemeClr val="dk1"/>
                  </a:solidFill>
                  <a:latin typeface="Cambria"/>
                  <a:ea typeface="Cambria"/>
                  <a:cs typeface="Cambria"/>
                  <a:sym typeface="Cambria"/>
                </a:rPr>
                <a:t>Three different systems written in two languages</a:t>
              </a:r>
              <a:endParaRPr sz="3000">
                <a:solidFill>
                  <a:schemeClr val="dk1"/>
                </a:solidFill>
                <a:latin typeface="Cambria"/>
                <a:ea typeface="Cambria"/>
                <a:cs typeface="Cambria"/>
                <a:sym typeface="Cambria"/>
              </a:endParaRPr>
            </a:p>
            <a:p>
              <a:pPr indent="-381000" lvl="0" marL="431800" rtl="0" algn="l">
                <a:lnSpc>
                  <a:spcPct val="115000"/>
                </a:lnSpc>
                <a:spcBef>
                  <a:spcPts val="0"/>
                </a:spcBef>
                <a:spcAft>
                  <a:spcPts val="0"/>
                </a:spcAft>
                <a:buClr>
                  <a:schemeClr val="dk1"/>
                </a:buClr>
                <a:buSzPts val="3000"/>
                <a:buFont typeface="Cambria"/>
                <a:buChar char="-"/>
              </a:pPr>
              <a:r>
                <a:rPr lang="en" sz="3000">
                  <a:solidFill>
                    <a:schemeClr val="dk1"/>
                  </a:solidFill>
                  <a:latin typeface="Cambria"/>
                  <a:ea typeface="Cambria"/>
                  <a:cs typeface="Cambria"/>
                  <a:sym typeface="Cambria"/>
                </a:rPr>
                <a:t>Arduino &amp; Teensy: Arduino</a:t>
              </a:r>
              <a:endParaRPr sz="3000">
                <a:solidFill>
                  <a:schemeClr val="dk1"/>
                </a:solidFill>
                <a:latin typeface="Cambria"/>
                <a:ea typeface="Cambria"/>
                <a:cs typeface="Cambria"/>
                <a:sym typeface="Cambria"/>
              </a:endParaRPr>
            </a:p>
            <a:p>
              <a:pPr indent="-381000" lvl="0" marL="431800" rtl="0" algn="l">
                <a:lnSpc>
                  <a:spcPct val="115000"/>
                </a:lnSpc>
                <a:spcBef>
                  <a:spcPts val="0"/>
                </a:spcBef>
                <a:spcAft>
                  <a:spcPts val="0"/>
                </a:spcAft>
                <a:buClr>
                  <a:schemeClr val="dk1"/>
                </a:buClr>
                <a:buSzPts val="3000"/>
                <a:buFont typeface="Cambria"/>
                <a:buChar char="-"/>
              </a:pPr>
              <a:r>
                <a:rPr lang="en" sz="3000">
                  <a:solidFill>
                    <a:schemeClr val="dk1"/>
                  </a:solidFill>
                  <a:latin typeface="Cambria"/>
                  <a:ea typeface="Cambria"/>
                  <a:cs typeface="Cambria"/>
                  <a:sym typeface="Cambria"/>
                </a:rPr>
                <a:t>BeagleBone Black: Python</a:t>
              </a:r>
              <a:endParaRPr sz="3000">
                <a:solidFill>
                  <a:schemeClr val="dk1"/>
                </a:solidFill>
                <a:latin typeface="Cambria"/>
                <a:ea typeface="Cambria"/>
                <a:cs typeface="Cambria"/>
                <a:sym typeface="Cambria"/>
              </a:endParaRPr>
            </a:p>
            <a:p>
              <a:pPr indent="0" lvl="0" marL="0" rtl="0" algn="l">
                <a:lnSpc>
                  <a:spcPct val="115000"/>
                </a:lnSpc>
                <a:spcBef>
                  <a:spcPts val="0"/>
                </a:spcBef>
                <a:spcAft>
                  <a:spcPts val="0"/>
                </a:spcAft>
                <a:buClr>
                  <a:schemeClr val="dk1"/>
                </a:buClr>
                <a:buSzPts val="1100"/>
                <a:buFont typeface="Arial"/>
                <a:buNone/>
              </a:pPr>
              <a:r>
                <a:t/>
              </a:r>
              <a:endParaRPr sz="3000">
                <a:solidFill>
                  <a:schemeClr val="dk1"/>
                </a:solidFill>
                <a:latin typeface="Cambria"/>
                <a:ea typeface="Cambria"/>
                <a:cs typeface="Cambria"/>
                <a:sym typeface="Cambria"/>
              </a:endParaRPr>
            </a:p>
            <a:p>
              <a:pPr indent="0" lvl="0" marL="0" rtl="0" algn="l">
                <a:lnSpc>
                  <a:spcPct val="115000"/>
                </a:lnSpc>
                <a:spcBef>
                  <a:spcPts val="0"/>
                </a:spcBef>
                <a:spcAft>
                  <a:spcPts val="0"/>
                </a:spcAft>
                <a:buClr>
                  <a:schemeClr val="dk1"/>
                </a:buClr>
                <a:buSzPts val="1100"/>
                <a:buFont typeface="Arial"/>
                <a:buNone/>
              </a:pPr>
              <a:r>
                <a:t/>
              </a:r>
              <a:endParaRPr sz="3000">
                <a:solidFill>
                  <a:schemeClr val="dk1"/>
                </a:solidFill>
                <a:latin typeface="Cambria"/>
                <a:ea typeface="Cambria"/>
                <a:cs typeface="Cambria"/>
                <a:sym typeface="Cambria"/>
              </a:endParaRPr>
            </a:p>
            <a:p>
              <a:pPr indent="0" lvl="0" marL="0" rtl="0" algn="l">
                <a:lnSpc>
                  <a:spcPct val="115000"/>
                </a:lnSpc>
                <a:spcBef>
                  <a:spcPts val="0"/>
                </a:spcBef>
                <a:spcAft>
                  <a:spcPts val="0"/>
                </a:spcAft>
                <a:buClr>
                  <a:schemeClr val="dk1"/>
                </a:buClr>
                <a:buSzPts val="1100"/>
                <a:buFont typeface="Arial"/>
                <a:buNone/>
              </a:pPr>
              <a:r>
                <a:rPr lang="en" sz="3000">
                  <a:solidFill>
                    <a:schemeClr val="dk1"/>
                  </a:solidFill>
                  <a:latin typeface="Cambria"/>
                  <a:ea typeface="Cambria"/>
                  <a:cs typeface="Cambria"/>
                  <a:sym typeface="Cambria"/>
                </a:rPr>
                <a:t> </a:t>
              </a:r>
              <a:endParaRPr sz="1100">
                <a:solidFill>
                  <a:schemeClr val="dk1"/>
                </a:solidFill>
                <a:latin typeface="Cambria"/>
                <a:ea typeface="Cambria"/>
                <a:cs typeface="Cambria"/>
                <a:sym typeface="Cambria"/>
              </a:endParaRPr>
            </a:p>
            <a:p>
              <a:pPr indent="0" lvl="0" marL="0" rtl="0" algn="l">
                <a:spcBef>
                  <a:spcPts val="0"/>
                </a:spcBef>
                <a:spcAft>
                  <a:spcPts val="0"/>
                </a:spcAft>
                <a:buNone/>
              </a:pPr>
              <a:r>
                <a:t/>
              </a:r>
              <a:endParaRPr sz="3000">
                <a:latin typeface="Cambria"/>
                <a:ea typeface="Cambria"/>
                <a:cs typeface="Cambria"/>
                <a:sym typeface="Cambria"/>
              </a:endParaRPr>
            </a:p>
          </p:txBody>
        </p:sp>
        <p:cxnSp>
          <p:nvCxnSpPr>
            <p:cNvPr id="78" name="Google Shape;78;p15"/>
            <p:cNvCxnSpPr/>
            <p:nvPr/>
          </p:nvCxnSpPr>
          <p:spPr>
            <a:xfrm>
              <a:off x="-25299357" y="4582571"/>
              <a:ext cx="9539100" cy="0"/>
            </a:xfrm>
            <a:prstGeom prst="straightConnector1">
              <a:avLst/>
            </a:prstGeom>
            <a:noFill/>
            <a:ln cap="flat" cmpd="sng" w="76200">
              <a:solidFill>
                <a:srgbClr val="4B647B"/>
              </a:solidFill>
              <a:prstDash val="solid"/>
              <a:round/>
              <a:headEnd len="med" w="med" type="none"/>
              <a:tailEnd len="med" w="med" type="none"/>
            </a:ln>
          </p:spPr>
        </p:cxnSp>
      </p:grpSp>
      <p:grpSp>
        <p:nvGrpSpPr>
          <p:cNvPr id="79" name="Google Shape;79;p15"/>
          <p:cNvGrpSpPr/>
          <p:nvPr/>
        </p:nvGrpSpPr>
        <p:grpSpPr>
          <a:xfrm>
            <a:off x="17168074" y="18432375"/>
            <a:ext cx="3443009" cy="2194603"/>
            <a:chOff x="-5284921" y="3141329"/>
            <a:chExt cx="7053900" cy="2571600"/>
          </a:xfrm>
        </p:grpSpPr>
        <p:sp>
          <p:nvSpPr>
            <p:cNvPr id="80" name="Google Shape;80;p15"/>
            <p:cNvSpPr txBox="1"/>
            <p:nvPr/>
          </p:nvSpPr>
          <p:spPr>
            <a:xfrm>
              <a:off x="-5284921" y="3141329"/>
              <a:ext cx="7053900" cy="2571600"/>
            </a:xfrm>
            <a:prstGeom prst="rect">
              <a:avLst/>
            </a:prstGeom>
            <a:noFill/>
            <a:ln>
              <a:noFill/>
            </a:ln>
          </p:spPr>
          <p:txBody>
            <a:bodyPr anchorCtr="0" anchor="t" bIns="89875" lIns="89875" spcFirstLastPara="1" rIns="89875" wrap="square" tIns="89875">
              <a:noAutofit/>
            </a:bodyPr>
            <a:lstStyle/>
            <a:p>
              <a:pPr indent="0" lvl="0" marL="0" rtl="0" algn="l">
                <a:spcBef>
                  <a:spcPts val="0"/>
                </a:spcBef>
                <a:spcAft>
                  <a:spcPts val="0"/>
                </a:spcAft>
                <a:buNone/>
              </a:pPr>
              <a:r>
                <a:rPr b="1" lang="en" sz="3000"/>
                <a:t>Rudders</a:t>
              </a:r>
              <a:endParaRPr b="1" sz="3000"/>
            </a:p>
            <a:p>
              <a:pPr indent="0" lvl="0" marL="0" rtl="0" algn="l">
                <a:spcBef>
                  <a:spcPts val="0"/>
                </a:spcBef>
                <a:spcAft>
                  <a:spcPts val="0"/>
                </a:spcAft>
                <a:buClr>
                  <a:schemeClr val="dk1"/>
                </a:buClr>
                <a:buSzPts val="1100"/>
                <a:buFont typeface="Arial"/>
                <a:buNone/>
              </a:pPr>
              <a:r>
                <a:t/>
              </a:r>
              <a:endParaRPr sz="3000">
                <a:solidFill>
                  <a:schemeClr val="dk1"/>
                </a:solidFill>
                <a:latin typeface="Cambria"/>
                <a:ea typeface="Cambria"/>
                <a:cs typeface="Cambria"/>
                <a:sym typeface="Cambria"/>
              </a:endParaRPr>
            </a:p>
            <a:p>
              <a:pPr indent="-330200" lvl="0" marL="431800" rtl="0" algn="l">
                <a:spcBef>
                  <a:spcPts val="0"/>
                </a:spcBef>
                <a:spcAft>
                  <a:spcPts val="0"/>
                </a:spcAft>
                <a:buSzPts val="2200"/>
                <a:buFont typeface="Cambria"/>
                <a:buChar char="-"/>
              </a:pPr>
              <a:r>
                <a:rPr lang="en" sz="2200">
                  <a:latin typeface="Cambria"/>
                  <a:ea typeface="Cambria"/>
                  <a:cs typeface="Cambria"/>
                  <a:sym typeface="Cambria"/>
                </a:rPr>
                <a:t>Re-surfaced to improve aerodynamics</a:t>
              </a:r>
              <a:endParaRPr sz="2200">
                <a:latin typeface="Cambria"/>
                <a:ea typeface="Cambria"/>
                <a:cs typeface="Cambria"/>
                <a:sym typeface="Cambria"/>
              </a:endParaRPr>
            </a:p>
            <a:p>
              <a:pPr indent="-330200" lvl="0" marL="431800" rtl="0" algn="l">
                <a:spcBef>
                  <a:spcPts val="0"/>
                </a:spcBef>
                <a:spcAft>
                  <a:spcPts val="0"/>
                </a:spcAft>
                <a:buSzPts val="2200"/>
                <a:buFont typeface="Cambria"/>
                <a:buChar char="-"/>
              </a:pPr>
              <a:r>
                <a:rPr lang="en" sz="2200">
                  <a:latin typeface="Cambria"/>
                  <a:ea typeface="Cambria"/>
                  <a:cs typeface="Cambria"/>
                  <a:sym typeface="Cambria"/>
                </a:rPr>
                <a:t>Made rudders interchangeable</a:t>
              </a:r>
              <a:endParaRPr sz="2200">
                <a:latin typeface="Cambria"/>
                <a:ea typeface="Cambria"/>
                <a:cs typeface="Cambria"/>
                <a:sym typeface="Cambria"/>
              </a:endParaRPr>
            </a:p>
          </p:txBody>
        </p:sp>
        <p:cxnSp>
          <p:nvCxnSpPr>
            <p:cNvPr id="81" name="Google Shape;81;p15"/>
            <p:cNvCxnSpPr/>
            <p:nvPr/>
          </p:nvCxnSpPr>
          <p:spPr>
            <a:xfrm flipH="1" rot="10800000">
              <a:off x="-5284920" y="3960705"/>
              <a:ext cx="6363300" cy="28200"/>
            </a:xfrm>
            <a:prstGeom prst="straightConnector1">
              <a:avLst/>
            </a:prstGeom>
            <a:noFill/>
            <a:ln cap="flat" cmpd="sng" w="76200">
              <a:solidFill>
                <a:srgbClr val="4B647B"/>
              </a:solidFill>
              <a:prstDash val="solid"/>
              <a:round/>
              <a:headEnd len="med" w="med" type="none"/>
              <a:tailEnd len="med" w="med" type="none"/>
            </a:ln>
          </p:spPr>
        </p:cxnSp>
      </p:grpSp>
      <p:grpSp>
        <p:nvGrpSpPr>
          <p:cNvPr id="82" name="Google Shape;82;p15"/>
          <p:cNvGrpSpPr/>
          <p:nvPr/>
        </p:nvGrpSpPr>
        <p:grpSpPr>
          <a:xfrm>
            <a:off x="9986975" y="18591900"/>
            <a:ext cx="3442976" cy="3243628"/>
            <a:chOff x="-50028697" y="12700823"/>
            <a:chExt cx="6301200" cy="4833300"/>
          </a:xfrm>
        </p:grpSpPr>
        <p:sp>
          <p:nvSpPr>
            <p:cNvPr id="83" name="Google Shape;83;p15"/>
            <p:cNvSpPr txBox="1"/>
            <p:nvPr/>
          </p:nvSpPr>
          <p:spPr>
            <a:xfrm>
              <a:off x="-49997674" y="12700823"/>
              <a:ext cx="6239100" cy="4833300"/>
            </a:xfrm>
            <a:prstGeom prst="rect">
              <a:avLst/>
            </a:prstGeom>
            <a:noFill/>
            <a:ln>
              <a:noFill/>
            </a:ln>
          </p:spPr>
          <p:txBody>
            <a:bodyPr anchorCtr="0" anchor="t" bIns="89875" lIns="89875" spcFirstLastPara="1" rIns="89875" wrap="square" tIns="89875">
              <a:noAutofit/>
            </a:bodyPr>
            <a:lstStyle/>
            <a:p>
              <a:pPr indent="0" lvl="0" marL="0" rtl="0" algn="l">
                <a:spcBef>
                  <a:spcPts val="0"/>
                </a:spcBef>
                <a:spcAft>
                  <a:spcPts val="0"/>
                </a:spcAft>
                <a:buNone/>
              </a:pPr>
              <a:r>
                <a:rPr b="1" lang="en" sz="3000"/>
                <a:t>Keel Insert</a:t>
              </a:r>
              <a:endParaRPr b="1" sz="3000"/>
            </a:p>
            <a:p>
              <a:pPr indent="0" lvl="0" marL="0" rtl="0" algn="l">
                <a:spcBef>
                  <a:spcPts val="0"/>
                </a:spcBef>
                <a:spcAft>
                  <a:spcPts val="0"/>
                </a:spcAft>
                <a:buClr>
                  <a:schemeClr val="dk1"/>
                </a:buClr>
                <a:buSzPts val="1100"/>
                <a:buFont typeface="Arial"/>
                <a:buNone/>
              </a:pPr>
              <a:r>
                <a:t/>
              </a:r>
              <a:endParaRPr sz="3000">
                <a:solidFill>
                  <a:schemeClr val="dk1"/>
                </a:solidFill>
                <a:latin typeface="Cambria"/>
                <a:ea typeface="Cambria"/>
                <a:cs typeface="Cambria"/>
                <a:sym typeface="Cambria"/>
              </a:endParaRPr>
            </a:p>
            <a:p>
              <a:pPr indent="-330200" lvl="0" marL="431800" rtl="0" algn="l">
                <a:spcBef>
                  <a:spcPts val="0"/>
                </a:spcBef>
                <a:spcAft>
                  <a:spcPts val="0"/>
                </a:spcAft>
                <a:buSzPts val="2200"/>
                <a:buFont typeface="Cambria"/>
                <a:buChar char="-"/>
              </a:pPr>
              <a:r>
                <a:rPr lang="en" sz="2200">
                  <a:latin typeface="Cambria"/>
                  <a:ea typeface="Cambria"/>
                  <a:cs typeface="Cambria"/>
                  <a:sym typeface="Cambria"/>
                </a:rPr>
                <a:t>Improved fit</a:t>
              </a:r>
              <a:endParaRPr sz="2200">
                <a:latin typeface="Cambria"/>
                <a:ea typeface="Cambria"/>
                <a:cs typeface="Cambria"/>
                <a:sym typeface="Cambria"/>
              </a:endParaRPr>
            </a:p>
            <a:p>
              <a:pPr indent="-330200" lvl="0" marL="431800" rtl="0" algn="l">
                <a:spcBef>
                  <a:spcPts val="0"/>
                </a:spcBef>
                <a:spcAft>
                  <a:spcPts val="0"/>
                </a:spcAft>
                <a:buSzPts val="2200"/>
                <a:buFont typeface="Cambria"/>
                <a:buChar char="-"/>
              </a:pPr>
              <a:r>
                <a:rPr lang="en" sz="2200">
                  <a:latin typeface="Cambria"/>
                  <a:ea typeface="Cambria"/>
                  <a:cs typeface="Cambria"/>
                  <a:sym typeface="Cambria"/>
                </a:rPr>
                <a:t>Increased waterproofing around keel insert cavity </a:t>
              </a:r>
              <a:endParaRPr sz="2200">
                <a:latin typeface="Cambria"/>
                <a:ea typeface="Cambria"/>
                <a:cs typeface="Cambria"/>
                <a:sym typeface="Cambria"/>
              </a:endParaRPr>
            </a:p>
          </p:txBody>
        </p:sp>
        <p:cxnSp>
          <p:nvCxnSpPr>
            <p:cNvPr id="84" name="Google Shape;84;p15"/>
            <p:cNvCxnSpPr/>
            <p:nvPr/>
          </p:nvCxnSpPr>
          <p:spPr>
            <a:xfrm flipH="1" rot="10800000">
              <a:off x="-50028697" y="13458167"/>
              <a:ext cx="6301200" cy="25200"/>
            </a:xfrm>
            <a:prstGeom prst="straightConnector1">
              <a:avLst/>
            </a:prstGeom>
            <a:noFill/>
            <a:ln cap="flat" cmpd="sng" w="76200">
              <a:solidFill>
                <a:srgbClr val="4B647B"/>
              </a:solidFill>
              <a:prstDash val="solid"/>
              <a:round/>
              <a:headEnd len="med" w="med" type="none"/>
              <a:tailEnd len="med" w="med" type="none"/>
            </a:ln>
          </p:spPr>
        </p:cxnSp>
      </p:grpSp>
      <p:cxnSp>
        <p:nvCxnSpPr>
          <p:cNvPr id="85" name="Google Shape;85;p15"/>
          <p:cNvCxnSpPr/>
          <p:nvPr/>
        </p:nvCxnSpPr>
        <p:spPr>
          <a:xfrm rot="10800000">
            <a:off x="18087950" y="15370475"/>
            <a:ext cx="3277500" cy="725100"/>
          </a:xfrm>
          <a:prstGeom prst="straightConnector1">
            <a:avLst/>
          </a:prstGeom>
          <a:noFill/>
          <a:ln cap="flat" cmpd="sng" w="38100">
            <a:solidFill>
              <a:srgbClr val="4B647B"/>
            </a:solidFill>
            <a:prstDash val="solid"/>
            <a:round/>
            <a:headEnd len="med" w="med" type="none"/>
            <a:tailEnd len="med" w="med" type="none"/>
          </a:ln>
        </p:spPr>
      </p:cxnSp>
      <p:cxnSp>
        <p:nvCxnSpPr>
          <p:cNvPr id="86" name="Google Shape;86;p15"/>
          <p:cNvCxnSpPr/>
          <p:nvPr/>
        </p:nvCxnSpPr>
        <p:spPr>
          <a:xfrm flipH="1">
            <a:off x="13419825" y="16999275"/>
            <a:ext cx="2439300" cy="2067600"/>
          </a:xfrm>
          <a:prstGeom prst="straightConnector1">
            <a:avLst/>
          </a:prstGeom>
          <a:noFill/>
          <a:ln cap="flat" cmpd="sng" w="38100">
            <a:solidFill>
              <a:srgbClr val="4B647B"/>
            </a:solidFill>
            <a:prstDash val="solid"/>
            <a:round/>
            <a:headEnd len="med" w="med" type="none"/>
            <a:tailEnd len="med" w="med" type="none"/>
          </a:ln>
        </p:spPr>
      </p:cxnSp>
      <p:grpSp>
        <p:nvGrpSpPr>
          <p:cNvPr id="87" name="Google Shape;87;p15"/>
          <p:cNvGrpSpPr/>
          <p:nvPr/>
        </p:nvGrpSpPr>
        <p:grpSpPr>
          <a:xfrm>
            <a:off x="21365452" y="12512275"/>
            <a:ext cx="5465115" cy="2646684"/>
            <a:chOff x="-17879626" y="20530356"/>
            <a:chExt cx="10002041" cy="3943800"/>
          </a:xfrm>
        </p:grpSpPr>
        <p:sp>
          <p:nvSpPr>
            <p:cNvPr id="88" name="Google Shape;88;p15"/>
            <p:cNvSpPr txBox="1"/>
            <p:nvPr/>
          </p:nvSpPr>
          <p:spPr>
            <a:xfrm>
              <a:off x="-17850485" y="20530356"/>
              <a:ext cx="9972900" cy="3943800"/>
            </a:xfrm>
            <a:prstGeom prst="rect">
              <a:avLst/>
            </a:prstGeom>
            <a:noFill/>
            <a:ln>
              <a:noFill/>
            </a:ln>
          </p:spPr>
          <p:txBody>
            <a:bodyPr anchorCtr="0" anchor="t" bIns="89875" lIns="89875" spcFirstLastPara="1" rIns="89875" wrap="square" tIns="89875">
              <a:noAutofit/>
            </a:bodyPr>
            <a:lstStyle/>
            <a:p>
              <a:pPr indent="0" lvl="0" marL="0" rtl="0" algn="l">
                <a:spcBef>
                  <a:spcPts val="0"/>
                </a:spcBef>
                <a:spcAft>
                  <a:spcPts val="0"/>
                </a:spcAft>
                <a:buNone/>
              </a:pPr>
              <a:r>
                <a:rPr b="1" lang="en" sz="3000"/>
                <a:t>Airmar</a:t>
              </a:r>
              <a:endParaRPr b="1" sz="3000"/>
            </a:p>
            <a:p>
              <a:pPr indent="0" lvl="0" marL="0" rtl="0" algn="l">
                <a:spcBef>
                  <a:spcPts val="0"/>
                </a:spcBef>
                <a:spcAft>
                  <a:spcPts val="0"/>
                </a:spcAft>
                <a:buClr>
                  <a:schemeClr val="dk1"/>
                </a:buClr>
                <a:buSzPts val="1100"/>
                <a:buFont typeface="Arial"/>
                <a:buNone/>
              </a:pPr>
              <a:r>
                <a:t/>
              </a:r>
              <a:endParaRPr sz="3000">
                <a:solidFill>
                  <a:schemeClr val="dk1"/>
                </a:solidFill>
                <a:latin typeface="Cambria"/>
                <a:ea typeface="Cambria"/>
                <a:cs typeface="Cambria"/>
                <a:sym typeface="Cambria"/>
              </a:endParaRPr>
            </a:p>
            <a:p>
              <a:pPr indent="-330200" lvl="0" marL="431800" rtl="0" algn="l">
                <a:spcBef>
                  <a:spcPts val="0"/>
                </a:spcBef>
                <a:spcAft>
                  <a:spcPts val="0"/>
                </a:spcAft>
                <a:buSzPts val="2200"/>
                <a:buFont typeface="Cambria"/>
                <a:buChar char="-"/>
              </a:pPr>
              <a:r>
                <a:rPr lang="en" sz="2200">
                  <a:latin typeface="Cambria"/>
                  <a:ea typeface="Cambria"/>
                  <a:cs typeface="Cambria"/>
                  <a:sym typeface="Cambria"/>
                </a:rPr>
                <a:t>Wrote a program to parse collected data</a:t>
              </a:r>
              <a:endParaRPr sz="2200">
                <a:latin typeface="Cambria"/>
                <a:ea typeface="Cambria"/>
                <a:cs typeface="Cambria"/>
                <a:sym typeface="Cambria"/>
              </a:endParaRPr>
            </a:p>
            <a:p>
              <a:pPr indent="-330200" lvl="0" marL="431800" rtl="0" algn="l">
                <a:spcBef>
                  <a:spcPts val="0"/>
                </a:spcBef>
                <a:spcAft>
                  <a:spcPts val="0"/>
                </a:spcAft>
                <a:buSzPts val="2200"/>
                <a:buFont typeface="Cambria"/>
                <a:buChar char="-"/>
              </a:pPr>
              <a:r>
                <a:rPr lang="en" sz="2200">
                  <a:latin typeface="Cambria"/>
                  <a:ea typeface="Cambria"/>
                  <a:cs typeface="Cambria"/>
                  <a:sym typeface="Cambria"/>
                </a:rPr>
                <a:t>Simulated wind flow to determine rigid sail interference</a:t>
              </a:r>
              <a:endParaRPr sz="2200">
                <a:latin typeface="Cambria"/>
                <a:ea typeface="Cambria"/>
                <a:cs typeface="Cambria"/>
                <a:sym typeface="Cambria"/>
              </a:endParaRPr>
            </a:p>
          </p:txBody>
        </p:sp>
        <p:cxnSp>
          <p:nvCxnSpPr>
            <p:cNvPr id="89" name="Google Shape;89;p15"/>
            <p:cNvCxnSpPr/>
            <p:nvPr/>
          </p:nvCxnSpPr>
          <p:spPr>
            <a:xfrm flipH="1" rot="10800000">
              <a:off x="-17879626" y="21463784"/>
              <a:ext cx="7567500" cy="2100"/>
            </a:xfrm>
            <a:prstGeom prst="straightConnector1">
              <a:avLst/>
            </a:prstGeom>
            <a:noFill/>
            <a:ln cap="flat" cmpd="sng" w="76200">
              <a:solidFill>
                <a:srgbClr val="4B647B"/>
              </a:solidFill>
              <a:prstDash val="solid"/>
              <a:round/>
              <a:headEnd len="med" w="med" type="none"/>
              <a:tailEnd len="med" w="med" type="none"/>
            </a:ln>
          </p:spPr>
        </p:cxnSp>
      </p:grpSp>
      <p:pic>
        <p:nvPicPr>
          <p:cNvPr id="90" name="Google Shape;90;p15"/>
          <p:cNvPicPr preferRelativeResize="0"/>
          <p:nvPr/>
        </p:nvPicPr>
        <p:blipFill rotWithShape="1">
          <a:blip r:embed="rId6">
            <a:alphaModFix/>
          </a:blip>
          <a:srcRect b="957" l="0" r="0" t="48360"/>
          <a:stretch/>
        </p:blipFill>
        <p:spPr>
          <a:xfrm>
            <a:off x="22429400" y="16348424"/>
            <a:ext cx="10466324" cy="5487102"/>
          </a:xfrm>
          <a:prstGeom prst="rect">
            <a:avLst/>
          </a:prstGeom>
          <a:noFill/>
          <a:ln>
            <a:noFill/>
          </a:ln>
        </p:spPr>
      </p:pic>
      <p:cxnSp>
        <p:nvCxnSpPr>
          <p:cNvPr id="91" name="Google Shape;91;p15"/>
          <p:cNvCxnSpPr/>
          <p:nvPr/>
        </p:nvCxnSpPr>
        <p:spPr>
          <a:xfrm flipH="1" rot="10800000">
            <a:off x="16502075" y="4740500"/>
            <a:ext cx="5229300" cy="3274800"/>
          </a:xfrm>
          <a:prstGeom prst="straightConnector1">
            <a:avLst/>
          </a:prstGeom>
          <a:noFill/>
          <a:ln cap="flat" cmpd="sng" w="38100">
            <a:solidFill>
              <a:schemeClr val="dk2"/>
            </a:solidFill>
            <a:prstDash val="solid"/>
            <a:round/>
            <a:headEnd len="med" w="med" type="none"/>
            <a:tailEnd len="med" w="med" type="none"/>
          </a:ln>
        </p:spPr>
      </p:cxnSp>
      <p:grpSp>
        <p:nvGrpSpPr>
          <p:cNvPr id="92" name="Google Shape;92;p15"/>
          <p:cNvGrpSpPr/>
          <p:nvPr/>
        </p:nvGrpSpPr>
        <p:grpSpPr>
          <a:xfrm>
            <a:off x="21695475" y="3806750"/>
            <a:ext cx="7279681" cy="4573957"/>
            <a:chOff x="-4535073" y="3910113"/>
            <a:chExt cx="9970800" cy="4573500"/>
          </a:xfrm>
        </p:grpSpPr>
        <p:sp>
          <p:nvSpPr>
            <p:cNvPr id="93" name="Google Shape;93;p15"/>
            <p:cNvSpPr txBox="1"/>
            <p:nvPr/>
          </p:nvSpPr>
          <p:spPr>
            <a:xfrm>
              <a:off x="-4535073" y="3910113"/>
              <a:ext cx="9970800" cy="4573500"/>
            </a:xfrm>
            <a:prstGeom prst="rect">
              <a:avLst/>
            </a:prstGeom>
            <a:noFill/>
            <a:ln>
              <a:noFill/>
            </a:ln>
          </p:spPr>
          <p:txBody>
            <a:bodyPr anchorCtr="0" anchor="t" bIns="89875" lIns="89875" spcFirstLastPara="1" rIns="89875" wrap="square" tIns="89875">
              <a:noAutofit/>
            </a:bodyPr>
            <a:lstStyle/>
            <a:p>
              <a:pPr indent="0" lvl="0" marL="0" rtl="0" algn="l">
                <a:spcBef>
                  <a:spcPts val="0"/>
                </a:spcBef>
                <a:spcAft>
                  <a:spcPts val="0"/>
                </a:spcAft>
                <a:buNone/>
              </a:pPr>
              <a:r>
                <a:rPr b="1" lang="en" sz="4900"/>
                <a:t>Rigid Wing</a:t>
              </a:r>
              <a:endParaRPr b="1" sz="4900"/>
            </a:p>
            <a:p>
              <a:pPr indent="0" lvl="0" marL="0" rtl="0" algn="l">
                <a:lnSpc>
                  <a:spcPct val="115000"/>
                </a:lnSpc>
                <a:spcBef>
                  <a:spcPts val="0"/>
                </a:spcBef>
                <a:spcAft>
                  <a:spcPts val="0"/>
                </a:spcAft>
                <a:buNone/>
              </a:pPr>
              <a:r>
                <a:t/>
              </a:r>
              <a:endParaRPr sz="1100">
                <a:solidFill>
                  <a:schemeClr val="dk1"/>
                </a:solidFill>
                <a:latin typeface="Cambria"/>
                <a:ea typeface="Cambria"/>
                <a:cs typeface="Cambria"/>
                <a:sym typeface="Cambria"/>
              </a:endParaRPr>
            </a:p>
            <a:p>
              <a:pPr indent="-419100" lvl="0" marL="457200" rtl="0" algn="l">
                <a:lnSpc>
                  <a:spcPct val="115000"/>
                </a:lnSpc>
                <a:spcBef>
                  <a:spcPts val="0"/>
                </a:spcBef>
                <a:spcAft>
                  <a:spcPts val="0"/>
                </a:spcAft>
                <a:buClr>
                  <a:schemeClr val="dk1"/>
                </a:buClr>
                <a:buSzPts val="3000"/>
                <a:buFont typeface="Cambria"/>
                <a:buChar char="-"/>
              </a:pPr>
              <a:r>
                <a:rPr lang="en" sz="3000">
                  <a:solidFill>
                    <a:schemeClr val="dk1"/>
                  </a:solidFill>
                  <a:latin typeface="Cambria"/>
                  <a:ea typeface="Cambria"/>
                  <a:cs typeface="Cambria"/>
                  <a:sym typeface="Cambria"/>
                </a:rPr>
                <a:t>Hull to rigid sail communication achieved over WiFi using libraries and streamlined message structures</a:t>
              </a:r>
              <a:endParaRPr sz="3000">
                <a:solidFill>
                  <a:schemeClr val="dk1"/>
                </a:solidFill>
                <a:latin typeface="Cambria"/>
                <a:ea typeface="Cambria"/>
                <a:cs typeface="Cambria"/>
                <a:sym typeface="Cambria"/>
              </a:endParaRPr>
            </a:p>
            <a:p>
              <a:pPr indent="-419100" lvl="0" marL="457200" rtl="0" algn="l">
                <a:lnSpc>
                  <a:spcPct val="115000"/>
                </a:lnSpc>
                <a:spcBef>
                  <a:spcPts val="0"/>
                </a:spcBef>
                <a:spcAft>
                  <a:spcPts val="0"/>
                </a:spcAft>
                <a:buClr>
                  <a:schemeClr val="dk1"/>
                </a:buClr>
                <a:buSzPts val="3000"/>
                <a:buFont typeface="Cambria"/>
                <a:buChar char="-"/>
              </a:pPr>
              <a:r>
                <a:rPr lang="en" sz="3000">
                  <a:solidFill>
                    <a:schemeClr val="dk1"/>
                  </a:solidFill>
                  <a:latin typeface="Cambria"/>
                  <a:ea typeface="Cambria"/>
                  <a:cs typeface="Cambria"/>
                  <a:sym typeface="Cambria"/>
                </a:rPr>
                <a:t>Trim tab electronics housing redesigned to increase durability and improve trim tab range of motion</a:t>
              </a:r>
              <a:endParaRPr sz="3000">
                <a:solidFill>
                  <a:schemeClr val="dk1"/>
                </a:solidFill>
                <a:latin typeface="Cambria"/>
                <a:ea typeface="Cambria"/>
                <a:cs typeface="Cambria"/>
                <a:sym typeface="Cambria"/>
              </a:endParaRPr>
            </a:p>
            <a:p>
              <a:pPr indent="0" lvl="0" marL="0" rtl="0" algn="l">
                <a:lnSpc>
                  <a:spcPct val="115000"/>
                </a:lnSpc>
                <a:spcBef>
                  <a:spcPts val="0"/>
                </a:spcBef>
                <a:spcAft>
                  <a:spcPts val="0"/>
                </a:spcAft>
                <a:buClr>
                  <a:schemeClr val="dk1"/>
                </a:buClr>
                <a:buSzPts val="1100"/>
                <a:buFont typeface="Arial"/>
                <a:buNone/>
              </a:pPr>
              <a:r>
                <a:rPr lang="en" sz="3000">
                  <a:solidFill>
                    <a:schemeClr val="dk1"/>
                  </a:solidFill>
                  <a:latin typeface="Cambria"/>
                  <a:ea typeface="Cambria"/>
                  <a:cs typeface="Cambria"/>
                  <a:sym typeface="Cambria"/>
                </a:rPr>
                <a:t> </a:t>
              </a:r>
              <a:endParaRPr sz="1100">
                <a:solidFill>
                  <a:schemeClr val="dk1"/>
                </a:solidFill>
                <a:latin typeface="Cambria"/>
                <a:ea typeface="Cambria"/>
                <a:cs typeface="Cambria"/>
                <a:sym typeface="Cambria"/>
              </a:endParaRPr>
            </a:p>
            <a:p>
              <a:pPr indent="0" lvl="0" marL="0" rtl="0" algn="l">
                <a:spcBef>
                  <a:spcPts val="0"/>
                </a:spcBef>
                <a:spcAft>
                  <a:spcPts val="0"/>
                </a:spcAft>
                <a:buNone/>
              </a:pPr>
              <a:r>
                <a:t/>
              </a:r>
              <a:endParaRPr sz="3000">
                <a:latin typeface="Cambria"/>
                <a:ea typeface="Cambria"/>
                <a:cs typeface="Cambria"/>
                <a:sym typeface="Cambria"/>
              </a:endParaRPr>
            </a:p>
          </p:txBody>
        </p:sp>
        <p:cxnSp>
          <p:nvCxnSpPr>
            <p:cNvPr id="94" name="Google Shape;94;p15"/>
            <p:cNvCxnSpPr/>
            <p:nvPr/>
          </p:nvCxnSpPr>
          <p:spPr>
            <a:xfrm>
              <a:off x="-4535065" y="4794384"/>
              <a:ext cx="9207600" cy="6600"/>
            </a:xfrm>
            <a:prstGeom prst="straightConnector1">
              <a:avLst/>
            </a:prstGeom>
            <a:noFill/>
            <a:ln cap="flat" cmpd="sng" w="76200">
              <a:solidFill>
                <a:srgbClr val="4B647B"/>
              </a:solidFill>
              <a:prstDash val="solid"/>
              <a:round/>
              <a:headEnd len="med" w="med" type="none"/>
              <a:tailEnd len="med" w="med" type="none"/>
            </a:ln>
          </p:spPr>
        </p:cxnSp>
      </p:grpSp>
      <p:cxnSp>
        <p:nvCxnSpPr>
          <p:cNvPr id="95" name="Google Shape;95;p15"/>
          <p:cNvCxnSpPr/>
          <p:nvPr/>
        </p:nvCxnSpPr>
        <p:spPr>
          <a:xfrm flipH="1" rot="10800000">
            <a:off x="20188250" y="16587900"/>
            <a:ext cx="343200" cy="2554500"/>
          </a:xfrm>
          <a:prstGeom prst="straightConnector1">
            <a:avLst/>
          </a:prstGeom>
          <a:noFill/>
          <a:ln cap="flat" cmpd="sng" w="38100">
            <a:solidFill>
              <a:schemeClr val="dk2"/>
            </a:solidFill>
            <a:prstDash val="solid"/>
            <a:round/>
            <a:headEnd len="med" w="med" type="none"/>
            <a:tailEnd len="med" w="med" type="none"/>
          </a:ln>
        </p:spPr>
      </p:cxnSp>
      <p:cxnSp>
        <p:nvCxnSpPr>
          <p:cNvPr id="96" name="Google Shape;96;p15"/>
          <p:cNvCxnSpPr/>
          <p:nvPr/>
        </p:nvCxnSpPr>
        <p:spPr>
          <a:xfrm flipH="1" rot="10800000">
            <a:off x="18945225" y="9212650"/>
            <a:ext cx="2786100" cy="4829100"/>
          </a:xfrm>
          <a:prstGeom prst="straightConnector1">
            <a:avLst/>
          </a:prstGeom>
          <a:noFill/>
          <a:ln cap="flat" cmpd="sng" w="38100">
            <a:solidFill>
              <a:schemeClr val="dk2"/>
            </a:solidFill>
            <a:prstDash val="solid"/>
            <a:round/>
            <a:headEnd len="med" w="med" type="none"/>
            <a:tailEnd len="med" w="med" type="none"/>
          </a:ln>
        </p:spPr>
      </p:cxnSp>
      <p:grpSp>
        <p:nvGrpSpPr>
          <p:cNvPr id="97" name="Google Shape;97;p15"/>
          <p:cNvGrpSpPr/>
          <p:nvPr/>
        </p:nvGrpSpPr>
        <p:grpSpPr>
          <a:xfrm>
            <a:off x="21695471" y="8305525"/>
            <a:ext cx="10466369" cy="4573957"/>
            <a:chOff x="-3080847" y="3910088"/>
            <a:chExt cx="11837106" cy="4573500"/>
          </a:xfrm>
        </p:grpSpPr>
        <p:sp>
          <p:nvSpPr>
            <p:cNvPr id="98" name="Google Shape;98;p15"/>
            <p:cNvSpPr txBox="1"/>
            <p:nvPr/>
          </p:nvSpPr>
          <p:spPr>
            <a:xfrm>
              <a:off x="-3080840" y="3910088"/>
              <a:ext cx="11837100" cy="4573500"/>
            </a:xfrm>
            <a:prstGeom prst="rect">
              <a:avLst/>
            </a:prstGeom>
            <a:noFill/>
            <a:ln>
              <a:noFill/>
            </a:ln>
          </p:spPr>
          <p:txBody>
            <a:bodyPr anchorCtr="0" anchor="t" bIns="89875" lIns="89875" spcFirstLastPara="1" rIns="89875" wrap="square" tIns="89875">
              <a:noAutofit/>
            </a:bodyPr>
            <a:lstStyle/>
            <a:p>
              <a:pPr indent="0" lvl="0" marL="0" rtl="0" algn="l">
                <a:spcBef>
                  <a:spcPts val="0"/>
                </a:spcBef>
                <a:spcAft>
                  <a:spcPts val="0"/>
                </a:spcAft>
                <a:buNone/>
              </a:pPr>
              <a:r>
                <a:rPr b="1" lang="en" sz="4900"/>
                <a:t>Movable Ballast</a:t>
              </a:r>
              <a:endParaRPr b="1" sz="4900"/>
            </a:p>
            <a:p>
              <a:pPr indent="0" lvl="0" marL="0" rtl="0" algn="l">
                <a:spcBef>
                  <a:spcPts val="0"/>
                </a:spcBef>
                <a:spcAft>
                  <a:spcPts val="0"/>
                </a:spcAft>
                <a:buNone/>
              </a:pPr>
              <a:r>
                <a:t/>
              </a:r>
              <a:endParaRPr b="1" sz="2200"/>
            </a:p>
            <a:p>
              <a:pPr indent="-419100" lvl="0" marL="457200" rtl="0" algn="l">
                <a:spcBef>
                  <a:spcPts val="0"/>
                </a:spcBef>
                <a:spcAft>
                  <a:spcPts val="0"/>
                </a:spcAft>
                <a:buSzPts val="3000"/>
                <a:buFont typeface="Cambria"/>
                <a:buChar char="-"/>
              </a:pPr>
              <a:r>
                <a:rPr lang="en" sz="3000">
                  <a:latin typeface="Cambria"/>
                  <a:ea typeface="Cambria"/>
                  <a:cs typeface="Cambria"/>
                  <a:sym typeface="Cambria"/>
                </a:rPr>
                <a:t>Converted control from a CTRE HERO board to direct PWM control from either the RC receiver or the BBB</a:t>
              </a:r>
              <a:endParaRPr sz="3000">
                <a:latin typeface="Cambria"/>
                <a:ea typeface="Cambria"/>
                <a:cs typeface="Cambria"/>
                <a:sym typeface="Cambria"/>
              </a:endParaRPr>
            </a:p>
            <a:p>
              <a:pPr indent="-419100" lvl="0" marL="457200" rtl="0" algn="l">
                <a:spcBef>
                  <a:spcPts val="0"/>
                </a:spcBef>
                <a:spcAft>
                  <a:spcPts val="0"/>
                </a:spcAft>
                <a:buSzPts val="3000"/>
                <a:buFont typeface="Cambria"/>
                <a:buChar char="-"/>
              </a:pPr>
              <a:r>
                <a:rPr lang="en" sz="3000">
                  <a:solidFill>
                    <a:schemeClr val="dk1"/>
                  </a:solidFill>
                  <a:latin typeface="Cambria"/>
                  <a:ea typeface="Cambria"/>
                  <a:cs typeface="Cambria"/>
                  <a:sym typeface="Cambria"/>
                </a:rPr>
                <a:t>Installed hard stops to prevent over-rotation</a:t>
              </a:r>
              <a:endParaRPr sz="3000">
                <a:latin typeface="Cambria"/>
                <a:ea typeface="Cambria"/>
                <a:cs typeface="Cambria"/>
                <a:sym typeface="Cambria"/>
              </a:endParaRPr>
            </a:p>
            <a:p>
              <a:pPr indent="-419100" lvl="0" marL="457200" rtl="0" algn="l">
                <a:spcBef>
                  <a:spcPts val="0"/>
                </a:spcBef>
                <a:spcAft>
                  <a:spcPts val="0"/>
                </a:spcAft>
                <a:buSzPts val="3000"/>
                <a:buFont typeface="Cambria"/>
                <a:buChar char="-"/>
              </a:pPr>
              <a:r>
                <a:rPr lang="en" sz="3000">
                  <a:solidFill>
                    <a:schemeClr val="dk1"/>
                  </a:solidFill>
                  <a:latin typeface="Cambria"/>
                  <a:ea typeface="Cambria"/>
                  <a:cs typeface="Cambria"/>
                  <a:sym typeface="Cambria"/>
                </a:rPr>
                <a:t>Added magnetic limit switches to supplement the hard stops</a:t>
              </a:r>
              <a:endParaRPr sz="3000">
                <a:latin typeface="Cambria"/>
                <a:ea typeface="Cambria"/>
                <a:cs typeface="Cambria"/>
                <a:sym typeface="Cambria"/>
              </a:endParaRPr>
            </a:p>
            <a:p>
              <a:pPr indent="-419100" lvl="0" marL="457200" rtl="0" algn="l">
                <a:spcBef>
                  <a:spcPts val="0"/>
                </a:spcBef>
                <a:spcAft>
                  <a:spcPts val="0"/>
                </a:spcAft>
                <a:buSzPts val="3000"/>
                <a:buFont typeface="Cambria"/>
                <a:buChar char="-"/>
              </a:pPr>
              <a:r>
                <a:rPr lang="en" sz="3000">
                  <a:latin typeface="Cambria"/>
                  <a:ea typeface="Cambria"/>
                  <a:cs typeface="Cambria"/>
                  <a:sym typeface="Cambria"/>
                </a:rPr>
                <a:t>Analysed gear damage and identified solutions to reduce gear play</a:t>
              </a:r>
              <a:endParaRPr sz="3000">
                <a:latin typeface="Cambria"/>
                <a:ea typeface="Cambria"/>
                <a:cs typeface="Cambria"/>
                <a:sym typeface="Cambria"/>
              </a:endParaRPr>
            </a:p>
          </p:txBody>
        </p:sp>
        <p:cxnSp>
          <p:nvCxnSpPr>
            <p:cNvPr id="99" name="Google Shape;99;p15"/>
            <p:cNvCxnSpPr/>
            <p:nvPr/>
          </p:nvCxnSpPr>
          <p:spPr>
            <a:xfrm flipH="1" rot="10800000">
              <a:off x="-3080847" y="4774272"/>
              <a:ext cx="10026600" cy="20100"/>
            </a:xfrm>
            <a:prstGeom prst="straightConnector1">
              <a:avLst/>
            </a:prstGeom>
            <a:noFill/>
            <a:ln cap="flat" cmpd="sng" w="76200">
              <a:solidFill>
                <a:srgbClr val="4B647B"/>
              </a:solidFill>
              <a:prstDash val="solid"/>
              <a:round/>
              <a:headEnd len="med" w="med" type="none"/>
              <a:tailEnd len="med" w="med" type="none"/>
            </a:ln>
          </p:spPr>
        </p:cxnSp>
      </p:grpSp>
      <p:pic>
        <p:nvPicPr>
          <p:cNvPr id="100" name="Google Shape;100;p15"/>
          <p:cNvPicPr preferRelativeResize="0"/>
          <p:nvPr/>
        </p:nvPicPr>
        <p:blipFill>
          <a:blip r:embed="rId7">
            <a:alphaModFix/>
          </a:blip>
          <a:stretch>
            <a:fillRect/>
          </a:stretch>
        </p:blipFill>
        <p:spPr>
          <a:xfrm>
            <a:off x="26830572" y="12331123"/>
            <a:ext cx="2743200" cy="3313786"/>
          </a:xfrm>
          <a:prstGeom prst="rect">
            <a:avLst/>
          </a:prstGeom>
          <a:noFill/>
          <a:ln>
            <a:noFill/>
          </a:ln>
        </p:spPr>
      </p:pic>
      <p:sp>
        <p:nvSpPr>
          <p:cNvPr id="101" name="Google Shape;101;p15"/>
          <p:cNvSpPr txBox="1"/>
          <p:nvPr/>
        </p:nvSpPr>
        <p:spPr>
          <a:xfrm>
            <a:off x="29677225" y="12932875"/>
            <a:ext cx="2743200" cy="288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Cambria"/>
                <a:ea typeface="Cambria"/>
                <a:cs typeface="Cambria"/>
                <a:sym typeface="Cambria"/>
              </a:rPr>
              <a:t>Solidworks Analysis of stresses on tooth of internal ballast gear </a:t>
            </a:r>
            <a:endParaRPr sz="2200">
              <a:latin typeface="Cambria"/>
              <a:ea typeface="Cambria"/>
              <a:cs typeface="Cambria"/>
              <a:sym typeface="Cambria"/>
            </a:endParaRPr>
          </a:p>
        </p:txBody>
      </p:sp>
      <p:cxnSp>
        <p:nvCxnSpPr>
          <p:cNvPr id="102" name="Google Shape;102;p15"/>
          <p:cNvCxnSpPr/>
          <p:nvPr/>
        </p:nvCxnSpPr>
        <p:spPr>
          <a:xfrm>
            <a:off x="20016800" y="13141650"/>
            <a:ext cx="1448700" cy="28800"/>
          </a:xfrm>
          <a:prstGeom prst="straightConnector1">
            <a:avLst/>
          </a:prstGeom>
          <a:noFill/>
          <a:ln cap="flat" cmpd="sng" w="38100">
            <a:solidFill>
              <a:srgbClr val="4B647B"/>
            </a:solidFill>
            <a:prstDash val="solid"/>
            <a:round/>
            <a:headEnd len="med" w="med" type="none"/>
            <a:tailEnd len="med" w="med" type="none"/>
          </a:ln>
        </p:spPr>
      </p:cxnSp>
      <p:grpSp>
        <p:nvGrpSpPr>
          <p:cNvPr id="103" name="Google Shape;103;p15"/>
          <p:cNvGrpSpPr/>
          <p:nvPr/>
        </p:nvGrpSpPr>
        <p:grpSpPr>
          <a:xfrm>
            <a:off x="10063175" y="12213800"/>
            <a:ext cx="3442976" cy="3243628"/>
            <a:chOff x="-51004905" y="12166923"/>
            <a:chExt cx="6301200" cy="4833300"/>
          </a:xfrm>
        </p:grpSpPr>
        <p:sp>
          <p:nvSpPr>
            <p:cNvPr id="104" name="Google Shape;104;p15"/>
            <p:cNvSpPr txBox="1"/>
            <p:nvPr/>
          </p:nvSpPr>
          <p:spPr>
            <a:xfrm>
              <a:off x="-50973882" y="12166923"/>
              <a:ext cx="6239100" cy="4833300"/>
            </a:xfrm>
            <a:prstGeom prst="rect">
              <a:avLst/>
            </a:prstGeom>
            <a:noFill/>
            <a:ln>
              <a:noFill/>
            </a:ln>
          </p:spPr>
          <p:txBody>
            <a:bodyPr anchorCtr="0" anchor="t" bIns="89875" lIns="89875" spcFirstLastPara="1" rIns="89875" wrap="square" tIns="89875">
              <a:noAutofit/>
            </a:bodyPr>
            <a:lstStyle/>
            <a:p>
              <a:pPr indent="0" lvl="0" marL="0" rtl="0" algn="l">
                <a:spcBef>
                  <a:spcPts val="0"/>
                </a:spcBef>
                <a:spcAft>
                  <a:spcPts val="0"/>
                </a:spcAft>
                <a:buNone/>
              </a:pPr>
              <a:r>
                <a:rPr b="1" lang="en" sz="3000"/>
                <a:t>Battery</a:t>
              </a:r>
              <a:endParaRPr b="1" sz="3000"/>
            </a:p>
            <a:p>
              <a:pPr indent="0" lvl="0" marL="0" rtl="0" algn="l">
                <a:spcBef>
                  <a:spcPts val="0"/>
                </a:spcBef>
                <a:spcAft>
                  <a:spcPts val="0"/>
                </a:spcAft>
                <a:buClr>
                  <a:schemeClr val="dk1"/>
                </a:buClr>
                <a:buSzPts val="1100"/>
                <a:buFont typeface="Arial"/>
                <a:buNone/>
              </a:pPr>
              <a:r>
                <a:t/>
              </a:r>
              <a:endParaRPr sz="3000">
                <a:solidFill>
                  <a:schemeClr val="dk1"/>
                </a:solidFill>
                <a:latin typeface="Cambria"/>
                <a:ea typeface="Cambria"/>
                <a:cs typeface="Cambria"/>
                <a:sym typeface="Cambria"/>
              </a:endParaRPr>
            </a:p>
            <a:p>
              <a:pPr indent="-330200" lvl="0" marL="431800" rtl="0" algn="l">
                <a:spcBef>
                  <a:spcPts val="0"/>
                </a:spcBef>
                <a:spcAft>
                  <a:spcPts val="0"/>
                </a:spcAft>
                <a:buSzPts val="2200"/>
                <a:buFont typeface="Cambria"/>
                <a:buChar char="-"/>
              </a:pPr>
              <a:r>
                <a:rPr lang="en" sz="2200">
                  <a:latin typeface="Cambria"/>
                  <a:ea typeface="Cambria"/>
                  <a:cs typeface="Cambria"/>
                  <a:sym typeface="Cambria"/>
                </a:rPr>
                <a:t>Changed from lead acid to LiPo battery, maintaining compatibility with both</a:t>
              </a:r>
              <a:endParaRPr sz="2200">
                <a:latin typeface="Cambria"/>
                <a:ea typeface="Cambria"/>
                <a:cs typeface="Cambria"/>
                <a:sym typeface="Cambria"/>
              </a:endParaRPr>
            </a:p>
          </p:txBody>
        </p:sp>
        <p:cxnSp>
          <p:nvCxnSpPr>
            <p:cNvPr id="105" name="Google Shape;105;p15"/>
            <p:cNvCxnSpPr/>
            <p:nvPr/>
          </p:nvCxnSpPr>
          <p:spPr>
            <a:xfrm flipH="1" rot="10800000">
              <a:off x="-51004905" y="12924268"/>
              <a:ext cx="6301200" cy="25200"/>
            </a:xfrm>
            <a:prstGeom prst="straightConnector1">
              <a:avLst/>
            </a:prstGeom>
            <a:noFill/>
            <a:ln cap="flat" cmpd="sng" w="76200">
              <a:solidFill>
                <a:srgbClr val="4B647B"/>
              </a:solidFill>
              <a:prstDash val="solid"/>
              <a:round/>
              <a:headEnd len="med" w="med" type="none"/>
              <a:tailEnd len="med" w="med" type="none"/>
            </a:ln>
          </p:spPr>
        </p:cxnSp>
      </p:grpSp>
      <p:cxnSp>
        <p:nvCxnSpPr>
          <p:cNvPr id="106" name="Google Shape;106;p15"/>
          <p:cNvCxnSpPr/>
          <p:nvPr/>
        </p:nvCxnSpPr>
        <p:spPr>
          <a:xfrm>
            <a:off x="13485650" y="12731800"/>
            <a:ext cx="1250700" cy="3453000"/>
          </a:xfrm>
          <a:prstGeom prst="straightConnector1">
            <a:avLst/>
          </a:prstGeom>
          <a:noFill/>
          <a:ln cap="flat" cmpd="sng" w="38100">
            <a:solidFill>
              <a:schemeClr val="dk2"/>
            </a:solidFill>
            <a:prstDash val="solid"/>
            <a:round/>
            <a:headEnd len="med" w="med" type="none"/>
            <a:tailEnd len="med" w="med" type="none"/>
          </a:ln>
        </p:spPr>
      </p:cxnSp>
      <p:pic>
        <p:nvPicPr>
          <p:cNvPr id="107" name="Google Shape;107;p15"/>
          <p:cNvPicPr preferRelativeResize="0"/>
          <p:nvPr/>
        </p:nvPicPr>
        <p:blipFill>
          <a:blip r:embed="rId8">
            <a:alphaModFix/>
          </a:blip>
          <a:stretch>
            <a:fillRect/>
          </a:stretch>
        </p:blipFill>
        <p:spPr>
          <a:xfrm>
            <a:off x="29127552" y="4326223"/>
            <a:ext cx="3442975" cy="392590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pi_pp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