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7" r:id="rId1"/>
  </p:sldMasterIdLst>
  <p:notesMasterIdLst>
    <p:notesMasterId r:id="rId3"/>
  </p:notesMasterIdLst>
  <p:handoutMasterIdLst>
    <p:handoutMasterId r:id="rId4"/>
  </p:handoutMasterIdLst>
  <p:sldIdLst>
    <p:sldId id="256" r:id="rId2"/>
  </p:sldIdLst>
  <p:sldSz cx="32918400" cy="21945600"/>
  <p:notesSz cx="6858000" cy="9144000"/>
  <p:defaultTextStyle>
    <a:defPPr>
      <a:defRPr lang="en-US"/>
    </a:defPPr>
    <a:lvl1pPr algn="l" defTabSz="1567229" rtl="0" fontAlgn="base">
      <a:spcBef>
        <a:spcPct val="0"/>
      </a:spcBef>
      <a:spcAft>
        <a:spcPct val="0"/>
      </a:spcAft>
      <a:defRPr kern="1200">
        <a:solidFill>
          <a:schemeClr val="tx1"/>
        </a:solidFill>
        <a:latin typeface="Arial" charset="0"/>
        <a:ea typeface="ＭＳ Ｐゴシック" pitchFamily="34" charset="-128"/>
        <a:cs typeface="+mn-cs"/>
      </a:defRPr>
    </a:lvl1pPr>
    <a:lvl2pPr marL="1567229" algn="l" defTabSz="1567229" rtl="0" fontAlgn="base">
      <a:spcBef>
        <a:spcPct val="0"/>
      </a:spcBef>
      <a:spcAft>
        <a:spcPct val="0"/>
      </a:spcAft>
      <a:defRPr kern="1200">
        <a:solidFill>
          <a:schemeClr val="tx1"/>
        </a:solidFill>
        <a:latin typeface="Arial" charset="0"/>
        <a:ea typeface="ＭＳ Ｐゴシック" pitchFamily="34" charset="-128"/>
        <a:cs typeface="+mn-cs"/>
      </a:defRPr>
    </a:lvl2pPr>
    <a:lvl3pPr marL="3134456" algn="l" defTabSz="1567229" rtl="0" fontAlgn="base">
      <a:spcBef>
        <a:spcPct val="0"/>
      </a:spcBef>
      <a:spcAft>
        <a:spcPct val="0"/>
      </a:spcAft>
      <a:defRPr kern="1200">
        <a:solidFill>
          <a:schemeClr val="tx1"/>
        </a:solidFill>
        <a:latin typeface="Arial" charset="0"/>
        <a:ea typeface="ＭＳ Ｐゴシック" pitchFamily="34" charset="-128"/>
        <a:cs typeface="+mn-cs"/>
      </a:defRPr>
    </a:lvl3pPr>
    <a:lvl4pPr marL="4701683" algn="l" defTabSz="1567229" rtl="0" fontAlgn="base">
      <a:spcBef>
        <a:spcPct val="0"/>
      </a:spcBef>
      <a:spcAft>
        <a:spcPct val="0"/>
      </a:spcAft>
      <a:defRPr kern="1200">
        <a:solidFill>
          <a:schemeClr val="tx1"/>
        </a:solidFill>
        <a:latin typeface="Arial" charset="0"/>
        <a:ea typeface="ＭＳ Ｐゴシック" pitchFamily="34" charset="-128"/>
        <a:cs typeface="+mn-cs"/>
      </a:defRPr>
    </a:lvl4pPr>
    <a:lvl5pPr marL="6268915" algn="l" defTabSz="1567229" rtl="0" fontAlgn="base">
      <a:spcBef>
        <a:spcPct val="0"/>
      </a:spcBef>
      <a:spcAft>
        <a:spcPct val="0"/>
      </a:spcAft>
      <a:defRPr kern="1200">
        <a:solidFill>
          <a:schemeClr val="tx1"/>
        </a:solidFill>
        <a:latin typeface="Arial" charset="0"/>
        <a:ea typeface="ＭＳ Ｐゴシック" pitchFamily="34" charset="-128"/>
        <a:cs typeface="+mn-cs"/>
      </a:defRPr>
    </a:lvl5pPr>
    <a:lvl6pPr marL="7836145" algn="l" defTabSz="3134456" rtl="0" eaLnBrk="1" latinLnBrk="0" hangingPunct="1">
      <a:defRPr kern="1200">
        <a:solidFill>
          <a:schemeClr val="tx1"/>
        </a:solidFill>
        <a:latin typeface="Arial" charset="0"/>
        <a:ea typeface="ＭＳ Ｐゴシック" pitchFamily="34" charset="-128"/>
        <a:cs typeface="+mn-cs"/>
      </a:defRPr>
    </a:lvl6pPr>
    <a:lvl7pPr marL="9403373" algn="l" defTabSz="3134456" rtl="0" eaLnBrk="1" latinLnBrk="0" hangingPunct="1">
      <a:defRPr kern="1200">
        <a:solidFill>
          <a:schemeClr val="tx1"/>
        </a:solidFill>
        <a:latin typeface="Arial" charset="0"/>
        <a:ea typeface="ＭＳ Ｐゴシック" pitchFamily="34" charset="-128"/>
        <a:cs typeface="+mn-cs"/>
      </a:defRPr>
    </a:lvl7pPr>
    <a:lvl8pPr marL="10970601" algn="l" defTabSz="3134456" rtl="0" eaLnBrk="1" latinLnBrk="0" hangingPunct="1">
      <a:defRPr kern="1200">
        <a:solidFill>
          <a:schemeClr val="tx1"/>
        </a:solidFill>
        <a:latin typeface="Arial" charset="0"/>
        <a:ea typeface="ＭＳ Ｐゴシック" pitchFamily="34" charset="-128"/>
        <a:cs typeface="+mn-cs"/>
      </a:defRPr>
    </a:lvl8pPr>
    <a:lvl9pPr marL="12537829" algn="l" defTabSz="3134456"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6912" userDrawn="1">
          <p15:clr>
            <a:srgbClr val="A4A3A4"/>
          </p15:clr>
        </p15:guide>
        <p15:guide id="2" pos="10368"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1230"/>
    <a:srgbClr val="00AEEF"/>
    <a:srgbClr val="AC2B37"/>
    <a:srgbClr val="B53443"/>
    <a:srgbClr val="FAAA47"/>
    <a:srgbClr val="4B647B"/>
    <a:srgbClr val="496279"/>
    <a:srgbClr val="476077"/>
    <a:srgbClr val="455E75"/>
    <a:srgbClr val="292E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765" autoAdjust="0"/>
    <p:restoredTop sz="94673" autoAdjust="0"/>
  </p:normalViewPr>
  <p:slideViewPr>
    <p:cSldViewPr snapToGrid="0" snapToObjects="1">
      <p:cViewPr varScale="1">
        <p:scale>
          <a:sx n="27" d="100"/>
          <a:sy n="27" d="100"/>
        </p:scale>
        <p:origin x="1469" y="96"/>
      </p:cViewPr>
      <p:guideLst>
        <p:guide orient="horz" pos="6912"/>
        <p:guide pos="10368"/>
      </p:guideLst>
    </p:cSldViewPr>
  </p:slideViewPr>
  <p:outlineViewPr>
    <p:cViewPr>
      <p:scale>
        <a:sx n="33" d="100"/>
        <a:sy n="33" d="100"/>
      </p:scale>
      <p:origin x="0" y="0"/>
    </p:cViewPr>
  </p:outlineViewPr>
  <p:notesTextViewPr>
    <p:cViewPr>
      <p:scale>
        <a:sx n="1" d="1"/>
        <a:sy n="1" d="1"/>
      </p:scale>
      <p:origin x="0" y="0"/>
    </p:cViewPr>
  </p:notesTextViewPr>
  <p:notesViewPr>
    <p:cSldViewPr snapToGrid="0" snapToObjects="1">
      <p:cViewPr varScale="1">
        <p:scale>
          <a:sx n="83" d="100"/>
          <a:sy n="83" d="100"/>
        </p:scale>
        <p:origin x="3132" y="6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61186C1-2136-4F5C-81C5-7E7D5B4818E4}" type="datetimeFigureOut">
              <a:rPr lang="en-US" smtClean="0"/>
              <a:t>5/7/2020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0524E169-9EE6-400B-8489-6CA7AC8B5725}" type="slidenum">
              <a:rPr lang="en-US" smtClean="0"/>
              <a:t>‹#›</a:t>
            </a:fld>
            <a:endParaRPr lang="en-US"/>
          </a:p>
        </p:txBody>
      </p:sp>
    </p:spTree>
    <p:extLst>
      <p:ext uri="{BB962C8B-B14F-4D97-AF65-F5344CB8AC3E}">
        <p14:creationId xmlns:p14="http://schemas.microsoft.com/office/powerpoint/2010/main" val="13430154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111" charset="0"/>
                <a:ea typeface="ＭＳ Ｐゴシック" pitchFamily="-111" charset="-128"/>
                <a:cs typeface="ＭＳ Ｐゴシック" pitchFamily="-111"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itchFamily="-111" charset="0"/>
                <a:ea typeface="ＭＳ Ｐゴシック" pitchFamily="-111" charset="-128"/>
                <a:cs typeface="ＭＳ Ｐゴシック" pitchFamily="-111" charset="-128"/>
              </a:defRPr>
            </a:lvl1pPr>
          </a:lstStyle>
          <a:p>
            <a:pPr>
              <a:defRPr/>
            </a:pPr>
            <a:fld id="{5CED8F03-33F9-49DD-B78E-DE1AC6832885}" type="datetimeFigureOut">
              <a:rPr lang="en-US"/>
              <a:pPr>
                <a:defRPr/>
              </a:pPr>
              <a:t>5/7/2020</a:t>
            </a:fld>
            <a:endParaRPr lang="en-US"/>
          </a:p>
        </p:txBody>
      </p:sp>
      <p:sp>
        <p:nvSpPr>
          <p:cNvPr id="4" name="Slide Image Placeholder 3"/>
          <p:cNvSpPr>
            <a:spLocks noGrp="1" noRot="1" noChangeAspect="1"/>
          </p:cNvSpPr>
          <p:nvPr>
            <p:ph type="sldImg" idx="2"/>
          </p:nvPr>
        </p:nvSpPr>
        <p:spPr>
          <a:xfrm>
            <a:off x="857250" y="685800"/>
            <a:ext cx="51435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111" charset="0"/>
                <a:ea typeface="ＭＳ Ｐゴシック" pitchFamily="-111" charset="-128"/>
                <a:cs typeface="ＭＳ Ｐゴシック" pitchFamily="-111"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itchFamily="-111" charset="0"/>
                <a:ea typeface="ＭＳ Ｐゴシック" pitchFamily="-111" charset="-128"/>
                <a:cs typeface="ＭＳ Ｐゴシック" pitchFamily="-111" charset="-128"/>
              </a:defRPr>
            </a:lvl1pPr>
          </a:lstStyle>
          <a:p>
            <a:pPr>
              <a:defRPr/>
            </a:pPr>
            <a:fld id="{E535B096-6CBE-4AB3-9529-5688244F2DCE}" type="slidenum">
              <a:rPr lang="en-US"/>
              <a:pPr>
                <a:defRPr/>
              </a:pPr>
              <a:t>‹#›</a:t>
            </a:fld>
            <a:endParaRPr lang="en-US"/>
          </a:p>
        </p:txBody>
      </p:sp>
    </p:spTree>
    <p:extLst>
      <p:ext uri="{BB962C8B-B14F-4D97-AF65-F5344CB8AC3E}">
        <p14:creationId xmlns:p14="http://schemas.microsoft.com/office/powerpoint/2010/main" val="151204090"/>
      </p:ext>
    </p:extLst>
  </p:cSld>
  <p:clrMap bg1="lt1" tx1="dk1" bg2="lt2" tx2="dk2" accent1="accent1" accent2="accent2" accent3="accent3" accent4="accent4" accent5="accent5" accent6="accent6" hlink="hlink" folHlink="folHlink"/>
  <p:notesStyle>
    <a:lvl1pPr algn="l" defTabSz="1567229" rtl="0" eaLnBrk="0" fontAlgn="base" hangingPunct="0">
      <a:spcBef>
        <a:spcPct val="30000"/>
      </a:spcBef>
      <a:spcAft>
        <a:spcPct val="0"/>
      </a:spcAft>
      <a:defRPr sz="4143" kern="1200">
        <a:solidFill>
          <a:schemeClr val="tx1"/>
        </a:solidFill>
        <a:latin typeface="+mn-lt"/>
        <a:ea typeface="+mn-ea"/>
        <a:cs typeface="+mn-cs"/>
      </a:defRPr>
    </a:lvl1pPr>
    <a:lvl2pPr marL="1567229" algn="l" defTabSz="1567229" rtl="0" eaLnBrk="0" fontAlgn="base" hangingPunct="0">
      <a:spcBef>
        <a:spcPct val="30000"/>
      </a:spcBef>
      <a:spcAft>
        <a:spcPct val="0"/>
      </a:spcAft>
      <a:defRPr sz="4143" kern="1200">
        <a:solidFill>
          <a:schemeClr val="tx1"/>
        </a:solidFill>
        <a:latin typeface="+mn-lt"/>
        <a:ea typeface="+mn-ea"/>
        <a:cs typeface="+mn-cs"/>
      </a:defRPr>
    </a:lvl2pPr>
    <a:lvl3pPr marL="3134456" algn="l" defTabSz="1567229" rtl="0" eaLnBrk="0" fontAlgn="base" hangingPunct="0">
      <a:spcBef>
        <a:spcPct val="30000"/>
      </a:spcBef>
      <a:spcAft>
        <a:spcPct val="0"/>
      </a:spcAft>
      <a:defRPr sz="4143" kern="1200">
        <a:solidFill>
          <a:schemeClr val="tx1"/>
        </a:solidFill>
        <a:latin typeface="+mn-lt"/>
        <a:ea typeface="+mn-ea"/>
        <a:cs typeface="+mn-cs"/>
      </a:defRPr>
    </a:lvl3pPr>
    <a:lvl4pPr marL="4701683" algn="l" defTabSz="1567229" rtl="0" eaLnBrk="0" fontAlgn="base" hangingPunct="0">
      <a:spcBef>
        <a:spcPct val="30000"/>
      </a:spcBef>
      <a:spcAft>
        <a:spcPct val="0"/>
      </a:spcAft>
      <a:defRPr sz="4143" kern="1200">
        <a:solidFill>
          <a:schemeClr val="tx1"/>
        </a:solidFill>
        <a:latin typeface="+mn-lt"/>
        <a:ea typeface="+mn-ea"/>
        <a:cs typeface="+mn-cs"/>
      </a:defRPr>
    </a:lvl4pPr>
    <a:lvl5pPr marL="6268915" algn="l" defTabSz="1567229" rtl="0" eaLnBrk="0" fontAlgn="base" hangingPunct="0">
      <a:spcBef>
        <a:spcPct val="30000"/>
      </a:spcBef>
      <a:spcAft>
        <a:spcPct val="0"/>
      </a:spcAft>
      <a:defRPr sz="4143" kern="1200">
        <a:solidFill>
          <a:schemeClr val="tx1"/>
        </a:solidFill>
        <a:latin typeface="+mn-lt"/>
        <a:ea typeface="+mn-ea"/>
        <a:cs typeface="+mn-cs"/>
      </a:defRPr>
    </a:lvl5pPr>
    <a:lvl6pPr marL="7836145" algn="l" defTabSz="1567229" rtl="0" eaLnBrk="1" latinLnBrk="0" hangingPunct="1">
      <a:defRPr sz="4143" kern="1200">
        <a:solidFill>
          <a:schemeClr val="tx1"/>
        </a:solidFill>
        <a:latin typeface="+mn-lt"/>
        <a:ea typeface="+mn-ea"/>
        <a:cs typeface="+mn-cs"/>
      </a:defRPr>
    </a:lvl6pPr>
    <a:lvl7pPr marL="9403373" algn="l" defTabSz="1567229" rtl="0" eaLnBrk="1" latinLnBrk="0" hangingPunct="1">
      <a:defRPr sz="4143" kern="1200">
        <a:solidFill>
          <a:schemeClr val="tx1"/>
        </a:solidFill>
        <a:latin typeface="+mn-lt"/>
        <a:ea typeface="+mn-ea"/>
        <a:cs typeface="+mn-cs"/>
      </a:defRPr>
    </a:lvl7pPr>
    <a:lvl8pPr marL="10970601" algn="l" defTabSz="1567229" rtl="0" eaLnBrk="1" latinLnBrk="0" hangingPunct="1">
      <a:defRPr sz="4143" kern="1200">
        <a:solidFill>
          <a:schemeClr val="tx1"/>
        </a:solidFill>
        <a:latin typeface="+mn-lt"/>
        <a:ea typeface="+mn-ea"/>
        <a:cs typeface="+mn-cs"/>
      </a:defRPr>
    </a:lvl8pPr>
    <a:lvl9pPr marL="12537829" algn="l" defTabSz="1567229" rtl="0" eaLnBrk="1" latinLnBrk="0" hangingPunct="1">
      <a:defRPr sz="414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57250" y="685800"/>
            <a:ext cx="51435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535B096-6CBE-4AB3-9529-5688244F2DCE}" type="slidenum">
              <a:rPr lang="en-US" smtClean="0"/>
              <a:pPr>
                <a:defRPr/>
              </a:pPr>
              <a:t>1</a:t>
            </a:fld>
            <a:endParaRPr lang="en-US"/>
          </a:p>
        </p:txBody>
      </p:sp>
    </p:spTree>
    <p:extLst>
      <p:ext uri="{BB962C8B-B14F-4D97-AF65-F5344CB8AC3E}">
        <p14:creationId xmlns:p14="http://schemas.microsoft.com/office/powerpoint/2010/main" val="3004073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68569" y="6817180"/>
            <a:ext cx="27981275" cy="4703989"/>
          </a:xfrm>
          <a:prstGeom prst="rect">
            <a:avLst/>
          </a:prstGeom>
        </p:spPr>
        <p:txBody>
          <a:bodyPr lIns="120015" tIns="60008" rIns="120015" bIns="60008"/>
          <a:lstStyle/>
          <a:p>
            <a:r>
              <a:rPr lang="en-US"/>
              <a:t>Click to edit Master title style</a:t>
            </a:r>
          </a:p>
        </p:txBody>
      </p:sp>
      <p:sp>
        <p:nvSpPr>
          <p:cNvPr id="3" name="Subtitle 2"/>
          <p:cNvSpPr>
            <a:spLocks noGrp="1"/>
          </p:cNvSpPr>
          <p:nvPr>
            <p:ph type="subTitle" idx="1"/>
          </p:nvPr>
        </p:nvSpPr>
        <p:spPr>
          <a:xfrm>
            <a:off x="4937129" y="12435569"/>
            <a:ext cx="23044151" cy="5608864"/>
          </a:xfrm>
          <a:prstGeom prst="rect">
            <a:avLst/>
          </a:prstGeom>
        </p:spPr>
        <p:txBody>
          <a:bodyPr lIns="120015" tIns="60008" rIns="120015" bIns="60008"/>
          <a:lstStyle>
            <a:lvl1pPr marL="0" indent="0" algn="ctr">
              <a:buNone/>
              <a:defRPr>
                <a:solidFill>
                  <a:schemeClr val="tx1">
                    <a:tint val="75000"/>
                  </a:schemeClr>
                </a:solidFill>
              </a:defRPr>
            </a:lvl1pPr>
            <a:lvl2pPr marL="289341" indent="0" algn="ctr">
              <a:buNone/>
              <a:defRPr>
                <a:solidFill>
                  <a:schemeClr val="tx1">
                    <a:tint val="75000"/>
                  </a:schemeClr>
                </a:solidFill>
              </a:defRPr>
            </a:lvl2pPr>
            <a:lvl3pPr marL="578683" indent="0" algn="ctr">
              <a:buNone/>
              <a:defRPr>
                <a:solidFill>
                  <a:schemeClr val="tx1">
                    <a:tint val="75000"/>
                  </a:schemeClr>
                </a:solidFill>
              </a:defRPr>
            </a:lvl3pPr>
            <a:lvl4pPr marL="868024" indent="0" algn="ctr">
              <a:buNone/>
              <a:defRPr>
                <a:solidFill>
                  <a:schemeClr val="tx1">
                    <a:tint val="75000"/>
                  </a:schemeClr>
                </a:solidFill>
              </a:defRPr>
            </a:lvl4pPr>
            <a:lvl5pPr marL="1157365" indent="0" algn="ctr">
              <a:buNone/>
              <a:defRPr>
                <a:solidFill>
                  <a:schemeClr val="tx1">
                    <a:tint val="75000"/>
                  </a:schemeClr>
                </a:solidFill>
              </a:defRPr>
            </a:lvl5pPr>
            <a:lvl6pPr marL="1446706" indent="0" algn="ctr">
              <a:buNone/>
              <a:defRPr>
                <a:solidFill>
                  <a:schemeClr val="tx1">
                    <a:tint val="75000"/>
                  </a:schemeClr>
                </a:solidFill>
              </a:defRPr>
            </a:lvl6pPr>
            <a:lvl7pPr marL="1736047" indent="0" algn="ctr">
              <a:buNone/>
              <a:defRPr>
                <a:solidFill>
                  <a:schemeClr val="tx1">
                    <a:tint val="75000"/>
                  </a:schemeClr>
                </a:solidFill>
              </a:defRPr>
            </a:lvl7pPr>
            <a:lvl8pPr marL="2025388" indent="0" algn="ctr">
              <a:buNone/>
              <a:defRPr>
                <a:solidFill>
                  <a:schemeClr val="tx1">
                    <a:tint val="75000"/>
                  </a:schemeClr>
                </a:solidFill>
              </a:defRPr>
            </a:lvl8pPr>
            <a:lvl9pPr marL="2314729"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695775864"/>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rotWithShape="1">
          <a:gsLst>
            <a:gs pos="0">
              <a:srgbClr val="4B647B"/>
            </a:gs>
            <a:gs pos="100000">
              <a:srgbClr val="292E36"/>
            </a:gs>
          </a:gsLst>
          <a:lin ang="5400000"/>
        </a:gra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8" r:id="rId1"/>
  </p:sldLayoutIdLst>
  <p:txStyles>
    <p:titleStyle>
      <a:lvl1pPr algn="ctr" defTabSz="1058150" rtl="0" fontAlgn="base">
        <a:spcBef>
          <a:spcPct val="0"/>
        </a:spcBef>
        <a:spcAft>
          <a:spcPct val="0"/>
        </a:spcAft>
        <a:defRPr sz="10174" kern="1200">
          <a:solidFill>
            <a:schemeClr val="tx1"/>
          </a:solidFill>
          <a:latin typeface="+mj-lt"/>
          <a:ea typeface="ＭＳ Ｐゴシック" pitchFamily="-111" charset="-128"/>
          <a:cs typeface="ＭＳ Ｐゴシック" pitchFamily="-111" charset="-128"/>
        </a:defRPr>
      </a:lvl1pPr>
      <a:lvl2pPr algn="ctr" defTabSz="1058150" rtl="0" fontAlgn="base">
        <a:spcBef>
          <a:spcPct val="0"/>
        </a:spcBef>
        <a:spcAft>
          <a:spcPct val="0"/>
        </a:spcAft>
        <a:defRPr sz="10174">
          <a:solidFill>
            <a:schemeClr val="tx1"/>
          </a:solidFill>
          <a:latin typeface="Arial" charset="0"/>
          <a:ea typeface="ＭＳ Ｐゴシック" pitchFamily="-111" charset="-128"/>
          <a:cs typeface="ＭＳ Ｐゴシック" pitchFamily="-111" charset="-128"/>
        </a:defRPr>
      </a:lvl2pPr>
      <a:lvl3pPr algn="ctr" defTabSz="1058150" rtl="0" fontAlgn="base">
        <a:spcBef>
          <a:spcPct val="0"/>
        </a:spcBef>
        <a:spcAft>
          <a:spcPct val="0"/>
        </a:spcAft>
        <a:defRPr sz="10174">
          <a:solidFill>
            <a:schemeClr val="tx1"/>
          </a:solidFill>
          <a:latin typeface="Arial" charset="0"/>
          <a:ea typeface="ＭＳ Ｐゴシック" pitchFamily="-111" charset="-128"/>
          <a:cs typeface="ＭＳ Ｐゴシック" pitchFamily="-111" charset="-128"/>
        </a:defRPr>
      </a:lvl3pPr>
      <a:lvl4pPr algn="ctr" defTabSz="1058150" rtl="0" fontAlgn="base">
        <a:spcBef>
          <a:spcPct val="0"/>
        </a:spcBef>
        <a:spcAft>
          <a:spcPct val="0"/>
        </a:spcAft>
        <a:defRPr sz="10174">
          <a:solidFill>
            <a:schemeClr val="tx1"/>
          </a:solidFill>
          <a:latin typeface="Arial" charset="0"/>
          <a:ea typeface="ＭＳ Ｐゴシック" pitchFamily="-111" charset="-128"/>
          <a:cs typeface="ＭＳ Ｐゴシック" pitchFamily="-111" charset="-128"/>
        </a:defRPr>
      </a:lvl4pPr>
      <a:lvl5pPr algn="ctr" defTabSz="1058150" rtl="0" fontAlgn="base">
        <a:spcBef>
          <a:spcPct val="0"/>
        </a:spcBef>
        <a:spcAft>
          <a:spcPct val="0"/>
        </a:spcAft>
        <a:defRPr sz="10174">
          <a:solidFill>
            <a:schemeClr val="tx1"/>
          </a:solidFill>
          <a:latin typeface="Arial" charset="0"/>
          <a:ea typeface="ＭＳ Ｐゴシック" pitchFamily="-111" charset="-128"/>
          <a:cs typeface="ＭＳ Ｐゴシック" pitchFamily="-111" charset="-128"/>
        </a:defRPr>
      </a:lvl5pPr>
      <a:lvl6pPr marL="1058150" algn="ctr" defTabSz="1058150" rtl="0" eaLnBrk="1" fontAlgn="base" hangingPunct="1">
        <a:spcBef>
          <a:spcPct val="0"/>
        </a:spcBef>
        <a:spcAft>
          <a:spcPct val="0"/>
        </a:spcAft>
        <a:defRPr sz="10174">
          <a:solidFill>
            <a:schemeClr val="tx1"/>
          </a:solidFill>
          <a:latin typeface="Calibri" pitchFamily="-111" charset="0"/>
          <a:ea typeface="ＭＳ Ｐゴシック" pitchFamily="-111" charset="-128"/>
          <a:cs typeface="ＭＳ Ｐゴシック" pitchFamily="-111" charset="-128"/>
        </a:defRPr>
      </a:lvl6pPr>
      <a:lvl7pPr marL="2116299" algn="ctr" defTabSz="1058150" rtl="0" eaLnBrk="1" fontAlgn="base" hangingPunct="1">
        <a:spcBef>
          <a:spcPct val="0"/>
        </a:spcBef>
        <a:spcAft>
          <a:spcPct val="0"/>
        </a:spcAft>
        <a:defRPr sz="10174">
          <a:solidFill>
            <a:schemeClr val="tx1"/>
          </a:solidFill>
          <a:latin typeface="Calibri" pitchFamily="-111" charset="0"/>
          <a:ea typeface="ＭＳ Ｐゴシック" pitchFamily="-111" charset="-128"/>
          <a:cs typeface="ＭＳ Ｐゴシック" pitchFamily="-111" charset="-128"/>
        </a:defRPr>
      </a:lvl7pPr>
      <a:lvl8pPr marL="3174449" algn="ctr" defTabSz="1058150" rtl="0" eaLnBrk="1" fontAlgn="base" hangingPunct="1">
        <a:spcBef>
          <a:spcPct val="0"/>
        </a:spcBef>
        <a:spcAft>
          <a:spcPct val="0"/>
        </a:spcAft>
        <a:defRPr sz="10174">
          <a:solidFill>
            <a:schemeClr val="tx1"/>
          </a:solidFill>
          <a:latin typeface="Calibri" pitchFamily="-111" charset="0"/>
          <a:ea typeface="ＭＳ Ｐゴシック" pitchFamily="-111" charset="-128"/>
          <a:cs typeface="ＭＳ Ｐゴシック" pitchFamily="-111" charset="-128"/>
        </a:defRPr>
      </a:lvl8pPr>
      <a:lvl9pPr marL="4232598" algn="ctr" defTabSz="1058150" rtl="0" eaLnBrk="1" fontAlgn="base" hangingPunct="1">
        <a:spcBef>
          <a:spcPct val="0"/>
        </a:spcBef>
        <a:spcAft>
          <a:spcPct val="0"/>
        </a:spcAft>
        <a:defRPr sz="10174">
          <a:solidFill>
            <a:schemeClr val="tx1"/>
          </a:solidFill>
          <a:latin typeface="Calibri" pitchFamily="-111" charset="0"/>
          <a:ea typeface="ＭＳ Ｐゴシック" pitchFamily="-111" charset="-128"/>
          <a:cs typeface="ＭＳ Ｐゴシック" pitchFamily="-111" charset="-128"/>
        </a:defRPr>
      </a:lvl9pPr>
    </p:titleStyle>
    <p:bodyStyle>
      <a:lvl1pPr marL="793612" indent="-793612" algn="l" defTabSz="1058150" rtl="0" fontAlgn="base">
        <a:spcBef>
          <a:spcPct val="20000"/>
        </a:spcBef>
        <a:spcAft>
          <a:spcPct val="0"/>
        </a:spcAft>
        <a:buFont typeface="Arial" charset="0"/>
        <a:buChar char="•"/>
        <a:defRPr sz="7425" kern="1200">
          <a:solidFill>
            <a:schemeClr val="tx1"/>
          </a:solidFill>
          <a:latin typeface="+mn-lt"/>
          <a:ea typeface="ＭＳ Ｐゴシック" pitchFamily="-111" charset="-128"/>
          <a:cs typeface="ＭＳ Ｐゴシック" pitchFamily="-111" charset="-128"/>
        </a:defRPr>
      </a:lvl1pPr>
      <a:lvl2pPr marL="1719493" indent="-661344" algn="l" defTabSz="1058150" rtl="0" fontAlgn="base">
        <a:spcBef>
          <a:spcPct val="20000"/>
        </a:spcBef>
        <a:spcAft>
          <a:spcPct val="0"/>
        </a:spcAft>
        <a:buFont typeface="Arial" charset="0"/>
        <a:buChar char="–"/>
        <a:defRPr sz="6461" kern="1200">
          <a:solidFill>
            <a:schemeClr val="tx1"/>
          </a:solidFill>
          <a:latin typeface="+mn-lt"/>
          <a:ea typeface="ＭＳ Ｐゴシック" pitchFamily="-111" charset="-128"/>
          <a:cs typeface="+mn-cs"/>
        </a:defRPr>
      </a:lvl2pPr>
      <a:lvl3pPr marL="2645373" indent="-529075" algn="l" defTabSz="1058150" rtl="0" fontAlgn="base">
        <a:spcBef>
          <a:spcPct val="20000"/>
        </a:spcBef>
        <a:spcAft>
          <a:spcPct val="0"/>
        </a:spcAft>
        <a:buFont typeface="Arial" charset="0"/>
        <a:buChar char="•"/>
        <a:defRPr sz="5593" kern="1200">
          <a:solidFill>
            <a:schemeClr val="tx1"/>
          </a:solidFill>
          <a:latin typeface="+mn-lt"/>
          <a:ea typeface="ＭＳ Ｐゴシック" pitchFamily="-111" charset="-128"/>
          <a:cs typeface="+mn-cs"/>
        </a:defRPr>
      </a:lvl3pPr>
      <a:lvl4pPr marL="3703523" indent="-529075" algn="l" defTabSz="1058150" rtl="0" fontAlgn="base">
        <a:spcBef>
          <a:spcPct val="20000"/>
        </a:spcBef>
        <a:spcAft>
          <a:spcPct val="0"/>
        </a:spcAft>
        <a:buFont typeface="Arial" charset="0"/>
        <a:buChar char="–"/>
        <a:defRPr sz="4629" kern="1200">
          <a:solidFill>
            <a:schemeClr val="tx1"/>
          </a:solidFill>
          <a:latin typeface="+mn-lt"/>
          <a:ea typeface="ＭＳ Ｐゴシック" pitchFamily="-111" charset="-128"/>
          <a:cs typeface="+mn-cs"/>
        </a:defRPr>
      </a:lvl4pPr>
      <a:lvl5pPr marL="4761674" indent="-529075" algn="l" defTabSz="1058150" rtl="0" fontAlgn="base">
        <a:spcBef>
          <a:spcPct val="20000"/>
        </a:spcBef>
        <a:spcAft>
          <a:spcPct val="0"/>
        </a:spcAft>
        <a:buFont typeface="Arial" charset="0"/>
        <a:buChar char="»"/>
        <a:defRPr sz="4629" kern="1200">
          <a:solidFill>
            <a:schemeClr val="tx1"/>
          </a:solidFill>
          <a:latin typeface="+mn-lt"/>
          <a:ea typeface="ＭＳ Ｐゴシック" pitchFamily="-111" charset="-128"/>
          <a:cs typeface="+mn-cs"/>
        </a:defRPr>
      </a:lvl5pPr>
      <a:lvl6pPr marL="5819823" indent="-529075" algn="l" defTabSz="1058150" rtl="0" eaLnBrk="1" latinLnBrk="0" hangingPunct="1">
        <a:spcBef>
          <a:spcPct val="20000"/>
        </a:spcBef>
        <a:buFont typeface="Arial"/>
        <a:buChar char="•"/>
        <a:defRPr sz="4629" kern="1200">
          <a:solidFill>
            <a:schemeClr val="tx1"/>
          </a:solidFill>
          <a:latin typeface="+mn-lt"/>
          <a:ea typeface="+mn-ea"/>
          <a:cs typeface="+mn-cs"/>
        </a:defRPr>
      </a:lvl6pPr>
      <a:lvl7pPr marL="6877972" indent="-529075" algn="l" defTabSz="1058150" rtl="0" eaLnBrk="1" latinLnBrk="0" hangingPunct="1">
        <a:spcBef>
          <a:spcPct val="20000"/>
        </a:spcBef>
        <a:buFont typeface="Arial"/>
        <a:buChar char="•"/>
        <a:defRPr sz="4629" kern="1200">
          <a:solidFill>
            <a:schemeClr val="tx1"/>
          </a:solidFill>
          <a:latin typeface="+mn-lt"/>
          <a:ea typeface="+mn-ea"/>
          <a:cs typeface="+mn-cs"/>
        </a:defRPr>
      </a:lvl7pPr>
      <a:lvl8pPr marL="7936122" indent="-529075" algn="l" defTabSz="1058150" rtl="0" eaLnBrk="1" latinLnBrk="0" hangingPunct="1">
        <a:spcBef>
          <a:spcPct val="20000"/>
        </a:spcBef>
        <a:buFont typeface="Arial"/>
        <a:buChar char="•"/>
        <a:defRPr sz="4629" kern="1200">
          <a:solidFill>
            <a:schemeClr val="tx1"/>
          </a:solidFill>
          <a:latin typeface="+mn-lt"/>
          <a:ea typeface="+mn-ea"/>
          <a:cs typeface="+mn-cs"/>
        </a:defRPr>
      </a:lvl8pPr>
      <a:lvl9pPr marL="8994271" indent="-529075" algn="l" defTabSz="1058150" rtl="0" eaLnBrk="1" latinLnBrk="0" hangingPunct="1">
        <a:spcBef>
          <a:spcPct val="20000"/>
        </a:spcBef>
        <a:buFont typeface="Arial"/>
        <a:buChar char="•"/>
        <a:defRPr sz="4629" kern="1200">
          <a:solidFill>
            <a:schemeClr val="tx1"/>
          </a:solidFill>
          <a:latin typeface="+mn-lt"/>
          <a:ea typeface="+mn-ea"/>
          <a:cs typeface="+mn-cs"/>
        </a:defRPr>
      </a:lvl9pPr>
    </p:bodyStyle>
    <p:otherStyle>
      <a:defPPr>
        <a:defRPr lang="en-US"/>
      </a:defPPr>
      <a:lvl1pPr marL="0" algn="l" defTabSz="1058150" rtl="0" eaLnBrk="1" latinLnBrk="0" hangingPunct="1">
        <a:defRPr sz="4195" kern="1200">
          <a:solidFill>
            <a:schemeClr val="tx1"/>
          </a:solidFill>
          <a:latin typeface="+mn-lt"/>
          <a:ea typeface="+mn-ea"/>
          <a:cs typeface="+mn-cs"/>
        </a:defRPr>
      </a:lvl1pPr>
      <a:lvl2pPr marL="1058150" algn="l" defTabSz="1058150" rtl="0" eaLnBrk="1" latinLnBrk="0" hangingPunct="1">
        <a:defRPr sz="4195" kern="1200">
          <a:solidFill>
            <a:schemeClr val="tx1"/>
          </a:solidFill>
          <a:latin typeface="+mn-lt"/>
          <a:ea typeface="+mn-ea"/>
          <a:cs typeface="+mn-cs"/>
        </a:defRPr>
      </a:lvl2pPr>
      <a:lvl3pPr marL="2116299" algn="l" defTabSz="1058150" rtl="0" eaLnBrk="1" latinLnBrk="0" hangingPunct="1">
        <a:defRPr sz="4195" kern="1200">
          <a:solidFill>
            <a:schemeClr val="tx1"/>
          </a:solidFill>
          <a:latin typeface="+mn-lt"/>
          <a:ea typeface="+mn-ea"/>
          <a:cs typeface="+mn-cs"/>
        </a:defRPr>
      </a:lvl3pPr>
      <a:lvl4pPr marL="3174449" algn="l" defTabSz="1058150" rtl="0" eaLnBrk="1" latinLnBrk="0" hangingPunct="1">
        <a:defRPr sz="4195" kern="1200">
          <a:solidFill>
            <a:schemeClr val="tx1"/>
          </a:solidFill>
          <a:latin typeface="+mn-lt"/>
          <a:ea typeface="+mn-ea"/>
          <a:cs typeface="+mn-cs"/>
        </a:defRPr>
      </a:lvl4pPr>
      <a:lvl5pPr marL="4232598" algn="l" defTabSz="1058150" rtl="0" eaLnBrk="1" latinLnBrk="0" hangingPunct="1">
        <a:defRPr sz="4195" kern="1200">
          <a:solidFill>
            <a:schemeClr val="tx1"/>
          </a:solidFill>
          <a:latin typeface="+mn-lt"/>
          <a:ea typeface="+mn-ea"/>
          <a:cs typeface="+mn-cs"/>
        </a:defRPr>
      </a:lvl5pPr>
      <a:lvl6pPr marL="5290748" algn="l" defTabSz="1058150" rtl="0" eaLnBrk="1" latinLnBrk="0" hangingPunct="1">
        <a:defRPr sz="4195" kern="1200">
          <a:solidFill>
            <a:schemeClr val="tx1"/>
          </a:solidFill>
          <a:latin typeface="+mn-lt"/>
          <a:ea typeface="+mn-ea"/>
          <a:cs typeface="+mn-cs"/>
        </a:defRPr>
      </a:lvl6pPr>
      <a:lvl7pPr marL="6348898" algn="l" defTabSz="1058150" rtl="0" eaLnBrk="1" latinLnBrk="0" hangingPunct="1">
        <a:defRPr sz="4195" kern="1200">
          <a:solidFill>
            <a:schemeClr val="tx1"/>
          </a:solidFill>
          <a:latin typeface="+mn-lt"/>
          <a:ea typeface="+mn-ea"/>
          <a:cs typeface="+mn-cs"/>
        </a:defRPr>
      </a:lvl7pPr>
      <a:lvl8pPr marL="7407047" algn="l" defTabSz="1058150" rtl="0" eaLnBrk="1" latinLnBrk="0" hangingPunct="1">
        <a:defRPr sz="4195" kern="1200">
          <a:solidFill>
            <a:schemeClr val="tx1"/>
          </a:solidFill>
          <a:latin typeface="+mn-lt"/>
          <a:ea typeface="+mn-ea"/>
          <a:cs typeface="+mn-cs"/>
        </a:defRPr>
      </a:lvl8pPr>
      <a:lvl9pPr marL="8465197" algn="l" defTabSz="1058150" rtl="0" eaLnBrk="1" latinLnBrk="0" hangingPunct="1">
        <a:defRPr sz="41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7000">
              <a:srgbClr val="00AEEF">
                <a:lumMod val="100000"/>
              </a:srgbClr>
            </a:gs>
            <a:gs pos="99000">
              <a:schemeClr val="bg1"/>
            </a:gs>
          </a:gsLst>
          <a:lin ang="5400000" scaled="1"/>
          <a:tileRect/>
        </a:gradFill>
        <a:effectLst/>
      </p:bgPr>
    </p:bg>
    <p:spTree>
      <p:nvGrpSpPr>
        <p:cNvPr id="1" name=""/>
        <p:cNvGrpSpPr/>
        <p:nvPr/>
      </p:nvGrpSpPr>
      <p:grpSpPr>
        <a:xfrm>
          <a:off x="0" y="0"/>
          <a:ext cx="0" cy="0"/>
          <a:chOff x="0" y="0"/>
          <a:chExt cx="0" cy="0"/>
        </a:xfrm>
      </p:grpSpPr>
      <p:sp>
        <p:nvSpPr>
          <p:cNvPr id="15" name="Round Same Side Corner Rectangle 14"/>
          <p:cNvSpPr/>
          <p:nvPr/>
        </p:nvSpPr>
        <p:spPr>
          <a:xfrm rot="10800000">
            <a:off x="0" y="0"/>
            <a:ext cx="32918400" cy="3417150"/>
          </a:xfrm>
          <a:prstGeom prst="round2SameRect">
            <a:avLst>
              <a:gd name="adj1" fmla="val 0"/>
              <a:gd name="adj2" fmla="val 0"/>
            </a:avLst>
          </a:prstGeom>
          <a:solidFill>
            <a:schemeClr val="bg1"/>
          </a:solidFill>
          <a:ln w="152400" cmpd="thickThin">
            <a:solidFill>
              <a:srgbClr val="C41230"/>
            </a:solidFill>
          </a:ln>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58783" tIns="29391" rIns="58783" bIns="29391" numCol="1" spcCol="0" rtlCol="0" fromWordArt="0" anchor="ctr" anchorCtr="0" forceAA="0" compatLnSpc="1">
            <a:prstTxWarp prst="textNoShape">
              <a:avLst/>
            </a:prstTxWarp>
            <a:noAutofit/>
          </a:bodyPr>
          <a:lstStyle/>
          <a:p>
            <a:pPr algn="ctr"/>
            <a:endParaRPr lang="en-US"/>
          </a:p>
        </p:txBody>
      </p:sp>
      <p:sp>
        <p:nvSpPr>
          <p:cNvPr id="9" name="AutoShape 25"/>
          <p:cNvSpPr>
            <a:spLocks noChangeArrowheads="1"/>
          </p:cNvSpPr>
          <p:nvPr/>
        </p:nvSpPr>
        <p:spPr bwMode="auto">
          <a:xfrm>
            <a:off x="11426548" y="3863123"/>
            <a:ext cx="10058400" cy="17872460"/>
          </a:xfrm>
          <a:prstGeom prst="roundRect">
            <a:avLst>
              <a:gd name="adj" fmla="val 0"/>
            </a:avLst>
          </a:prstGeom>
          <a:gradFill flip="none" rotWithShape="1">
            <a:gsLst>
              <a:gs pos="0">
                <a:srgbClr val="00AEEF">
                  <a:lumMod val="100000"/>
                </a:srgbClr>
              </a:gs>
              <a:gs pos="100000">
                <a:schemeClr val="bg1">
                  <a:lumMod val="100000"/>
                </a:schemeClr>
              </a:gs>
            </a:gsLst>
            <a:lin ang="16200000" scaled="1"/>
            <a:tileRect/>
          </a:gradFill>
          <a:ln w="63500" cmpd="thickThin">
            <a:solidFill>
              <a:srgbClr val="C41230"/>
            </a:solidFill>
            <a:round/>
            <a:headEnd/>
            <a:tailEnd/>
          </a:ln>
          <a:effectLst/>
        </p:spPr>
        <p:txBody>
          <a:bodyPr lIns="57864" tIns="28932" rIns="57864" bIns="28932" anchor="t"/>
          <a:lstStyle/>
          <a:p>
            <a:pPr algn="ctr"/>
            <a:r>
              <a:rPr lang="en-US" sz="6000" b="1" dirty="0">
                <a:latin typeface="Cambria" pitchFamily="18" charset="0"/>
              </a:rPr>
              <a:t>Use Case</a:t>
            </a:r>
          </a:p>
          <a:p>
            <a:br>
              <a:rPr lang="en-US" sz="2000" dirty="0"/>
            </a:br>
            <a:endParaRPr lang="en-US" sz="2000" dirty="0"/>
          </a:p>
          <a:p>
            <a:pPr algn="just"/>
            <a:endParaRPr lang="en-US" sz="2025" b="1" dirty="0"/>
          </a:p>
          <a:p>
            <a:pPr algn="just"/>
            <a:endParaRPr lang="en-US" sz="1736" dirty="0">
              <a:latin typeface="+mn-lt"/>
            </a:endParaRPr>
          </a:p>
          <a:p>
            <a:pPr algn="just"/>
            <a:endParaRPr lang="en-US" sz="1784" dirty="0"/>
          </a:p>
          <a:p>
            <a:pPr algn="just"/>
            <a:endParaRPr lang="en-US" sz="1784" dirty="0"/>
          </a:p>
          <a:p>
            <a:pPr algn="just"/>
            <a:endParaRPr lang="en-US" sz="1784" dirty="0"/>
          </a:p>
          <a:p>
            <a:pPr algn="just"/>
            <a:endParaRPr lang="en-US" sz="1784" dirty="0"/>
          </a:p>
          <a:p>
            <a:pPr algn="just"/>
            <a:endParaRPr lang="en-US" sz="1784" dirty="0"/>
          </a:p>
          <a:p>
            <a:pPr algn="just"/>
            <a:endParaRPr lang="en-US" sz="1784" b="1" dirty="0"/>
          </a:p>
          <a:p>
            <a:pPr lvl="1" algn="just"/>
            <a:r>
              <a:rPr lang="en-US" sz="1784" b="1" dirty="0"/>
              <a:t> </a:t>
            </a:r>
          </a:p>
          <a:p>
            <a:pPr lvl="1" algn="just"/>
            <a:endParaRPr lang="en-US" sz="1784" b="1" dirty="0"/>
          </a:p>
        </p:txBody>
      </p:sp>
      <p:sp>
        <p:nvSpPr>
          <p:cNvPr id="10" name="AutoShape 17"/>
          <p:cNvSpPr>
            <a:spLocks noChangeArrowheads="1"/>
          </p:cNvSpPr>
          <p:nvPr/>
        </p:nvSpPr>
        <p:spPr bwMode="auto">
          <a:xfrm>
            <a:off x="752330" y="3863123"/>
            <a:ext cx="10058400" cy="17872460"/>
          </a:xfrm>
          <a:prstGeom prst="roundRect">
            <a:avLst>
              <a:gd name="adj" fmla="val 0"/>
            </a:avLst>
          </a:prstGeom>
          <a:gradFill flip="none" rotWithShape="1">
            <a:gsLst>
              <a:gs pos="0">
                <a:srgbClr val="00AEEF">
                  <a:lumMod val="100000"/>
                </a:srgbClr>
              </a:gs>
              <a:gs pos="100000">
                <a:schemeClr val="bg1">
                  <a:lumMod val="100000"/>
                </a:schemeClr>
              </a:gs>
            </a:gsLst>
            <a:lin ang="16200000" scaled="1"/>
            <a:tileRect/>
          </a:gradFill>
          <a:ln w="63500" cmpd="thickThin">
            <a:solidFill>
              <a:srgbClr val="C41230"/>
            </a:solidFill>
            <a:round/>
            <a:headEnd/>
            <a:tailEnd/>
          </a:ln>
          <a:effectLst/>
        </p:spPr>
        <p:txBody>
          <a:bodyPr lIns="57864" tIns="28932" rIns="57864" bIns="28932" anchor="t"/>
          <a:lstStyle/>
          <a:p>
            <a:pPr algn="ctr"/>
            <a:r>
              <a:rPr lang="en-US" sz="4000" b="1" dirty="0">
                <a:latin typeface="Cambria" pitchFamily="18" charset="0"/>
              </a:rPr>
              <a:t>Hardware</a:t>
            </a:r>
          </a:p>
        </p:txBody>
      </p:sp>
      <p:sp>
        <p:nvSpPr>
          <p:cNvPr id="19" name="AutoShape 34"/>
          <p:cNvSpPr>
            <a:spLocks noChangeArrowheads="1"/>
          </p:cNvSpPr>
          <p:nvPr/>
        </p:nvSpPr>
        <p:spPr bwMode="auto">
          <a:xfrm>
            <a:off x="22054041" y="3839127"/>
            <a:ext cx="10058400" cy="17872459"/>
          </a:xfrm>
          <a:prstGeom prst="roundRect">
            <a:avLst>
              <a:gd name="adj" fmla="val 0"/>
            </a:avLst>
          </a:prstGeom>
          <a:gradFill flip="none" rotWithShape="1">
            <a:gsLst>
              <a:gs pos="0">
                <a:srgbClr val="00AEEF">
                  <a:lumMod val="100000"/>
                </a:srgbClr>
              </a:gs>
              <a:gs pos="100000">
                <a:schemeClr val="bg1">
                  <a:lumMod val="100000"/>
                </a:schemeClr>
              </a:gs>
            </a:gsLst>
            <a:lin ang="16200000" scaled="1"/>
            <a:tileRect/>
          </a:gradFill>
          <a:ln w="63500" cmpd="thickThin">
            <a:solidFill>
              <a:srgbClr val="C41230"/>
            </a:solidFill>
            <a:round/>
            <a:headEnd/>
            <a:tailEnd/>
          </a:ln>
          <a:effectLst/>
        </p:spPr>
        <p:txBody>
          <a:bodyPr lIns="57864" tIns="28932" rIns="57864" bIns="28932" anchor="t"/>
          <a:lstStyle/>
          <a:p>
            <a:pPr algn="ctr" defTabSz="2115807"/>
            <a:r>
              <a:rPr lang="en-US" sz="4000" b="1" dirty="0">
                <a:latin typeface="+mj-lt"/>
              </a:rPr>
              <a:t>Software and Electronics</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3555" y="-348004"/>
            <a:ext cx="5322908" cy="4113155"/>
          </a:xfrm>
          <a:prstGeom prst="rect">
            <a:avLst/>
          </a:prstGeom>
        </p:spPr>
      </p:pic>
      <p:sp>
        <p:nvSpPr>
          <p:cNvPr id="31" name="Text Box 7">
            <a:extLst>
              <a:ext uri="{FF2B5EF4-FFF2-40B4-BE49-F238E27FC236}">
                <a16:creationId xmlns:a16="http://schemas.microsoft.com/office/drawing/2014/main" id="{AF1DE516-87A2-48B9-9BC6-C69D1D100F08}"/>
              </a:ext>
            </a:extLst>
          </p:cNvPr>
          <p:cNvSpPr txBox="1">
            <a:spLocks noChangeArrowheads="1"/>
          </p:cNvSpPr>
          <p:nvPr/>
        </p:nvSpPr>
        <p:spPr bwMode="auto">
          <a:xfrm>
            <a:off x="3734814" y="672383"/>
            <a:ext cx="25441865" cy="2453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67508" tIns="33754" rIns="67508" bIns="33754">
            <a:spAutoFit/>
          </a:bodyPr>
          <a:lstStyle>
            <a:lvl1pPr defTabSz="3343275">
              <a:defRPr>
                <a:solidFill>
                  <a:schemeClr val="tx1"/>
                </a:solidFill>
                <a:latin typeface="Arial" charset="0"/>
              </a:defRPr>
            </a:lvl1pPr>
            <a:lvl2pPr defTabSz="3343275">
              <a:defRPr>
                <a:solidFill>
                  <a:schemeClr val="tx1"/>
                </a:solidFill>
                <a:latin typeface="Arial" charset="0"/>
              </a:defRPr>
            </a:lvl2pPr>
            <a:lvl3pPr defTabSz="3343275">
              <a:defRPr>
                <a:solidFill>
                  <a:schemeClr val="tx1"/>
                </a:solidFill>
                <a:latin typeface="Arial" charset="0"/>
              </a:defRPr>
            </a:lvl3pPr>
            <a:lvl4pPr defTabSz="3343275">
              <a:defRPr>
                <a:solidFill>
                  <a:schemeClr val="tx1"/>
                </a:solidFill>
                <a:latin typeface="Arial" charset="0"/>
              </a:defRPr>
            </a:lvl4pPr>
            <a:lvl5pPr defTabSz="3343275">
              <a:defRPr>
                <a:solidFill>
                  <a:schemeClr val="tx1"/>
                </a:solidFill>
                <a:latin typeface="Arial" charset="0"/>
              </a:defRPr>
            </a:lvl5pPr>
            <a:lvl6pPr defTabSz="3343275" fontAlgn="base">
              <a:spcBef>
                <a:spcPct val="0"/>
              </a:spcBef>
              <a:spcAft>
                <a:spcPct val="0"/>
              </a:spcAft>
              <a:defRPr>
                <a:solidFill>
                  <a:schemeClr val="tx1"/>
                </a:solidFill>
                <a:latin typeface="Arial" charset="0"/>
              </a:defRPr>
            </a:lvl6pPr>
            <a:lvl7pPr defTabSz="3343275" fontAlgn="base">
              <a:spcBef>
                <a:spcPct val="0"/>
              </a:spcBef>
              <a:spcAft>
                <a:spcPct val="0"/>
              </a:spcAft>
              <a:defRPr>
                <a:solidFill>
                  <a:schemeClr val="tx1"/>
                </a:solidFill>
                <a:latin typeface="Arial" charset="0"/>
              </a:defRPr>
            </a:lvl7pPr>
            <a:lvl8pPr defTabSz="3343275" fontAlgn="base">
              <a:spcBef>
                <a:spcPct val="0"/>
              </a:spcBef>
              <a:spcAft>
                <a:spcPct val="0"/>
              </a:spcAft>
              <a:defRPr>
                <a:solidFill>
                  <a:schemeClr val="tx1"/>
                </a:solidFill>
                <a:latin typeface="Arial" charset="0"/>
              </a:defRPr>
            </a:lvl8pPr>
            <a:lvl9pPr defTabSz="3343275" fontAlgn="base">
              <a:spcBef>
                <a:spcPct val="0"/>
              </a:spcBef>
              <a:spcAft>
                <a:spcPct val="0"/>
              </a:spcAft>
              <a:defRPr>
                <a:solidFill>
                  <a:schemeClr val="tx1"/>
                </a:solidFill>
                <a:latin typeface="Arial" charset="0"/>
              </a:defRPr>
            </a:lvl9pPr>
          </a:lstStyle>
          <a:p>
            <a:pPr algn="ctr"/>
            <a:r>
              <a:rPr lang="en-US" sz="6900" b="1" dirty="0"/>
              <a:t>Robotic Water Monitoring</a:t>
            </a:r>
          </a:p>
          <a:p>
            <a:pPr algn="ctr"/>
            <a:r>
              <a:rPr lang="en-US" sz="2800" b="1" dirty="0"/>
              <a:t>Brent Rolfes (RBE), Daniel Shrives (RBE), Thomas Vose (RBE) </a:t>
            </a:r>
          </a:p>
          <a:p>
            <a:pPr algn="ctr"/>
            <a:r>
              <a:rPr lang="en-US" sz="2800" b="1" dirty="0"/>
              <a:t>Advisor: Professor William Michalson (ECE/RBE)</a:t>
            </a:r>
          </a:p>
          <a:p>
            <a:pPr algn="ctr"/>
            <a:endParaRPr lang="en-US" sz="2800" b="1" dirty="0"/>
          </a:p>
        </p:txBody>
      </p:sp>
      <p:pic>
        <p:nvPicPr>
          <p:cNvPr id="32" name="Picture 31" descr="A picture containing object, clock, sitting, dark&#10;&#10;Description automatically generated">
            <a:extLst>
              <a:ext uri="{FF2B5EF4-FFF2-40B4-BE49-F238E27FC236}">
                <a16:creationId xmlns:a16="http://schemas.microsoft.com/office/drawing/2014/main" id="{818F56E7-56A9-4757-8C1A-45FFED77DEA7}"/>
              </a:ext>
            </a:extLst>
          </p:cNvPr>
          <p:cNvPicPr>
            <a:picLocks noChangeAspect="1"/>
          </p:cNvPicPr>
          <p:nvPr/>
        </p:nvPicPr>
        <p:blipFill>
          <a:blip r:embed="rId4"/>
          <a:stretch>
            <a:fillRect/>
          </a:stretch>
        </p:blipFill>
        <p:spPr>
          <a:xfrm>
            <a:off x="26578560" y="381345"/>
            <a:ext cx="4576286" cy="2654459"/>
          </a:xfrm>
          <a:prstGeom prst="rect">
            <a:avLst/>
          </a:prstGeom>
        </p:spPr>
      </p:pic>
      <p:pic>
        <p:nvPicPr>
          <p:cNvPr id="39" name="Picture 38" descr="A picture containing man, water, snow, large&#10;&#10;Description automatically generated">
            <a:extLst>
              <a:ext uri="{FF2B5EF4-FFF2-40B4-BE49-F238E27FC236}">
                <a16:creationId xmlns:a16="http://schemas.microsoft.com/office/drawing/2014/main" id="{0A7F4453-5509-47BA-A774-6EAEA867B827}"/>
              </a:ext>
            </a:extLst>
          </p:cNvPr>
          <p:cNvPicPr>
            <a:picLocks noChangeAspect="1"/>
          </p:cNvPicPr>
          <p:nvPr/>
        </p:nvPicPr>
        <p:blipFill rotWithShape="1">
          <a:blip r:embed="rId5"/>
          <a:srcRect l="28439" t="38956" r="2136" b="21691"/>
          <a:stretch/>
        </p:blipFill>
        <p:spPr>
          <a:xfrm>
            <a:off x="-3453" y="15974545"/>
            <a:ext cx="32918400" cy="5971055"/>
          </a:xfrm>
          <a:prstGeom prst="rect">
            <a:avLst/>
          </a:prstGeom>
        </p:spPr>
      </p:pic>
      <p:sp>
        <p:nvSpPr>
          <p:cNvPr id="42" name="TextBox 41">
            <a:extLst>
              <a:ext uri="{FF2B5EF4-FFF2-40B4-BE49-F238E27FC236}">
                <a16:creationId xmlns:a16="http://schemas.microsoft.com/office/drawing/2014/main" id="{FD204E04-2707-41DA-80E4-E8A594BAD4B9}"/>
              </a:ext>
            </a:extLst>
          </p:cNvPr>
          <p:cNvSpPr txBox="1"/>
          <p:nvPr/>
        </p:nvSpPr>
        <p:spPr>
          <a:xfrm>
            <a:off x="5728466" y="6944072"/>
            <a:ext cx="4728566" cy="1569660"/>
          </a:xfrm>
          <a:prstGeom prst="rect">
            <a:avLst/>
          </a:prstGeom>
          <a:noFill/>
        </p:spPr>
        <p:txBody>
          <a:bodyPr wrap="square" rtlCol="0">
            <a:spAutoFit/>
          </a:bodyPr>
          <a:lstStyle/>
          <a:p>
            <a:pPr marL="342900" indent="-342900">
              <a:buFont typeface="Arial" panose="020B0604020202020204" pitchFamily="34" charset="0"/>
              <a:buChar char="•"/>
            </a:pPr>
            <a:r>
              <a:rPr lang="en-US" sz="2400" dirty="0"/>
              <a:t>Iteratively designed axial flow water jets using custom Jet Testing Rig to analyze data on thrust and efficiency </a:t>
            </a:r>
          </a:p>
        </p:txBody>
      </p:sp>
      <p:sp>
        <p:nvSpPr>
          <p:cNvPr id="3" name="TextBox 2">
            <a:extLst>
              <a:ext uri="{FF2B5EF4-FFF2-40B4-BE49-F238E27FC236}">
                <a16:creationId xmlns:a16="http://schemas.microsoft.com/office/drawing/2014/main" id="{CA89ACAF-F3B0-48DA-8141-AB9FFD47F868}"/>
              </a:ext>
            </a:extLst>
          </p:cNvPr>
          <p:cNvSpPr txBox="1"/>
          <p:nvPr/>
        </p:nvSpPr>
        <p:spPr>
          <a:xfrm>
            <a:off x="11973265" y="4928979"/>
            <a:ext cx="8997294" cy="8094524"/>
          </a:xfrm>
          <a:prstGeom prst="rect">
            <a:avLst/>
          </a:prstGeom>
          <a:noFill/>
        </p:spPr>
        <p:txBody>
          <a:bodyPr wrap="square" rtlCol="0">
            <a:spAutoFit/>
          </a:bodyPr>
          <a:lstStyle/>
          <a:p>
            <a:pPr algn="ctr"/>
            <a:r>
              <a:rPr lang="en-US" sz="2400" b="1" dirty="0"/>
              <a:t>Abstract</a:t>
            </a:r>
          </a:p>
          <a:p>
            <a:r>
              <a:rPr lang="en-US" sz="2400" dirty="0"/>
              <a:t>With devastating funding cuts propagating through environmental agencies countrywide, the monitoring of local water bodies has been one of the essential services to be curtailed. The health of every body of water is crucial to the diverse aquatic ecosystems as well as the human populations who reside near their shores. Poor water quality has a disastrous impact on a region much larger than the body's footprint, and changes are rarely reversible. Although sampling is critical, the process is time and resource intensive meaning most bodies of water are either unmonitored, or sampled by volunteer groups. The Robotic Water Monitoring boat is a tool to expedite sampling, enabling the state to better allocate scarce resources by significantly increasing the quantity and quality of water samples.</a:t>
            </a:r>
          </a:p>
          <a:p>
            <a:endParaRPr lang="en-US" sz="2400" dirty="0"/>
          </a:p>
          <a:p>
            <a:pPr marL="342900" indent="-342900">
              <a:buFont typeface="Arial" panose="020B0604020202020204" pitchFamily="34" charset="0"/>
              <a:buChar char="•"/>
            </a:pPr>
            <a:r>
              <a:rPr lang="en-US" sz="2400" dirty="0"/>
              <a:t>75 – 80% of lakes in New Hampshire go unmonitored for 15 – 30 years</a:t>
            </a:r>
          </a:p>
          <a:p>
            <a:pPr marL="342900" indent="-342900">
              <a:buFont typeface="Arial" panose="020B0604020202020204" pitchFamily="34" charset="0"/>
              <a:buChar char="•"/>
            </a:pPr>
            <a:r>
              <a:rPr lang="en-US" sz="2400" dirty="0"/>
              <a:t>Excess nutrients causes rapid algal blooms and are introduced through lawn fertilizer, pet waste, leaky septic tanks, household chemicals, agriculture, and the burning of fossil fuels</a:t>
            </a:r>
          </a:p>
          <a:p>
            <a:endParaRPr lang="en-US" sz="1600" dirty="0"/>
          </a:p>
        </p:txBody>
      </p:sp>
      <p:sp>
        <p:nvSpPr>
          <p:cNvPr id="6" name="TextBox 5">
            <a:extLst>
              <a:ext uri="{FF2B5EF4-FFF2-40B4-BE49-F238E27FC236}">
                <a16:creationId xmlns:a16="http://schemas.microsoft.com/office/drawing/2014/main" id="{8ADB2532-7E74-4064-BF4F-F7C1CA025304}"/>
              </a:ext>
            </a:extLst>
          </p:cNvPr>
          <p:cNvSpPr txBox="1"/>
          <p:nvPr/>
        </p:nvSpPr>
        <p:spPr>
          <a:xfrm>
            <a:off x="1339560" y="4212350"/>
            <a:ext cx="9117471" cy="2215991"/>
          </a:xfrm>
          <a:prstGeom prst="rect">
            <a:avLst/>
          </a:prstGeom>
          <a:noFill/>
        </p:spPr>
        <p:txBody>
          <a:bodyPr wrap="square" rtlCol="0">
            <a:spAutoFit/>
          </a:bodyPr>
          <a:lstStyle/>
          <a:p>
            <a:endParaRPr lang="en-US" sz="2400" dirty="0"/>
          </a:p>
          <a:p>
            <a:r>
              <a:rPr lang="en-US" sz="2400" dirty="0"/>
              <a:t>Due to the complexity of each system component, prototype models, known as the Alpha series, reduced risk and provided a foundation for research and development. The Beta boat is the culmination of all prototype work and is the final product.</a:t>
            </a:r>
          </a:p>
          <a:p>
            <a:endParaRPr lang="en-US" dirty="0"/>
          </a:p>
        </p:txBody>
      </p:sp>
      <p:pic>
        <p:nvPicPr>
          <p:cNvPr id="22" name="Picture 21" descr="A body of water&#10;&#10;Description automatically generated">
            <a:extLst>
              <a:ext uri="{FF2B5EF4-FFF2-40B4-BE49-F238E27FC236}">
                <a16:creationId xmlns:a16="http://schemas.microsoft.com/office/drawing/2014/main" id="{C94B01B8-4349-44DE-A4A9-84DE1E168533}"/>
              </a:ext>
            </a:extLst>
          </p:cNvPr>
          <p:cNvPicPr>
            <a:picLocks noChangeAspect="1"/>
          </p:cNvPicPr>
          <p:nvPr/>
        </p:nvPicPr>
        <p:blipFill rotWithShape="1">
          <a:blip r:embed="rId6"/>
          <a:srcRect t="32797"/>
          <a:stretch/>
        </p:blipFill>
        <p:spPr>
          <a:xfrm>
            <a:off x="14778544" y="12491068"/>
            <a:ext cx="3354401" cy="1965182"/>
          </a:xfrm>
          <a:prstGeom prst="rect">
            <a:avLst/>
          </a:prstGeom>
          <a:ln w="50800" cmpd="thickThin">
            <a:solidFill>
              <a:schemeClr val="tx1"/>
            </a:solidFill>
          </a:ln>
        </p:spPr>
      </p:pic>
      <p:sp>
        <p:nvSpPr>
          <p:cNvPr id="23" name="TextBox 22">
            <a:extLst>
              <a:ext uri="{FF2B5EF4-FFF2-40B4-BE49-F238E27FC236}">
                <a16:creationId xmlns:a16="http://schemas.microsoft.com/office/drawing/2014/main" id="{B08D0131-A76B-4A9E-8696-BF756EC5D225}"/>
              </a:ext>
            </a:extLst>
          </p:cNvPr>
          <p:cNvSpPr txBox="1"/>
          <p:nvPr/>
        </p:nvSpPr>
        <p:spPr>
          <a:xfrm>
            <a:off x="16407894" y="14183162"/>
            <a:ext cx="2344131" cy="317846"/>
          </a:xfrm>
          <a:prstGeom prst="rect">
            <a:avLst/>
          </a:prstGeom>
          <a:noFill/>
        </p:spPr>
        <p:txBody>
          <a:bodyPr wrap="square" rtlCol="0">
            <a:spAutoFit/>
          </a:bodyPr>
          <a:lstStyle/>
          <a:p>
            <a:r>
              <a:rPr lang="en-US" sz="1200" b="1" dirty="0">
                <a:solidFill>
                  <a:schemeClr val="bg1"/>
                </a:solidFill>
              </a:rPr>
              <a:t>Algal Bloom - NHDES</a:t>
            </a:r>
          </a:p>
        </p:txBody>
      </p:sp>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l="25519" r="24458"/>
          <a:stretch/>
        </p:blipFill>
        <p:spPr>
          <a:xfrm>
            <a:off x="6708882" y="10263019"/>
            <a:ext cx="4044698" cy="4263955"/>
          </a:xfrm>
          <a:prstGeom prst="rect">
            <a:avLst/>
          </a:prstGeom>
        </p:spPr>
      </p:pic>
      <p:sp>
        <p:nvSpPr>
          <p:cNvPr id="30" name="TextBox 29">
            <a:extLst>
              <a:ext uri="{FF2B5EF4-FFF2-40B4-BE49-F238E27FC236}">
                <a16:creationId xmlns:a16="http://schemas.microsoft.com/office/drawing/2014/main" id="{8ADB2532-7E74-4064-BF4F-F7C1CA025304}"/>
              </a:ext>
            </a:extLst>
          </p:cNvPr>
          <p:cNvSpPr txBox="1"/>
          <p:nvPr/>
        </p:nvSpPr>
        <p:spPr>
          <a:xfrm>
            <a:off x="1339560" y="11297399"/>
            <a:ext cx="6072937" cy="2954655"/>
          </a:xfrm>
          <a:prstGeom prst="rect">
            <a:avLst/>
          </a:prstGeom>
          <a:noFill/>
        </p:spPr>
        <p:txBody>
          <a:bodyPr wrap="square" rtlCol="0">
            <a:spAutoFit/>
          </a:bodyPr>
          <a:lstStyle/>
          <a:p>
            <a:pPr marL="342900" indent="-342900">
              <a:buFont typeface="Arial" panose="020B0604020202020204" pitchFamily="34" charset="0"/>
              <a:buChar char="•"/>
            </a:pPr>
            <a:r>
              <a:rPr lang="en-US" sz="2400" dirty="0"/>
              <a:t>3D printed, assembled, and tested to determine favorable dynamic characteristics</a:t>
            </a:r>
          </a:p>
          <a:p>
            <a:pPr marL="342900" indent="-342900">
              <a:buFont typeface="Arial" panose="020B0604020202020204" pitchFamily="34" charset="0"/>
              <a:buChar char="•"/>
            </a:pPr>
            <a:r>
              <a:rPr lang="en-US" sz="2400" dirty="0"/>
              <a:t>Alpha boat range of 1.2 NM with a top speed of 13 knots</a:t>
            </a:r>
          </a:p>
          <a:p>
            <a:pPr marL="342900" indent="-342900">
              <a:buFont typeface="Arial" panose="020B0604020202020204" pitchFamily="34" charset="0"/>
              <a:buChar char="•"/>
            </a:pPr>
            <a:r>
              <a:rPr lang="en-US" sz="2400" dirty="0"/>
              <a:t>Beta boat range of 5NM with a top speed of 19 knots</a:t>
            </a:r>
          </a:p>
          <a:p>
            <a:endParaRPr lang="en-US" dirty="0"/>
          </a:p>
        </p:txBody>
      </p:sp>
      <p:sp>
        <p:nvSpPr>
          <p:cNvPr id="34" name="TextBox 33">
            <a:extLst>
              <a:ext uri="{FF2B5EF4-FFF2-40B4-BE49-F238E27FC236}">
                <a16:creationId xmlns:a16="http://schemas.microsoft.com/office/drawing/2014/main" id="{FD204E04-2707-41DA-80E4-E8A594BAD4B9}"/>
              </a:ext>
            </a:extLst>
          </p:cNvPr>
          <p:cNvSpPr txBox="1"/>
          <p:nvPr/>
        </p:nvSpPr>
        <p:spPr>
          <a:xfrm>
            <a:off x="1455099" y="10852102"/>
            <a:ext cx="8546734" cy="461665"/>
          </a:xfrm>
          <a:prstGeom prst="rect">
            <a:avLst/>
          </a:prstGeom>
          <a:noFill/>
        </p:spPr>
        <p:txBody>
          <a:bodyPr wrap="square" rtlCol="0">
            <a:spAutoFit/>
          </a:bodyPr>
          <a:lstStyle/>
          <a:p>
            <a:pPr algn="ctr"/>
            <a:r>
              <a:rPr lang="en-US" sz="2400" b="1" dirty="0"/>
              <a:t>Hull Design</a:t>
            </a:r>
          </a:p>
        </p:txBody>
      </p:sp>
      <p:sp>
        <p:nvSpPr>
          <p:cNvPr id="35" name="TextBox 34">
            <a:extLst>
              <a:ext uri="{FF2B5EF4-FFF2-40B4-BE49-F238E27FC236}">
                <a16:creationId xmlns:a16="http://schemas.microsoft.com/office/drawing/2014/main" id="{FD204E04-2707-41DA-80E4-E8A594BAD4B9}"/>
              </a:ext>
            </a:extLst>
          </p:cNvPr>
          <p:cNvSpPr txBox="1"/>
          <p:nvPr/>
        </p:nvSpPr>
        <p:spPr>
          <a:xfrm>
            <a:off x="22526883" y="5584475"/>
            <a:ext cx="6476742" cy="3416320"/>
          </a:xfrm>
          <a:prstGeom prst="rect">
            <a:avLst/>
          </a:prstGeom>
          <a:noFill/>
        </p:spPr>
        <p:txBody>
          <a:bodyPr wrap="square" rtlCol="0">
            <a:spAutoFit/>
          </a:bodyPr>
          <a:lstStyle/>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MQTT protocol enables subsystem communication</a:t>
            </a:r>
          </a:p>
          <a:p>
            <a:pPr marL="342900" indent="-342900">
              <a:buFont typeface="Arial" panose="020B0604020202020204" pitchFamily="34" charset="0"/>
              <a:buChar char="•"/>
            </a:pPr>
            <a:r>
              <a:rPr lang="en-US" sz="2400" dirty="0"/>
              <a:t>Provides manual override authority throughout mission </a:t>
            </a:r>
          </a:p>
          <a:p>
            <a:pPr marL="342900" indent="-342900">
              <a:buFont typeface="Arial" panose="020B0604020202020204" pitchFamily="34" charset="0"/>
              <a:buChar char="•"/>
            </a:pPr>
            <a:r>
              <a:rPr lang="en-US" sz="2400" dirty="0"/>
              <a:t>Software developed on the Alpha boat is utilized in the Beta boat</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sp>
        <p:nvSpPr>
          <p:cNvPr id="36" name="TextBox 35">
            <a:extLst>
              <a:ext uri="{FF2B5EF4-FFF2-40B4-BE49-F238E27FC236}">
                <a16:creationId xmlns:a16="http://schemas.microsoft.com/office/drawing/2014/main" id="{FD204E04-2707-41DA-80E4-E8A594BAD4B9}"/>
              </a:ext>
            </a:extLst>
          </p:cNvPr>
          <p:cNvSpPr txBox="1"/>
          <p:nvPr/>
        </p:nvSpPr>
        <p:spPr>
          <a:xfrm>
            <a:off x="1589062" y="14216979"/>
            <a:ext cx="8546734" cy="461665"/>
          </a:xfrm>
          <a:prstGeom prst="rect">
            <a:avLst/>
          </a:prstGeom>
          <a:noFill/>
        </p:spPr>
        <p:txBody>
          <a:bodyPr wrap="square" rtlCol="0">
            <a:spAutoFit/>
          </a:bodyPr>
          <a:lstStyle/>
          <a:p>
            <a:pPr algn="ctr"/>
            <a:r>
              <a:rPr lang="en-US" sz="2400" b="1" dirty="0"/>
              <a:t>Water Sampling Unit</a:t>
            </a:r>
          </a:p>
        </p:txBody>
      </p:sp>
      <p:sp>
        <p:nvSpPr>
          <p:cNvPr id="43" name="TextBox 42">
            <a:extLst>
              <a:ext uri="{FF2B5EF4-FFF2-40B4-BE49-F238E27FC236}">
                <a16:creationId xmlns:a16="http://schemas.microsoft.com/office/drawing/2014/main" id="{FD204E04-2707-41DA-80E4-E8A594BAD4B9}"/>
              </a:ext>
            </a:extLst>
          </p:cNvPr>
          <p:cNvSpPr txBox="1"/>
          <p:nvPr/>
        </p:nvSpPr>
        <p:spPr>
          <a:xfrm>
            <a:off x="12083380" y="14655758"/>
            <a:ext cx="8887179" cy="2308324"/>
          </a:xfrm>
          <a:prstGeom prst="rect">
            <a:avLst/>
          </a:prstGeom>
          <a:noFill/>
        </p:spPr>
        <p:txBody>
          <a:bodyPr wrap="square" rtlCol="0">
            <a:spAutoFit/>
          </a:bodyPr>
          <a:lstStyle/>
          <a:p>
            <a:pPr marL="342900" indent="-342900">
              <a:buFont typeface="Arial" panose="020B0604020202020204" pitchFamily="34" charset="0"/>
              <a:buChar char="•"/>
            </a:pPr>
            <a:r>
              <a:rPr lang="en-US" sz="2400" dirty="0"/>
              <a:t>Algal blooms kill aquatic species in large numbers, produce toxic byproducts, lower real-estate values, reduce recreation, and contaminate drinking water</a:t>
            </a:r>
          </a:p>
          <a:p>
            <a:pPr marL="342900" indent="-342900">
              <a:buFont typeface="Arial" panose="020B0604020202020204" pitchFamily="34" charset="0"/>
              <a:buChar char="•"/>
            </a:pPr>
            <a:r>
              <a:rPr lang="en-US" sz="2400" dirty="0"/>
              <a:t>Regular sampling can pinpoint nutrient sources, reducing the risk of algal blooms </a:t>
            </a:r>
          </a:p>
          <a:p>
            <a:pPr marL="342900" indent="-342900">
              <a:buFont typeface="Arial" panose="020B0604020202020204" pitchFamily="34" charset="0"/>
              <a:buChar char="•"/>
            </a:pPr>
            <a:endParaRPr lang="en-US" sz="2400" dirty="0"/>
          </a:p>
        </p:txBody>
      </p:sp>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l="17504" r="18693"/>
          <a:stretch/>
        </p:blipFill>
        <p:spPr>
          <a:xfrm>
            <a:off x="752330" y="14544184"/>
            <a:ext cx="3720409" cy="3280027"/>
          </a:xfrm>
          <a:prstGeom prst="rect">
            <a:avLst/>
          </a:prstGeom>
        </p:spPr>
      </p:pic>
      <p:sp>
        <p:nvSpPr>
          <p:cNvPr id="44" name="TextBox 43">
            <a:extLst>
              <a:ext uri="{FF2B5EF4-FFF2-40B4-BE49-F238E27FC236}">
                <a16:creationId xmlns:a16="http://schemas.microsoft.com/office/drawing/2014/main" id="{FD204E04-2707-41DA-80E4-E8A594BAD4B9}"/>
              </a:ext>
            </a:extLst>
          </p:cNvPr>
          <p:cNvSpPr txBox="1"/>
          <p:nvPr/>
        </p:nvSpPr>
        <p:spPr>
          <a:xfrm>
            <a:off x="4270665" y="14711734"/>
            <a:ext cx="6186366" cy="3046988"/>
          </a:xfrm>
          <a:prstGeom prst="rect">
            <a:avLst/>
          </a:prstGeom>
          <a:noFill/>
        </p:spPr>
        <p:txBody>
          <a:bodyPr wrap="square" rtlCol="0">
            <a:spAutoFit/>
          </a:bodyPr>
          <a:lstStyle/>
          <a:p>
            <a:pPr marL="342900" indent="-342900">
              <a:buFont typeface="Arial" panose="020B0604020202020204" pitchFamily="34" charset="0"/>
              <a:buChar char="•"/>
            </a:pPr>
            <a:r>
              <a:rPr lang="en-US" sz="2400" dirty="0"/>
              <a:t>Nine sample bottles totaling 3L filled from depths up to 5m using onboard peristaltic pump and water switch</a:t>
            </a:r>
          </a:p>
          <a:p>
            <a:pPr marL="342900" indent="-342900">
              <a:buFont typeface="Arial" panose="020B0604020202020204" pitchFamily="34" charset="0"/>
              <a:buChar char="•"/>
            </a:pPr>
            <a:r>
              <a:rPr lang="en-US" sz="2400" dirty="0"/>
              <a:t>Unit is replaceable, allowing for multiple lakes to be sampled in a single day</a:t>
            </a:r>
          </a:p>
          <a:p>
            <a:pPr marL="342900" indent="-342900">
              <a:buFont typeface="Arial" panose="020B0604020202020204" pitchFamily="34" charset="0"/>
              <a:buChar char="•"/>
            </a:pPr>
            <a:r>
              <a:rPr lang="en-US" sz="2400" dirty="0"/>
              <a:t>Contained in the Beta boat’s modular payload area</a:t>
            </a:r>
          </a:p>
          <a:p>
            <a:pPr marL="342900" indent="-342900">
              <a:buFont typeface="Arial" panose="020B0604020202020204" pitchFamily="34" charset="0"/>
              <a:buChar char="•"/>
            </a:pPr>
            <a:endParaRPr lang="en-US" sz="2400" dirty="0"/>
          </a:p>
        </p:txBody>
      </p:sp>
      <p:sp>
        <p:nvSpPr>
          <p:cNvPr id="29" name="TextBox 28">
            <a:extLst>
              <a:ext uri="{FF2B5EF4-FFF2-40B4-BE49-F238E27FC236}">
                <a16:creationId xmlns:a16="http://schemas.microsoft.com/office/drawing/2014/main" id="{D9F6C428-19FC-4A69-A6F7-9B2DADEE1974}"/>
              </a:ext>
            </a:extLst>
          </p:cNvPr>
          <p:cNvSpPr txBox="1"/>
          <p:nvPr/>
        </p:nvSpPr>
        <p:spPr>
          <a:xfrm>
            <a:off x="1508163" y="6239703"/>
            <a:ext cx="8546734" cy="461665"/>
          </a:xfrm>
          <a:prstGeom prst="rect">
            <a:avLst/>
          </a:prstGeom>
          <a:noFill/>
        </p:spPr>
        <p:txBody>
          <a:bodyPr wrap="square" rtlCol="0">
            <a:spAutoFit/>
          </a:bodyPr>
          <a:lstStyle/>
          <a:p>
            <a:pPr algn="ctr"/>
            <a:r>
              <a:rPr lang="en-US" sz="2400" b="1" dirty="0"/>
              <a:t>Jet Drive</a:t>
            </a:r>
          </a:p>
        </p:txBody>
      </p:sp>
      <p:sp>
        <p:nvSpPr>
          <p:cNvPr id="5" name="TextBox 4">
            <a:extLst>
              <a:ext uri="{FF2B5EF4-FFF2-40B4-BE49-F238E27FC236}">
                <a16:creationId xmlns:a16="http://schemas.microsoft.com/office/drawing/2014/main" id="{828F50C5-1A71-4208-820F-A264747AF744}"/>
              </a:ext>
            </a:extLst>
          </p:cNvPr>
          <p:cNvSpPr txBox="1"/>
          <p:nvPr/>
        </p:nvSpPr>
        <p:spPr>
          <a:xfrm>
            <a:off x="1302231" y="8955838"/>
            <a:ext cx="9154800" cy="1846659"/>
          </a:xfrm>
          <a:prstGeom prst="rect">
            <a:avLst/>
          </a:prstGeom>
          <a:noFill/>
        </p:spPr>
        <p:txBody>
          <a:bodyPr wrap="square" rtlCol="0">
            <a:spAutoFit/>
          </a:bodyPr>
          <a:lstStyle/>
          <a:p>
            <a:pPr marL="342900" indent="-342900">
              <a:buFont typeface="Arial" panose="020B0604020202020204" pitchFamily="34" charset="0"/>
              <a:buChar char="•"/>
            </a:pPr>
            <a:r>
              <a:rPr lang="en-US" sz="2400" dirty="0"/>
              <a:t>Alpha water jets produce 2.2kgf of thrust with a maximum efficiency of 45 gf/amp</a:t>
            </a:r>
          </a:p>
          <a:p>
            <a:pPr marL="342900" indent="-342900">
              <a:buFont typeface="Arial" panose="020B0604020202020204" pitchFamily="34" charset="0"/>
              <a:buChar char="•"/>
            </a:pPr>
            <a:r>
              <a:rPr lang="en-US" sz="2400" dirty="0"/>
              <a:t>Beta water jets produce 6.0kgf of thrust with a maximum efficiency of 130 gf/amp, exceeding system requirements</a:t>
            </a:r>
          </a:p>
          <a:p>
            <a:endParaRPr lang="en-US" dirty="0"/>
          </a:p>
        </p:txBody>
      </p:sp>
      <p:pic>
        <p:nvPicPr>
          <p:cNvPr id="8" name="Picture 7" descr="A picture containing table, cake, indoor, sitting&#10;&#10;Description automatically generated">
            <a:extLst>
              <a:ext uri="{FF2B5EF4-FFF2-40B4-BE49-F238E27FC236}">
                <a16:creationId xmlns:a16="http://schemas.microsoft.com/office/drawing/2014/main" id="{8C2A3CDA-142F-4D2C-B88A-B278B535511D}"/>
              </a:ext>
            </a:extLst>
          </p:cNvPr>
          <p:cNvPicPr>
            <a:picLocks noChangeAspect="1"/>
          </p:cNvPicPr>
          <p:nvPr/>
        </p:nvPicPr>
        <p:blipFill rotWithShape="1">
          <a:blip r:embed="rId9"/>
          <a:srcRect l="10696" t="1538" r="10342" b="6735"/>
          <a:stretch/>
        </p:blipFill>
        <p:spPr>
          <a:xfrm>
            <a:off x="1495213" y="6139778"/>
            <a:ext cx="4372188" cy="2856869"/>
          </a:xfrm>
          <a:prstGeom prst="rect">
            <a:avLst/>
          </a:prstGeom>
        </p:spPr>
      </p:pic>
      <p:pic>
        <p:nvPicPr>
          <p:cNvPr id="12" name="Picture 11" descr="A screenshot of a cell phone&#10;&#10;Description automatically generated">
            <a:extLst>
              <a:ext uri="{FF2B5EF4-FFF2-40B4-BE49-F238E27FC236}">
                <a16:creationId xmlns:a16="http://schemas.microsoft.com/office/drawing/2014/main" id="{DF737885-A19B-47D9-B655-1AEDE695AA60}"/>
              </a:ext>
            </a:extLst>
          </p:cNvPr>
          <p:cNvPicPr>
            <a:picLocks noChangeAspect="1"/>
          </p:cNvPicPr>
          <p:nvPr/>
        </p:nvPicPr>
        <p:blipFill>
          <a:blip r:embed="rId10"/>
          <a:stretch>
            <a:fillRect/>
          </a:stretch>
        </p:blipFill>
        <p:spPr>
          <a:xfrm>
            <a:off x="22526885" y="12156885"/>
            <a:ext cx="2683640" cy="4770916"/>
          </a:xfrm>
          <a:prstGeom prst="rect">
            <a:avLst/>
          </a:prstGeom>
          <a:ln w="50800" cmpd="thickThin">
            <a:solidFill>
              <a:schemeClr val="tx1"/>
            </a:solidFill>
          </a:ln>
        </p:spPr>
      </p:pic>
      <p:sp>
        <p:nvSpPr>
          <p:cNvPr id="33" name="TextBox 32">
            <a:extLst>
              <a:ext uri="{FF2B5EF4-FFF2-40B4-BE49-F238E27FC236}">
                <a16:creationId xmlns:a16="http://schemas.microsoft.com/office/drawing/2014/main" id="{C4859643-8BE6-4AE7-8EBC-AC18166B68A4}"/>
              </a:ext>
            </a:extLst>
          </p:cNvPr>
          <p:cNvSpPr txBox="1"/>
          <p:nvPr/>
        </p:nvSpPr>
        <p:spPr>
          <a:xfrm>
            <a:off x="25523682" y="11888997"/>
            <a:ext cx="6275601" cy="3416320"/>
          </a:xfrm>
          <a:prstGeom prst="rect">
            <a:avLst/>
          </a:prstGeom>
          <a:noFill/>
        </p:spPr>
        <p:txBody>
          <a:bodyPr wrap="square" rtlCol="0">
            <a:spAutoFit/>
          </a:bodyPr>
          <a:lstStyle/>
          <a:p>
            <a:pPr algn="ctr"/>
            <a:r>
              <a:rPr lang="en-US" sz="2400" b="1" dirty="0"/>
              <a:t>Logging and Telemetry</a:t>
            </a:r>
          </a:p>
          <a:p>
            <a:pPr marL="342900" indent="-342900">
              <a:buFont typeface="Arial" panose="020B0604020202020204" pitchFamily="34" charset="0"/>
              <a:buChar char="•"/>
            </a:pPr>
            <a:r>
              <a:rPr lang="en-US" sz="2400" dirty="0"/>
              <a:t>Control enclosure hosts website providing data logging and live telemetry of relevant compass, GPS, temperature, current, and voltage values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sp>
        <p:nvSpPr>
          <p:cNvPr id="37" name="TextBox 36">
            <a:extLst>
              <a:ext uri="{FF2B5EF4-FFF2-40B4-BE49-F238E27FC236}">
                <a16:creationId xmlns:a16="http://schemas.microsoft.com/office/drawing/2014/main" id="{50B0AE60-FF1A-4FB4-842F-5EABBB808CEF}"/>
              </a:ext>
            </a:extLst>
          </p:cNvPr>
          <p:cNvSpPr txBox="1"/>
          <p:nvPr/>
        </p:nvSpPr>
        <p:spPr>
          <a:xfrm>
            <a:off x="22526883" y="8420490"/>
            <a:ext cx="9272399" cy="4154984"/>
          </a:xfrm>
          <a:prstGeom prst="rect">
            <a:avLst/>
          </a:prstGeom>
          <a:noFill/>
        </p:spPr>
        <p:txBody>
          <a:bodyPr wrap="square" rtlCol="0">
            <a:spAutoFit/>
          </a:bodyPr>
          <a:lstStyle/>
          <a:p>
            <a:pPr algn="ctr"/>
            <a:r>
              <a:rPr lang="en-US" sz="2400" b="1" dirty="0"/>
              <a:t>Sensors and Electronics</a:t>
            </a:r>
          </a:p>
          <a:p>
            <a:pPr marL="342900" indent="-342900">
              <a:buFont typeface="Arial" panose="020B0604020202020204" pitchFamily="34" charset="0"/>
              <a:buChar char="•"/>
            </a:pPr>
            <a:r>
              <a:rPr lang="en-US" sz="2400" dirty="0"/>
              <a:t>Sensor suite provides status on internal and external states of the boat</a:t>
            </a:r>
          </a:p>
          <a:p>
            <a:pPr marL="342900" indent="-342900">
              <a:buFont typeface="Arial" panose="020B0604020202020204" pitchFamily="34" charset="0"/>
              <a:buChar char="•"/>
            </a:pPr>
            <a:r>
              <a:rPr lang="en-US" sz="2400" dirty="0"/>
              <a:t>Interfaced sensors: GPS, 9-DOF IMU, five temperature sensors, two current sensors, and a voltage sensor</a:t>
            </a:r>
          </a:p>
          <a:p>
            <a:pPr marL="342900" indent="-342900">
              <a:buFont typeface="Arial" panose="020B0604020202020204" pitchFamily="34" charset="0"/>
              <a:buChar char="•"/>
            </a:pPr>
            <a:r>
              <a:rPr lang="en-US" sz="2400" dirty="0"/>
              <a:t>Kalman Filter smooths compass values</a:t>
            </a:r>
          </a:p>
          <a:p>
            <a:pPr marL="342900" indent="-342900">
              <a:buFont typeface="Arial" panose="020B0604020202020204" pitchFamily="34" charset="0"/>
              <a:buChar char="•"/>
            </a:pPr>
            <a:r>
              <a:rPr lang="en-US" sz="2400" dirty="0"/>
              <a:t>900MHz transceiver module used for long-range manual control</a:t>
            </a:r>
          </a:p>
          <a:p>
            <a:pPr marL="342900" indent="-342900">
              <a:buFont typeface="Arial" panose="020B0604020202020204" pitchFamily="34" charset="0"/>
              <a:buChar char="•"/>
            </a:pPr>
            <a:r>
              <a:rPr lang="en-US" sz="2400" dirty="0"/>
              <a:t>Wi-Fi and 3G radios used for communication</a:t>
            </a:r>
          </a:p>
          <a:p>
            <a:pPr marL="342900" indent="-342900">
              <a:buFont typeface="Arial" panose="020B0604020202020204" pitchFamily="34" charset="0"/>
              <a:buChar char="•"/>
            </a:pPr>
            <a:r>
              <a:rPr lang="en-US" sz="2400" dirty="0"/>
              <a:t>Four Raspberry Pi Zero W’s control different subsystems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endParaRPr lang="en-US" sz="2400" dirty="0"/>
          </a:p>
        </p:txBody>
      </p:sp>
      <p:pic>
        <p:nvPicPr>
          <p:cNvPr id="17" name="Picture 16" descr="A close up of a map&#10;&#10;Description automatically generated">
            <a:extLst>
              <a:ext uri="{FF2B5EF4-FFF2-40B4-BE49-F238E27FC236}">
                <a16:creationId xmlns:a16="http://schemas.microsoft.com/office/drawing/2014/main" id="{6FADD4FF-F1E0-4F07-8AEA-FE6FD216828B}"/>
              </a:ext>
            </a:extLst>
          </p:cNvPr>
          <p:cNvPicPr>
            <a:picLocks noChangeAspect="1"/>
          </p:cNvPicPr>
          <p:nvPr/>
        </p:nvPicPr>
        <p:blipFill rotWithShape="1">
          <a:blip r:embed="rId11"/>
          <a:srcRect l="9119" t="8944" r="6425" b="5401"/>
          <a:stretch/>
        </p:blipFill>
        <p:spPr>
          <a:xfrm>
            <a:off x="25790593" y="13930395"/>
            <a:ext cx="5364253" cy="2997406"/>
          </a:xfrm>
          <a:prstGeom prst="rect">
            <a:avLst/>
          </a:prstGeom>
          <a:ln w="50800" cmpd="thickThin">
            <a:solidFill>
              <a:schemeClr val="tx1"/>
            </a:solidFill>
          </a:ln>
        </p:spPr>
      </p:pic>
      <p:sp>
        <p:nvSpPr>
          <p:cNvPr id="40" name="TextBox 39">
            <a:extLst>
              <a:ext uri="{FF2B5EF4-FFF2-40B4-BE49-F238E27FC236}">
                <a16:creationId xmlns:a16="http://schemas.microsoft.com/office/drawing/2014/main" id="{2620789F-E839-4173-A6D0-9E6E6E162C6A}"/>
              </a:ext>
            </a:extLst>
          </p:cNvPr>
          <p:cNvSpPr txBox="1"/>
          <p:nvPr/>
        </p:nvSpPr>
        <p:spPr>
          <a:xfrm>
            <a:off x="23381599" y="4201787"/>
            <a:ext cx="7403284" cy="1200329"/>
          </a:xfrm>
          <a:prstGeom prst="rect">
            <a:avLst/>
          </a:prstGeom>
          <a:noFill/>
        </p:spPr>
        <p:txBody>
          <a:bodyPr wrap="square" rtlCol="0">
            <a:spAutoFit/>
          </a:bodyPr>
          <a:lstStyle/>
          <a:p>
            <a:endParaRPr lang="en-US" sz="2400" dirty="0"/>
          </a:p>
          <a:p>
            <a:r>
              <a:rPr lang="en-US" sz="2400" dirty="0"/>
              <a:t>Both RWM boats contain all processing, sensing, and actuation to facilitate autonomous waypoint missions</a:t>
            </a:r>
          </a:p>
        </p:txBody>
      </p:sp>
      <p:pic>
        <p:nvPicPr>
          <p:cNvPr id="20" name="Picture 19" descr="A picture containing indoor, small, table, sitting&#10;&#10;Description automatically generated">
            <a:extLst>
              <a:ext uri="{FF2B5EF4-FFF2-40B4-BE49-F238E27FC236}">
                <a16:creationId xmlns:a16="http://schemas.microsoft.com/office/drawing/2014/main" id="{BB7F02CB-42E8-47A9-BAB0-6CBB37ECF7B9}"/>
              </a:ext>
            </a:extLst>
          </p:cNvPr>
          <p:cNvPicPr>
            <a:picLocks noChangeAspect="1"/>
          </p:cNvPicPr>
          <p:nvPr/>
        </p:nvPicPr>
        <p:blipFill>
          <a:blip r:embed="rId12"/>
          <a:stretch>
            <a:fillRect/>
          </a:stretch>
        </p:blipFill>
        <p:spPr>
          <a:xfrm rot="21445116">
            <a:off x="28853249" y="5303198"/>
            <a:ext cx="2523742" cy="3785612"/>
          </a:xfrm>
          <a:prstGeom prst="rect">
            <a:avLst/>
          </a:prstGeom>
        </p:spPr>
      </p:pic>
      <p:sp>
        <p:nvSpPr>
          <p:cNvPr id="41" name="TextBox 40">
            <a:extLst>
              <a:ext uri="{FF2B5EF4-FFF2-40B4-BE49-F238E27FC236}">
                <a16:creationId xmlns:a16="http://schemas.microsoft.com/office/drawing/2014/main" id="{E88DD185-E2A2-4581-90E3-C2FBFFF13AF9}"/>
              </a:ext>
            </a:extLst>
          </p:cNvPr>
          <p:cNvSpPr txBox="1"/>
          <p:nvPr/>
        </p:nvSpPr>
        <p:spPr>
          <a:xfrm>
            <a:off x="22809874" y="5511213"/>
            <a:ext cx="8546734" cy="461665"/>
          </a:xfrm>
          <a:prstGeom prst="rect">
            <a:avLst/>
          </a:prstGeom>
          <a:noFill/>
        </p:spPr>
        <p:txBody>
          <a:bodyPr wrap="square" rtlCol="0">
            <a:spAutoFit/>
          </a:bodyPr>
          <a:lstStyle/>
          <a:p>
            <a:pPr algn="ctr"/>
            <a:r>
              <a:rPr lang="en-US" sz="2400" b="1" dirty="0"/>
              <a:t>Autonomy and Control Enclosure</a:t>
            </a:r>
          </a:p>
        </p:txBody>
      </p:sp>
    </p:spTree>
    <p:extLst>
      <p:ext uri="{BB962C8B-B14F-4D97-AF65-F5344CB8AC3E}">
        <p14:creationId xmlns:p14="http://schemas.microsoft.com/office/powerpoint/2010/main" val="2702103839"/>
      </p:ext>
    </p:extLst>
  </p:cSld>
  <p:clrMapOvr>
    <a:masterClrMapping/>
  </p:clrMapOvr>
</p:sld>
</file>

<file path=ppt/theme/theme1.xml><?xml version="1.0" encoding="utf-8"?>
<a:theme xmlns:a="http://schemas.openxmlformats.org/drawingml/2006/main" name="wpi_pp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mbria">
      <a:majorFont>
        <a:latin typeface="Cambria"/>
        <a:ea typeface=""/>
        <a:cs typeface=""/>
      </a:majorFont>
      <a:minorFont>
        <a:latin typeface="Cambr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1725</TotalTime>
  <Words>574</Words>
  <Application>Microsoft Office PowerPoint</Application>
  <PresentationFormat>Custom</PresentationFormat>
  <Paragraphs>57</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Cambria</vt:lpstr>
      <vt:lpstr>wpi_ppt</vt:lpstr>
      <vt:lpstr>PowerPoint Presentation</vt:lpstr>
    </vt:vector>
  </TitlesOfParts>
  <Company>Worcester Polytechnic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Poster Template</dc:title>
  <dc:creator>WPI;ATC</dc:creator>
  <cp:lastModifiedBy>Thomas Vose</cp:lastModifiedBy>
  <cp:revision>89</cp:revision>
  <dcterms:created xsi:type="dcterms:W3CDTF">2009-11-05T19:41:53Z</dcterms:created>
  <dcterms:modified xsi:type="dcterms:W3CDTF">2020-05-07T23:47:58Z</dcterms:modified>
</cp:coreProperties>
</file>