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372" r:id="rId3"/>
    <p:sldId id="373" r:id="rId4"/>
  </p:sldIdLst>
  <p:sldSz cx="9144000" cy="6858000" type="screen4x3"/>
  <p:notesSz cx="7010400" cy="92964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288">
          <p15:clr>
            <a:srgbClr val="A4A3A4"/>
          </p15:clr>
        </p15:guide>
        <p15:guide id="5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244"/>
    <a:srgbClr val="5E773B"/>
    <a:srgbClr val="646365"/>
    <a:srgbClr val="737373"/>
    <a:srgbClr val="5D6060"/>
    <a:srgbClr val="718E51"/>
    <a:srgbClr val="E1D9D2"/>
    <a:srgbClr val="B6B357"/>
    <a:srgbClr val="9F615E"/>
    <a:srgbClr val="59A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45" autoAdjust="0"/>
    <p:restoredTop sz="94361" autoAdjust="0"/>
  </p:normalViewPr>
  <p:slideViewPr>
    <p:cSldViewPr showGuides="1">
      <p:cViewPr varScale="1">
        <p:scale>
          <a:sx n="107" d="100"/>
          <a:sy n="107" d="100"/>
        </p:scale>
        <p:origin x="784" y="68"/>
      </p:cViewPr>
      <p:guideLst>
        <p:guide orient="horz" pos="720"/>
        <p:guide orient="horz" pos="960"/>
        <p:guide orient="horz" pos="3888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432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858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91656"/>
            <a:ext cx="4592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4572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57400"/>
            <a:ext cx="8828314" cy="2819400"/>
          </a:xfrm>
        </p:spPr>
        <p:txBody>
          <a:bodyPr/>
          <a:lstStyle/>
          <a:p>
            <a:r>
              <a:rPr lang="en-US" sz="3600" dirty="0" smtClean="0"/>
              <a:t>WPI Main Campus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C00000"/>
                </a:solidFill>
              </a:rPr>
              <a:t>Two Electrical Power Shut Downs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July 18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&amp; July 25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>
                <a:solidFill>
                  <a:srgbClr val="C00000"/>
                </a:solidFill>
              </a:rPr>
              <a:t>7:00-am to </a:t>
            </a:r>
            <a:r>
              <a:rPr lang="en-US" sz="3600" dirty="0" smtClean="0">
                <a:solidFill>
                  <a:srgbClr val="C00000"/>
                </a:solidFill>
              </a:rPr>
              <a:t>7:00-pm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410200"/>
            <a:ext cx="6858000" cy="609600"/>
          </a:xfrm>
        </p:spPr>
        <p:txBody>
          <a:bodyPr/>
          <a:lstStyle/>
          <a:p>
            <a:r>
              <a:rPr lang="en-US" dirty="0" smtClean="0"/>
              <a:t>June </a:t>
            </a:r>
            <a:r>
              <a:rPr lang="en-US" dirty="0" smtClean="0"/>
              <a:t>24, </a:t>
            </a:r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7868" y="76200"/>
            <a:ext cx="8675040" cy="990600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WPI Main Campus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Two Electrical Power Shut Downs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July 18th &amp; July 25th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52" y="1219200"/>
            <a:ext cx="5031494" cy="543401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>
            <a:off x="3224151" y="6172200"/>
            <a:ext cx="329961" cy="481013"/>
          </a:xfrm>
          <a:prstGeom prst="roundRect">
            <a:avLst/>
          </a:prstGeom>
          <a:solidFill>
            <a:srgbClr val="718E5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077058" y="5935105"/>
            <a:ext cx="329961" cy="481013"/>
          </a:xfrm>
          <a:prstGeom prst="roundRect">
            <a:avLst/>
          </a:prstGeom>
          <a:solidFill>
            <a:srgbClr val="718E5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17540592">
            <a:off x="1761130" y="1576615"/>
            <a:ext cx="341247" cy="247177"/>
          </a:xfrm>
          <a:prstGeom prst="rect">
            <a:avLst/>
          </a:prstGeom>
          <a:solidFill>
            <a:srgbClr val="FFFF00">
              <a:alpha val="50000"/>
            </a:srgbClr>
          </a:solidFill>
          <a:ln w="41275" cap="sq" algn="ctr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 bwMode="auto">
          <a:xfrm rot="1406769">
            <a:off x="3297768" y="5866918"/>
            <a:ext cx="241539" cy="109343"/>
          </a:xfrm>
          <a:prstGeom prst="rect">
            <a:avLst/>
          </a:prstGeom>
          <a:solidFill>
            <a:srgbClr val="64636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35969">
            <a:off x="3000313" y="5926332"/>
            <a:ext cx="447675" cy="66093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124200" y="1393315"/>
            <a:ext cx="1828800" cy="511685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Switch Gear Construction Area</a:t>
            </a:r>
            <a:endParaRPr lang="en-US" sz="1000" b="1" dirty="0" smtClean="0">
              <a:solidFill>
                <a:srgbClr val="0070C0"/>
              </a:solidFill>
            </a:endParaRPr>
          </a:p>
        </p:txBody>
      </p:sp>
      <p:cxnSp>
        <p:nvCxnSpPr>
          <p:cNvPr id="44" name="Straight Arrow Connector 43"/>
          <p:cNvCxnSpPr>
            <a:stCxn id="43" idx="1"/>
            <a:endCxn id="20" idx="2"/>
          </p:cNvCxnSpPr>
          <p:nvPr/>
        </p:nvCxnSpPr>
        <p:spPr>
          <a:xfrm flipH="1">
            <a:off x="2046064" y="1649158"/>
            <a:ext cx="1078136" cy="980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19426" y="1254066"/>
            <a:ext cx="3593482" cy="5222934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campus power shutdowns: Saturday July 18</a:t>
            </a:r>
            <a:r>
              <a:rPr lang="en-US" sz="1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Saturday July 25</a:t>
            </a:r>
            <a:r>
              <a:rPr lang="en-US" sz="1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The shutdowns will impact all of the WPI campus buildings inside of Salisbury Street, Boynton Street, Institute Road, &amp; Park Ave (except for the Recreation Center).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will be off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 7:00-am to 7:00-pm for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Saturday shutdown.  </a:t>
            </a:r>
          </a:p>
          <a:p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replacing the WPI Main Campus Switch Gear in partnership with National Grid (NGrid).  The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the construction was in an area near the intersection of Salisbury Street &amp; West Street.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be shutting down power to the campus to perform final connections to the new switch gear.  </a:t>
            </a:r>
            <a:endParaRPr lang="en-US" sz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C00000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062842" y="1686296"/>
            <a:ext cx="748145" cy="3408218"/>
          </a:xfrm>
          <a:custGeom>
            <a:avLst/>
            <a:gdLst>
              <a:gd name="connsiteX0" fmla="*/ 736270 w 748145"/>
              <a:gd name="connsiteY0" fmla="*/ 0 h 3408218"/>
              <a:gd name="connsiteX1" fmla="*/ 463137 w 748145"/>
              <a:gd name="connsiteY1" fmla="*/ 320634 h 3408218"/>
              <a:gd name="connsiteX2" fmla="*/ 368135 w 748145"/>
              <a:gd name="connsiteY2" fmla="*/ 1116281 h 3408218"/>
              <a:gd name="connsiteX3" fmla="*/ 219693 w 748145"/>
              <a:gd name="connsiteY3" fmla="*/ 2000992 h 3408218"/>
              <a:gd name="connsiteX4" fmla="*/ 142503 w 748145"/>
              <a:gd name="connsiteY4" fmla="*/ 2464130 h 3408218"/>
              <a:gd name="connsiteX5" fmla="*/ 35626 w 748145"/>
              <a:gd name="connsiteY5" fmla="*/ 3146961 h 3408218"/>
              <a:gd name="connsiteX6" fmla="*/ 0 w 748145"/>
              <a:gd name="connsiteY6" fmla="*/ 3331029 h 3408218"/>
              <a:gd name="connsiteX7" fmla="*/ 255319 w 748145"/>
              <a:gd name="connsiteY7" fmla="*/ 3366655 h 3408218"/>
              <a:gd name="connsiteX8" fmla="*/ 475013 w 748145"/>
              <a:gd name="connsiteY8" fmla="*/ 3396343 h 3408218"/>
              <a:gd name="connsiteX9" fmla="*/ 700644 w 748145"/>
              <a:gd name="connsiteY9" fmla="*/ 3390405 h 3408218"/>
              <a:gd name="connsiteX10" fmla="*/ 748145 w 748145"/>
              <a:gd name="connsiteY10" fmla="*/ 3408218 h 3408218"/>
              <a:gd name="connsiteX11" fmla="*/ 748145 w 748145"/>
              <a:gd name="connsiteY11" fmla="*/ 3354779 h 3408218"/>
              <a:gd name="connsiteX12" fmla="*/ 748145 w 748145"/>
              <a:gd name="connsiteY12" fmla="*/ 3354779 h 340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8145" h="3408218">
                <a:moveTo>
                  <a:pt x="736270" y="0"/>
                </a:moveTo>
                <a:lnTo>
                  <a:pt x="463137" y="320634"/>
                </a:lnTo>
                <a:lnTo>
                  <a:pt x="368135" y="1116281"/>
                </a:lnTo>
                <a:lnTo>
                  <a:pt x="219693" y="2000992"/>
                </a:lnTo>
                <a:lnTo>
                  <a:pt x="142503" y="2464130"/>
                </a:lnTo>
                <a:lnTo>
                  <a:pt x="35626" y="3146961"/>
                </a:lnTo>
                <a:lnTo>
                  <a:pt x="0" y="3331029"/>
                </a:lnTo>
                <a:lnTo>
                  <a:pt x="255319" y="3366655"/>
                </a:lnTo>
                <a:lnTo>
                  <a:pt x="475013" y="3396343"/>
                </a:lnTo>
                <a:lnTo>
                  <a:pt x="700644" y="3390405"/>
                </a:lnTo>
                <a:lnTo>
                  <a:pt x="748145" y="3408218"/>
                </a:lnTo>
                <a:lnTo>
                  <a:pt x="748145" y="3354779"/>
                </a:lnTo>
                <a:lnTo>
                  <a:pt x="748145" y="3354779"/>
                </a:lnTo>
              </a:path>
            </a:pathLst>
          </a:custGeom>
          <a:noFill/>
          <a:ln w="25400" cap="sq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81504" y="6131821"/>
            <a:ext cx="1861372" cy="511685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New Electric Services: Installed in Existing Conduits</a:t>
            </a:r>
            <a:endParaRPr lang="en-US" sz="1000" b="1" dirty="0" smtClean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/>
          <p:cNvCxnSpPr>
            <a:stCxn id="19" idx="1"/>
            <a:endCxn id="7" idx="6"/>
          </p:cNvCxnSpPr>
          <p:nvPr/>
        </p:nvCxnSpPr>
        <p:spPr>
          <a:xfrm flipH="1" flipV="1">
            <a:off x="1062842" y="5017325"/>
            <a:ext cx="718662" cy="137033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 bwMode="auto">
          <a:xfrm>
            <a:off x="1828800" y="3550722"/>
            <a:ext cx="1128156" cy="1721922"/>
          </a:xfrm>
          <a:custGeom>
            <a:avLst/>
            <a:gdLst>
              <a:gd name="connsiteX0" fmla="*/ 0 w 1128156"/>
              <a:gd name="connsiteY0" fmla="*/ 1555668 h 1721922"/>
              <a:gd name="connsiteX1" fmla="*/ 201881 w 1128156"/>
              <a:gd name="connsiteY1" fmla="*/ 1680359 h 1721922"/>
              <a:gd name="connsiteX2" fmla="*/ 498764 w 1128156"/>
              <a:gd name="connsiteY2" fmla="*/ 1721922 h 1721922"/>
              <a:gd name="connsiteX3" fmla="*/ 605642 w 1128156"/>
              <a:gd name="connsiteY3" fmla="*/ 1270660 h 1721922"/>
              <a:gd name="connsiteX4" fmla="*/ 688769 w 1128156"/>
              <a:gd name="connsiteY4" fmla="*/ 807522 h 1721922"/>
              <a:gd name="connsiteX5" fmla="*/ 771896 w 1128156"/>
              <a:gd name="connsiteY5" fmla="*/ 385948 h 1721922"/>
              <a:gd name="connsiteX6" fmla="*/ 849086 w 1128156"/>
              <a:gd name="connsiteY6" fmla="*/ 17813 h 1721922"/>
              <a:gd name="connsiteX7" fmla="*/ 1128156 w 1128156"/>
              <a:gd name="connsiteY7" fmla="*/ 0 h 172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8156" h="1721922">
                <a:moveTo>
                  <a:pt x="0" y="1555668"/>
                </a:moveTo>
                <a:lnTo>
                  <a:pt x="201881" y="1680359"/>
                </a:lnTo>
                <a:lnTo>
                  <a:pt x="498764" y="1721922"/>
                </a:lnTo>
                <a:lnTo>
                  <a:pt x="605642" y="1270660"/>
                </a:lnTo>
                <a:lnTo>
                  <a:pt x="688769" y="807522"/>
                </a:lnTo>
                <a:lnTo>
                  <a:pt x="771896" y="385948"/>
                </a:lnTo>
                <a:lnTo>
                  <a:pt x="849086" y="17813"/>
                </a:lnTo>
                <a:lnTo>
                  <a:pt x="1128156" y="0"/>
                </a:lnTo>
              </a:path>
            </a:pathLst>
          </a:custGeom>
          <a:noFill/>
          <a:ln w="25400" cap="sq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13" idx="2"/>
          </p:cNvCxnSpPr>
          <p:nvPr/>
        </p:nvCxnSpPr>
        <p:spPr>
          <a:xfrm flipV="1">
            <a:off x="1643864" y="5272644"/>
            <a:ext cx="683700" cy="85656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3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7868" y="76200"/>
            <a:ext cx="8675040" cy="990600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WPI Main Campus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Two Electrical Power Shut Downs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July 18th &amp; July 25th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868" y="1248890"/>
            <a:ext cx="8675040" cy="5029200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Impacted University Buildings: </a:t>
            </a:r>
          </a:p>
          <a:p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C00000"/>
              </a:solidFill>
            </a:endParaRPr>
          </a:p>
          <a:p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Impacted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Residences: </a:t>
            </a: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961963"/>
              </p:ext>
            </p:extLst>
          </p:nvPr>
        </p:nvGraphicFramePr>
        <p:xfrm>
          <a:off x="533400" y="1676400"/>
          <a:ext cx="8077200" cy="2406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2980035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91699248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1184569058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186481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Alden Memorial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Atwater Kent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Bartlett Center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Boynton Hall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72397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Foisie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Innovation Center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Fuller Labs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Goddard Hall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Gordon Library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7883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Harrington Auditorium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Higgins House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Higgins Labs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Kaven Hall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72962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Olin Hall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 House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Project Center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Rubin Campus Center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1310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Salisbury Labs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Skull Tomb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Stratton Hall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Washburn Shops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3464332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85158"/>
              </p:ext>
            </p:extLst>
          </p:nvPr>
        </p:nvGraphicFramePr>
        <p:xfrm>
          <a:off x="533400" y="5029200"/>
          <a:ext cx="80772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3866778905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239729224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72850586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135700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Daniels Hall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Messenger 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Morgan 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Sanford Riley Hall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660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0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a9083da47ed50cf307069546a324011c47d9b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WPI_2012White</Template>
  <TotalTime>4480</TotalTime>
  <Words>243</Words>
  <Application>Microsoft Office PowerPoint</Application>
  <PresentationFormat>On-screen Show (4:3)</PresentationFormat>
  <Paragraphs>57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Courier New</vt:lpstr>
      <vt:lpstr>Times New Roman</vt:lpstr>
      <vt:lpstr>Verdana</vt:lpstr>
      <vt:lpstr>Wingdings</vt:lpstr>
      <vt:lpstr>WPI-White</vt:lpstr>
      <vt:lpstr>WPI Main Campus Two Electrical Power Shut Downs July 18th &amp; July 25th  7:00-am to 7:00-pm</vt:lpstr>
      <vt:lpstr>PowerPoint Presentation</vt:lpstr>
      <vt:lpstr>PowerPoint Presentation</vt:lpstr>
    </vt:vector>
  </TitlesOfParts>
  <Company>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Verdana Bold 40pt</dc:title>
  <dc:creator>Choi, Yejee</dc:creator>
  <cp:lastModifiedBy>O'Brien, Ronald P</cp:lastModifiedBy>
  <cp:revision>228</cp:revision>
  <cp:lastPrinted>2020-06-24T14:46:34Z</cp:lastPrinted>
  <dcterms:created xsi:type="dcterms:W3CDTF">2016-10-10T17:55:03Z</dcterms:created>
  <dcterms:modified xsi:type="dcterms:W3CDTF">2020-06-24T16:34:26Z</dcterms:modified>
</cp:coreProperties>
</file>