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32918400" cy="21945600"/>
  <p:notesSz cx="6858000" cy="9144000"/>
  <p:defaultTextStyle>
    <a:defPPr>
      <a:defRPr lang="en-US"/>
    </a:defPPr>
    <a:lvl1pPr algn="l" defTabSz="1567307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1567307" algn="l" defTabSz="1567307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3134613" algn="l" defTabSz="1567307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4701919" algn="l" defTabSz="1567307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6269228" algn="l" defTabSz="1567307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7836537" algn="l" defTabSz="3134613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9403843" algn="l" defTabSz="3134613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10971150" algn="l" defTabSz="3134613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12538456" algn="l" defTabSz="3134613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1230"/>
    <a:srgbClr val="AC2B37"/>
    <a:srgbClr val="B53443"/>
    <a:srgbClr val="FAAA47"/>
    <a:srgbClr val="4B647B"/>
    <a:srgbClr val="496279"/>
    <a:srgbClr val="476077"/>
    <a:srgbClr val="455E75"/>
    <a:srgbClr val="292E36"/>
    <a:srgbClr val="2A2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F093C8-D6CC-4A43-8BDC-C769F6595174}" v="644" dt="2021-04-26T17:59:40.903"/>
    <p1510:client id="{1BF8141E-B58B-4E9E-948A-1E7D3FD7DE5E}" v="563" dt="2021-04-26T17:00:51.247"/>
    <p1510:client id="{3B422926-25CD-4040-A1A2-B6D2F66E6735}" v="1130" dt="2021-04-26T17:59:56.414"/>
    <p1510:client id="{42802792-3A61-4DF9-BD38-332474112AED}" v="8" dt="2021-04-25T20:09:40.552"/>
    <p1510:client id="{9A1E4B11-76D2-48BB-9339-99D4501949E3}" v="334" dt="2021-04-26T17:14:08.402"/>
    <p1510:client id="{D5AF3D5D-C585-4A7F-A985-2DC5A7FD1218}" v="7" dt="2021-04-26T17:42:27.704"/>
    <p1510:client id="{F52A5D54-4DDF-4ACF-A32E-551E715B903F}" v="87" dt="2021-04-26T18:03:57.3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1338" y="114"/>
      </p:cViewPr>
      <p:guideLst>
        <p:guide orient="horz" pos="6912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bell, Ethan" userId="S::ecampbell@wpi.edu::4e410a06-8c33-4989-9d73-083125a0b8ea" providerId="AD" clId="Web-{86BEF636-5A31-4BBA-AE05-9E8FEE0BACA2}"/>
    <pc:docChg chg="modSld">
      <pc:chgData name="Campbell, Ethan" userId="S::ecampbell@wpi.edu::4e410a06-8c33-4989-9d73-083125a0b8ea" providerId="AD" clId="Web-{86BEF636-5A31-4BBA-AE05-9E8FEE0BACA2}" dt="2021-04-25T16:44:14.299" v="24" actId="20577"/>
      <pc:docMkLst>
        <pc:docMk/>
      </pc:docMkLst>
      <pc:sldChg chg="modSp">
        <pc:chgData name="Campbell, Ethan" userId="S::ecampbell@wpi.edu::4e410a06-8c33-4989-9d73-083125a0b8ea" providerId="AD" clId="Web-{86BEF636-5A31-4BBA-AE05-9E8FEE0BACA2}" dt="2021-04-25T16:44:14.299" v="24" actId="20577"/>
        <pc:sldMkLst>
          <pc:docMk/>
          <pc:sldMk cId="2702103839" sldId="256"/>
        </pc:sldMkLst>
        <pc:spChg chg="mod">
          <ac:chgData name="Campbell, Ethan" userId="S::ecampbell@wpi.edu::4e410a06-8c33-4989-9d73-083125a0b8ea" providerId="AD" clId="Web-{86BEF636-5A31-4BBA-AE05-9E8FEE0BACA2}" dt="2021-04-25T16:44:14.299" v="24" actId="20577"/>
          <ac:spMkLst>
            <pc:docMk/>
            <pc:sldMk cId="2702103839" sldId="256"/>
            <ac:spMk id="5" creationId="{00000000-0000-0000-0000-000000000000}"/>
          </ac:spMkLst>
        </pc:spChg>
        <pc:spChg chg="mod">
          <ac:chgData name="Campbell, Ethan" userId="S::ecampbell@wpi.edu::4e410a06-8c33-4989-9d73-083125a0b8ea" providerId="AD" clId="Web-{86BEF636-5A31-4BBA-AE05-9E8FEE0BACA2}" dt="2021-04-25T16:35:00.827" v="1" actId="20577"/>
          <ac:spMkLst>
            <pc:docMk/>
            <pc:sldMk cId="2702103839" sldId="256"/>
            <ac:spMk id="7" creationId="{00000000-0000-0000-0000-000000000000}"/>
          </ac:spMkLst>
        </pc:spChg>
        <pc:spChg chg="mod">
          <ac:chgData name="Campbell, Ethan" userId="S::ecampbell@wpi.edu::4e410a06-8c33-4989-9d73-083125a0b8ea" providerId="AD" clId="Web-{86BEF636-5A31-4BBA-AE05-9E8FEE0BACA2}" dt="2021-04-25T16:42:17.312" v="4" actId="20577"/>
          <ac:spMkLst>
            <pc:docMk/>
            <pc:sldMk cId="2702103839" sldId="256"/>
            <ac:spMk id="17" creationId="{00000000-0000-0000-0000-000000000000}"/>
          </ac:spMkLst>
        </pc:spChg>
      </pc:sldChg>
    </pc:docChg>
  </pc:docChgLst>
  <pc:docChgLst>
    <pc:chgData name="Muralt, Arnold W." userId="43107efd-7d6b-4873-aa16-a2e49a2aa55e" providerId="ADAL" clId="{07F093C8-D6CC-4A43-8BDC-C769F6595174}"/>
    <pc:docChg chg="custSel modSld">
      <pc:chgData name="Muralt, Arnold W." userId="43107efd-7d6b-4873-aa16-a2e49a2aa55e" providerId="ADAL" clId="{07F093C8-D6CC-4A43-8BDC-C769F6595174}" dt="2021-04-26T17:59:40.903" v="640" actId="20577"/>
      <pc:docMkLst>
        <pc:docMk/>
      </pc:docMkLst>
      <pc:sldChg chg="addSp delSp modSp mod">
        <pc:chgData name="Muralt, Arnold W." userId="43107efd-7d6b-4873-aa16-a2e49a2aa55e" providerId="ADAL" clId="{07F093C8-D6CC-4A43-8BDC-C769F6595174}" dt="2021-04-26T17:59:40.903" v="640" actId="20577"/>
        <pc:sldMkLst>
          <pc:docMk/>
          <pc:sldMk cId="2702103839" sldId="256"/>
        </pc:sldMkLst>
        <pc:spChg chg="mod">
          <ac:chgData name="Muralt, Arnold W." userId="43107efd-7d6b-4873-aa16-a2e49a2aa55e" providerId="ADAL" clId="{07F093C8-D6CC-4A43-8BDC-C769F6595174}" dt="2021-04-26T17:59:40.903" v="640" actId="20577"/>
          <ac:spMkLst>
            <pc:docMk/>
            <pc:sldMk cId="2702103839" sldId="256"/>
            <ac:spMk id="6" creationId="{00000000-0000-0000-0000-000000000000}"/>
          </ac:spMkLst>
        </pc:spChg>
        <pc:spChg chg="mod">
          <ac:chgData name="Muralt, Arnold W." userId="43107efd-7d6b-4873-aa16-a2e49a2aa55e" providerId="ADAL" clId="{07F093C8-D6CC-4A43-8BDC-C769F6595174}" dt="2021-04-26T17:49:16.057" v="332" actId="1076"/>
          <ac:spMkLst>
            <pc:docMk/>
            <pc:sldMk cId="2702103839" sldId="256"/>
            <ac:spMk id="24" creationId="{00000000-0000-0000-0000-000000000000}"/>
          </ac:spMkLst>
        </pc:spChg>
        <pc:picChg chg="mod modCrop">
          <ac:chgData name="Muralt, Arnold W." userId="43107efd-7d6b-4873-aa16-a2e49a2aa55e" providerId="ADAL" clId="{07F093C8-D6CC-4A43-8BDC-C769F6595174}" dt="2021-04-26T17:57:42.840" v="621" actId="732"/>
          <ac:picMkLst>
            <pc:docMk/>
            <pc:sldMk cId="2702103839" sldId="256"/>
            <ac:picMk id="8" creationId="{D265D72F-429E-4D8B-A6AA-25C084259EFD}"/>
          </ac:picMkLst>
        </pc:picChg>
        <pc:picChg chg="add del mod">
          <ac:chgData name="Muralt, Arnold W." userId="43107efd-7d6b-4873-aa16-a2e49a2aa55e" providerId="ADAL" clId="{07F093C8-D6CC-4A43-8BDC-C769F6595174}" dt="2021-04-26T17:56:27.419" v="613" actId="478"/>
          <ac:picMkLst>
            <pc:docMk/>
            <pc:sldMk cId="2702103839" sldId="256"/>
            <ac:picMk id="16" creationId="{D35784EE-F9DA-4726-92E8-9E84D6BBFE23}"/>
          </ac:picMkLst>
        </pc:picChg>
        <pc:picChg chg="mod modCrop">
          <ac:chgData name="Muralt, Arnold W." userId="43107efd-7d6b-4873-aa16-a2e49a2aa55e" providerId="ADAL" clId="{07F093C8-D6CC-4A43-8BDC-C769F6595174}" dt="2021-04-26T17:58:12.655" v="624" actId="1076"/>
          <ac:picMkLst>
            <pc:docMk/>
            <pc:sldMk cId="2702103839" sldId="256"/>
            <ac:picMk id="27" creationId="{05AEF347-ED49-4E36-BA7E-8B7E18CFE62A}"/>
          </ac:picMkLst>
        </pc:picChg>
        <pc:picChg chg="add mod">
          <ac:chgData name="Muralt, Arnold W." userId="43107efd-7d6b-4873-aa16-a2e49a2aa55e" providerId="ADAL" clId="{07F093C8-D6CC-4A43-8BDC-C769F6595174}" dt="2021-04-26T17:54:21.648" v="605" actId="1076"/>
          <ac:picMkLst>
            <pc:docMk/>
            <pc:sldMk cId="2702103839" sldId="256"/>
            <ac:picMk id="1026" creationId="{1AB5E8E0-18F5-45C1-9CC8-730D0BCDCA3E}"/>
          </ac:picMkLst>
        </pc:picChg>
        <pc:picChg chg="add del mod">
          <ac:chgData name="Muralt, Arnold W." userId="43107efd-7d6b-4873-aa16-a2e49a2aa55e" providerId="ADAL" clId="{07F093C8-D6CC-4A43-8BDC-C769F6595174}" dt="2021-04-26T17:58:25.280" v="625" actId="167"/>
          <ac:picMkLst>
            <pc:docMk/>
            <pc:sldMk cId="2702103839" sldId="256"/>
            <ac:picMk id="1028" creationId="{5015866A-12A1-474B-B363-C8301976B9D8}"/>
          </ac:picMkLst>
        </pc:picChg>
      </pc:sldChg>
    </pc:docChg>
  </pc:docChgLst>
  <pc:docChgLst>
    <pc:chgData name="Mavrotheris, Antoinette G." userId="S::agmavrotheris@wpi.edu::bf12dfab-7a3b-4211-97d2-012d22bab5b6" providerId="AD" clId="Web-{42802792-3A61-4DF9-BD38-332474112AED}"/>
    <pc:docChg chg="modSld">
      <pc:chgData name="Mavrotheris, Antoinette G." userId="S::agmavrotheris@wpi.edu::bf12dfab-7a3b-4211-97d2-012d22bab5b6" providerId="AD" clId="Web-{42802792-3A61-4DF9-BD38-332474112AED}" dt="2021-04-25T20:09:40.552" v="4"/>
      <pc:docMkLst>
        <pc:docMk/>
      </pc:docMkLst>
      <pc:sldChg chg="modSp">
        <pc:chgData name="Mavrotheris, Antoinette G." userId="S::agmavrotheris@wpi.edu::bf12dfab-7a3b-4211-97d2-012d22bab5b6" providerId="AD" clId="Web-{42802792-3A61-4DF9-BD38-332474112AED}" dt="2021-04-25T20:09:40.552" v="4"/>
        <pc:sldMkLst>
          <pc:docMk/>
          <pc:sldMk cId="2702103839" sldId="256"/>
        </pc:sldMkLst>
        <pc:spChg chg="mod">
          <ac:chgData name="Mavrotheris, Antoinette G." userId="S::agmavrotheris@wpi.edu::bf12dfab-7a3b-4211-97d2-012d22bab5b6" providerId="AD" clId="Web-{42802792-3A61-4DF9-BD38-332474112AED}" dt="2021-04-25T20:09:40.552" v="4"/>
          <ac:spMkLst>
            <pc:docMk/>
            <pc:sldMk cId="2702103839" sldId="256"/>
            <ac:spMk id="19" creationId="{00000000-0000-0000-0000-000000000000}"/>
          </ac:spMkLst>
        </pc:spChg>
        <pc:spChg chg="mod">
          <ac:chgData name="Mavrotheris, Antoinette G." userId="S::agmavrotheris@wpi.edu::bf12dfab-7a3b-4211-97d2-012d22bab5b6" providerId="AD" clId="Web-{42802792-3A61-4DF9-BD38-332474112AED}" dt="2021-04-25T20:05:40.329" v="2" actId="20577"/>
          <ac:spMkLst>
            <pc:docMk/>
            <pc:sldMk cId="2702103839" sldId="256"/>
            <ac:spMk id="29" creationId="{00000000-0000-0000-0000-000000000000}"/>
          </ac:spMkLst>
        </pc:spChg>
      </pc:sldChg>
    </pc:docChg>
  </pc:docChgLst>
  <pc:docChgLst>
    <pc:chgData name="Campbell, Ethan" userId="S::ecampbell@wpi.edu::4e410a06-8c33-4989-9d73-083125a0b8ea" providerId="AD" clId="Web-{3AF93ABB-D404-47D7-B2AD-948C5433518C}"/>
    <pc:docChg chg="modSld">
      <pc:chgData name="Campbell, Ethan" userId="S::ecampbell@wpi.edu::4e410a06-8c33-4989-9d73-083125a0b8ea" providerId="AD" clId="Web-{3AF93ABB-D404-47D7-B2AD-948C5433518C}" dt="2021-04-25T03:51:20.327" v="46" actId="20577"/>
      <pc:docMkLst>
        <pc:docMk/>
      </pc:docMkLst>
      <pc:sldChg chg="modSp">
        <pc:chgData name="Campbell, Ethan" userId="S::ecampbell@wpi.edu::4e410a06-8c33-4989-9d73-083125a0b8ea" providerId="AD" clId="Web-{3AF93ABB-D404-47D7-B2AD-948C5433518C}" dt="2021-04-25T03:51:20.327" v="46" actId="20577"/>
        <pc:sldMkLst>
          <pc:docMk/>
          <pc:sldMk cId="2702103839" sldId="256"/>
        </pc:sldMkLst>
        <pc:spChg chg="mod">
          <ac:chgData name="Campbell, Ethan" userId="S::ecampbell@wpi.edu::4e410a06-8c33-4989-9d73-083125a0b8ea" providerId="AD" clId="Web-{3AF93ABB-D404-47D7-B2AD-948C5433518C}" dt="2021-04-25T03:49:42.714" v="13" actId="20577"/>
          <ac:spMkLst>
            <pc:docMk/>
            <pc:sldMk cId="2702103839" sldId="256"/>
            <ac:spMk id="9" creationId="{00000000-0000-0000-0000-000000000000}"/>
          </ac:spMkLst>
        </pc:spChg>
        <pc:spChg chg="mod">
          <ac:chgData name="Campbell, Ethan" userId="S::ecampbell@wpi.edu::4e410a06-8c33-4989-9d73-083125a0b8ea" providerId="AD" clId="Web-{3AF93ABB-D404-47D7-B2AD-948C5433518C}" dt="2021-04-25T03:44:55.987" v="11" actId="20577"/>
          <ac:spMkLst>
            <pc:docMk/>
            <pc:sldMk cId="2702103839" sldId="256"/>
            <ac:spMk id="10" creationId="{00000000-0000-0000-0000-000000000000}"/>
          </ac:spMkLst>
        </pc:spChg>
        <pc:spChg chg="mod">
          <ac:chgData name="Campbell, Ethan" userId="S::ecampbell@wpi.edu::4e410a06-8c33-4989-9d73-083125a0b8ea" providerId="AD" clId="Web-{3AF93ABB-D404-47D7-B2AD-948C5433518C}" dt="2021-04-25T03:49:50.433" v="40" actId="20577"/>
          <ac:spMkLst>
            <pc:docMk/>
            <pc:sldMk cId="2702103839" sldId="256"/>
            <ac:spMk id="11" creationId="{00000000-0000-0000-0000-000000000000}"/>
          </ac:spMkLst>
        </pc:spChg>
        <pc:spChg chg="mod">
          <ac:chgData name="Campbell, Ethan" userId="S::ecampbell@wpi.edu::4e410a06-8c33-4989-9d73-083125a0b8ea" providerId="AD" clId="Web-{3AF93ABB-D404-47D7-B2AD-948C5433518C}" dt="2021-04-25T03:44:38.642" v="10" actId="20577"/>
          <ac:spMkLst>
            <pc:docMk/>
            <pc:sldMk cId="2702103839" sldId="256"/>
            <ac:spMk id="12" creationId="{00000000-0000-0000-0000-000000000000}"/>
          </ac:spMkLst>
        </pc:spChg>
        <pc:spChg chg="mod">
          <ac:chgData name="Campbell, Ethan" userId="S::ecampbell@wpi.edu::4e410a06-8c33-4989-9d73-083125a0b8ea" providerId="AD" clId="Web-{3AF93ABB-D404-47D7-B2AD-948C5433518C}" dt="2021-04-25T03:51:20.327" v="46" actId="20577"/>
          <ac:spMkLst>
            <pc:docMk/>
            <pc:sldMk cId="2702103839" sldId="256"/>
            <ac:spMk id="14" creationId="{00000000-0000-0000-0000-000000000000}"/>
          </ac:spMkLst>
        </pc:spChg>
        <pc:spChg chg="mod">
          <ac:chgData name="Campbell, Ethan" userId="S::ecampbell@wpi.edu::4e410a06-8c33-4989-9d73-083125a0b8ea" providerId="AD" clId="Web-{3AF93ABB-D404-47D7-B2AD-948C5433518C}" dt="2021-04-25T03:43:24.499" v="8" actId="20577"/>
          <ac:spMkLst>
            <pc:docMk/>
            <pc:sldMk cId="2702103839" sldId="256"/>
            <ac:spMk id="29" creationId="{00000000-0000-0000-0000-000000000000}"/>
          </ac:spMkLst>
        </pc:spChg>
      </pc:sldChg>
    </pc:docChg>
  </pc:docChgLst>
  <pc:docChgLst>
    <pc:chgData name="Mavrotheris, Antoinette G." userId="S::agmavrotheris@wpi.edu::bf12dfab-7a3b-4211-97d2-012d22bab5b6" providerId="AD" clId="Web-{3B422926-25CD-4040-A1A2-B6D2F66E6735}"/>
    <pc:docChg chg="modSld">
      <pc:chgData name="Mavrotheris, Antoinette G." userId="S::agmavrotheris@wpi.edu::bf12dfab-7a3b-4211-97d2-012d22bab5b6" providerId="AD" clId="Web-{3B422926-25CD-4040-A1A2-B6D2F66E6735}" dt="2021-04-26T17:59:56.414" v="675" actId="1076"/>
      <pc:docMkLst>
        <pc:docMk/>
      </pc:docMkLst>
      <pc:sldChg chg="addSp delSp modSp">
        <pc:chgData name="Mavrotheris, Antoinette G." userId="S::agmavrotheris@wpi.edu::bf12dfab-7a3b-4211-97d2-012d22bab5b6" providerId="AD" clId="Web-{3B422926-25CD-4040-A1A2-B6D2F66E6735}" dt="2021-04-26T17:59:56.414" v="675" actId="1076"/>
        <pc:sldMkLst>
          <pc:docMk/>
          <pc:sldMk cId="2702103839" sldId="256"/>
        </pc:sldMkLst>
        <pc:spChg chg="mod">
          <ac:chgData name="Mavrotheris, Antoinette G." userId="S::agmavrotheris@wpi.edu::bf12dfab-7a3b-4211-97d2-012d22bab5b6" providerId="AD" clId="Web-{3B422926-25CD-4040-A1A2-B6D2F66E6735}" dt="2021-04-26T16:52:30.997" v="181" actId="20577"/>
          <ac:spMkLst>
            <pc:docMk/>
            <pc:sldMk cId="2702103839" sldId="256"/>
            <ac:spMk id="7" creationId="{00000000-0000-0000-0000-000000000000}"/>
          </ac:spMkLst>
        </pc:spChg>
        <pc:spChg chg="del">
          <ac:chgData name="Mavrotheris, Antoinette G." userId="S::agmavrotheris@wpi.edu::bf12dfab-7a3b-4211-97d2-012d22bab5b6" providerId="AD" clId="Web-{3B422926-25CD-4040-A1A2-B6D2F66E6735}" dt="2021-04-26T15:57:13.840" v="2"/>
          <ac:spMkLst>
            <pc:docMk/>
            <pc:sldMk cId="2702103839" sldId="256"/>
            <ac:spMk id="8" creationId="{00000000-0000-0000-0000-000000000000}"/>
          </ac:spMkLst>
        </pc:spChg>
        <pc:spChg chg="mod">
          <ac:chgData name="Mavrotheris, Antoinette G." userId="S::agmavrotheris@wpi.edu::bf12dfab-7a3b-4211-97d2-012d22bab5b6" providerId="AD" clId="Web-{3B422926-25CD-4040-A1A2-B6D2F66E6735}" dt="2021-04-26T16:54:36.062" v="190"/>
          <ac:spMkLst>
            <pc:docMk/>
            <pc:sldMk cId="2702103839" sldId="256"/>
            <ac:spMk id="9" creationId="{00000000-0000-0000-0000-000000000000}"/>
          </ac:spMkLst>
        </pc:spChg>
        <pc:spChg chg="mod">
          <ac:chgData name="Mavrotheris, Antoinette G." userId="S::agmavrotheris@wpi.edu::bf12dfab-7a3b-4211-97d2-012d22bab5b6" providerId="AD" clId="Web-{3B422926-25CD-4040-A1A2-B6D2F66E6735}" dt="2021-04-26T16:47:41.398" v="73"/>
          <ac:spMkLst>
            <pc:docMk/>
            <pc:sldMk cId="2702103839" sldId="256"/>
            <ac:spMk id="10" creationId="{00000000-0000-0000-0000-000000000000}"/>
          </ac:spMkLst>
        </pc:spChg>
        <pc:spChg chg="add del mod">
          <ac:chgData name="Mavrotheris, Antoinette G." userId="S::agmavrotheris@wpi.edu::bf12dfab-7a3b-4211-97d2-012d22bab5b6" providerId="AD" clId="Web-{3B422926-25CD-4040-A1A2-B6D2F66E6735}" dt="2021-04-26T16:50:55.574" v="97"/>
          <ac:spMkLst>
            <pc:docMk/>
            <pc:sldMk cId="2702103839" sldId="256"/>
            <ac:spMk id="12" creationId="{00000000-0000-0000-0000-000000000000}"/>
          </ac:spMkLst>
        </pc:spChg>
        <pc:spChg chg="mod">
          <ac:chgData name="Mavrotheris, Antoinette G." userId="S::agmavrotheris@wpi.edu::bf12dfab-7a3b-4211-97d2-012d22bab5b6" providerId="AD" clId="Web-{3B422926-25CD-4040-A1A2-B6D2F66E6735}" dt="2021-04-26T17:19:55.543" v="491" actId="20577"/>
          <ac:spMkLst>
            <pc:docMk/>
            <pc:sldMk cId="2702103839" sldId="256"/>
            <ac:spMk id="13" creationId="{00000000-0000-0000-0000-000000000000}"/>
          </ac:spMkLst>
        </pc:spChg>
        <pc:spChg chg="mod">
          <ac:chgData name="Mavrotheris, Antoinette G." userId="S::agmavrotheris@wpi.edu::bf12dfab-7a3b-4211-97d2-012d22bab5b6" providerId="AD" clId="Web-{3B422926-25CD-4040-A1A2-B6D2F66E6735}" dt="2021-04-26T16:41:21.204" v="54" actId="14100"/>
          <ac:spMkLst>
            <pc:docMk/>
            <pc:sldMk cId="2702103839" sldId="256"/>
            <ac:spMk id="14" creationId="{00000000-0000-0000-0000-000000000000}"/>
          </ac:spMkLst>
        </pc:spChg>
        <pc:spChg chg="mod">
          <ac:chgData name="Mavrotheris, Antoinette G." userId="S::agmavrotheris@wpi.edu::bf12dfab-7a3b-4211-97d2-012d22bab5b6" providerId="AD" clId="Web-{3B422926-25CD-4040-A1A2-B6D2F66E6735}" dt="2021-04-26T15:57:30.293" v="3" actId="1076"/>
          <ac:spMkLst>
            <pc:docMk/>
            <pc:sldMk cId="2702103839" sldId="256"/>
            <ac:spMk id="17" creationId="{00000000-0000-0000-0000-000000000000}"/>
          </ac:spMkLst>
        </pc:spChg>
        <pc:spChg chg="del">
          <ac:chgData name="Mavrotheris, Antoinette G." userId="S::agmavrotheris@wpi.edu::bf12dfab-7a3b-4211-97d2-012d22bab5b6" providerId="AD" clId="Web-{3B422926-25CD-4040-A1A2-B6D2F66E6735}" dt="2021-04-26T15:57:05.730" v="0"/>
          <ac:spMkLst>
            <pc:docMk/>
            <pc:sldMk cId="2702103839" sldId="256"/>
            <ac:spMk id="19" creationId="{00000000-0000-0000-0000-000000000000}"/>
          </ac:spMkLst>
        </pc:spChg>
        <pc:spChg chg="del">
          <ac:chgData name="Mavrotheris, Antoinette G." userId="S::agmavrotheris@wpi.edu::bf12dfab-7a3b-4211-97d2-012d22bab5b6" providerId="AD" clId="Web-{3B422926-25CD-4040-A1A2-B6D2F66E6735}" dt="2021-04-26T15:57:11.184" v="1"/>
          <ac:spMkLst>
            <pc:docMk/>
            <pc:sldMk cId="2702103839" sldId="256"/>
            <ac:spMk id="20" creationId="{00000000-0000-0000-0000-000000000000}"/>
          </ac:spMkLst>
        </pc:spChg>
        <pc:spChg chg="add del mod">
          <ac:chgData name="Mavrotheris, Antoinette G." userId="S::agmavrotheris@wpi.edu::bf12dfab-7a3b-4211-97d2-012d22bab5b6" providerId="AD" clId="Web-{3B422926-25CD-4040-A1A2-B6D2F66E6735}" dt="2021-04-26T16:51:29.277" v="108"/>
          <ac:spMkLst>
            <pc:docMk/>
            <pc:sldMk cId="2702103839" sldId="256"/>
            <ac:spMk id="20" creationId="{18E0AAF6-EA07-4F30-8C24-7F883A9334E8}"/>
          </ac:spMkLst>
        </pc:spChg>
        <pc:spChg chg="add mod">
          <ac:chgData name="Mavrotheris, Antoinette G." userId="S::agmavrotheris@wpi.edu::bf12dfab-7a3b-4211-97d2-012d22bab5b6" providerId="AD" clId="Web-{3B422926-25CD-4040-A1A2-B6D2F66E6735}" dt="2021-04-26T17:07:18.029" v="290" actId="1076"/>
          <ac:spMkLst>
            <pc:docMk/>
            <pc:sldMk cId="2702103839" sldId="256"/>
            <ac:spMk id="21" creationId="{45DAE602-58A3-4AC8-9983-FF801F6C93C8}"/>
          </ac:spMkLst>
        </pc:spChg>
        <pc:spChg chg="mod">
          <ac:chgData name="Mavrotheris, Antoinette G." userId="S::agmavrotheris@wpi.edu::bf12dfab-7a3b-4211-97d2-012d22bab5b6" providerId="AD" clId="Web-{3B422926-25CD-4040-A1A2-B6D2F66E6735}" dt="2021-04-26T16:48:04.242" v="76"/>
          <ac:spMkLst>
            <pc:docMk/>
            <pc:sldMk cId="2702103839" sldId="256"/>
            <ac:spMk id="22" creationId="{00000000-0000-0000-0000-000000000000}"/>
          </ac:spMkLst>
        </pc:spChg>
        <pc:spChg chg="add mod">
          <ac:chgData name="Mavrotheris, Antoinette G." userId="S::agmavrotheris@wpi.edu::bf12dfab-7a3b-4211-97d2-012d22bab5b6" providerId="AD" clId="Web-{3B422926-25CD-4040-A1A2-B6D2F66E6735}" dt="2021-04-26T17:59:53.117" v="674" actId="1076"/>
          <ac:spMkLst>
            <pc:docMk/>
            <pc:sldMk cId="2702103839" sldId="256"/>
            <ac:spMk id="23" creationId="{896AC9D8-7311-49EB-B370-0260FD7E62FB}"/>
          </ac:spMkLst>
        </pc:spChg>
        <pc:spChg chg="mod">
          <ac:chgData name="Mavrotheris, Antoinette G." userId="S::agmavrotheris@wpi.edu::bf12dfab-7a3b-4211-97d2-012d22bab5b6" providerId="AD" clId="Web-{3B422926-25CD-4040-A1A2-B6D2F66E6735}" dt="2021-04-26T16:40:33.344" v="50" actId="14100"/>
          <ac:spMkLst>
            <pc:docMk/>
            <pc:sldMk cId="2702103839" sldId="256"/>
            <ac:spMk id="24" creationId="{00000000-0000-0000-0000-000000000000}"/>
          </ac:spMkLst>
        </pc:spChg>
        <pc:spChg chg="del">
          <ac:chgData name="Mavrotheris, Antoinette G." userId="S::agmavrotheris@wpi.edu::bf12dfab-7a3b-4211-97d2-012d22bab5b6" providerId="AD" clId="Web-{3B422926-25CD-4040-A1A2-B6D2F66E6735}" dt="2021-04-26T16:05:43.695" v="6"/>
          <ac:spMkLst>
            <pc:docMk/>
            <pc:sldMk cId="2702103839" sldId="256"/>
            <ac:spMk id="26" creationId="{00000000-0000-0000-0000-000000000000}"/>
          </ac:spMkLst>
        </pc:spChg>
        <pc:spChg chg="add mod">
          <ac:chgData name="Mavrotheris, Antoinette G." userId="S::agmavrotheris@wpi.edu::bf12dfab-7a3b-4211-97d2-012d22bab5b6" providerId="AD" clId="Web-{3B422926-25CD-4040-A1A2-B6D2F66E6735}" dt="2021-04-26T17:41:49.515" v="672" actId="1076"/>
          <ac:spMkLst>
            <pc:docMk/>
            <pc:sldMk cId="2702103839" sldId="256"/>
            <ac:spMk id="26" creationId="{3F4D5F5D-29F8-4FAA-88DF-22FCE4275CF2}"/>
          </ac:spMkLst>
        </pc:spChg>
        <pc:spChg chg="mod">
          <ac:chgData name="Mavrotheris, Antoinette G." userId="S::agmavrotheris@wpi.edu::bf12dfab-7a3b-4211-97d2-012d22bab5b6" providerId="AD" clId="Web-{3B422926-25CD-4040-A1A2-B6D2F66E6735}" dt="2021-04-26T17:23:05.178" v="514" actId="20577"/>
          <ac:spMkLst>
            <pc:docMk/>
            <pc:sldMk cId="2702103839" sldId="256"/>
            <ac:spMk id="29" creationId="{00000000-0000-0000-0000-000000000000}"/>
          </ac:spMkLst>
        </pc:spChg>
        <pc:picChg chg="mod">
          <ac:chgData name="Mavrotheris, Antoinette G." userId="S::agmavrotheris@wpi.edu::bf12dfab-7a3b-4211-97d2-012d22bab5b6" providerId="AD" clId="Web-{3B422926-25CD-4040-A1A2-B6D2F66E6735}" dt="2021-04-26T16:54:00.937" v="186"/>
          <ac:picMkLst>
            <pc:docMk/>
            <pc:sldMk cId="2702103839" sldId="256"/>
            <ac:picMk id="3" creationId="{304CBB9E-9A05-43BD-B137-8B5A4D588B5F}"/>
          </ac:picMkLst>
        </pc:picChg>
        <pc:picChg chg="mod">
          <ac:chgData name="Mavrotheris, Antoinette G." userId="S::agmavrotheris@wpi.edu::bf12dfab-7a3b-4211-97d2-012d22bab5b6" providerId="AD" clId="Web-{3B422926-25CD-4040-A1A2-B6D2F66E6735}" dt="2021-04-26T16:53:50.280" v="185" actId="1076"/>
          <ac:picMkLst>
            <pc:docMk/>
            <pc:sldMk cId="2702103839" sldId="256"/>
            <ac:picMk id="4" creationId="{BF95203B-09C8-4786-89CC-6C3EC60A7889}"/>
          </ac:picMkLst>
        </pc:picChg>
        <pc:picChg chg="mod">
          <ac:chgData name="Mavrotheris, Antoinette G." userId="S::agmavrotheris@wpi.edu::bf12dfab-7a3b-4211-97d2-012d22bab5b6" providerId="AD" clId="Web-{3B422926-25CD-4040-A1A2-B6D2F66E6735}" dt="2021-04-26T17:07:27.811" v="292" actId="1076"/>
          <ac:picMkLst>
            <pc:docMk/>
            <pc:sldMk cId="2702103839" sldId="256"/>
            <ac:picMk id="8" creationId="{D265D72F-429E-4D8B-A6AA-25C084259EFD}"/>
          </ac:picMkLst>
        </pc:picChg>
        <pc:picChg chg="add mod modCrop">
          <ac:chgData name="Mavrotheris, Antoinette G." userId="S::agmavrotheris@wpi.edu::bf12dfab-7a3b-4211-97d2-012d22bab5b6" providerId="AD" clId="Web-{3B422926-25CD-4040-A1A2-B6D2F66E6735}" dt="2021-04-26T17:41:17.499" v="665" actId="1076"/>
          <ac:picMkLst>
            <pc:docMk/>
            <pc:sldMk cId="2702103839" sldId="256"/>
            <ac:picMk id="16" creationId="{D35784EE-F9DA-4726-92E8-9E84D6BBFE23}"/>
          </ac:picMkLst>
        </pc:picChg>
        <pc:picChg chg="mod modCrop">
          <ac:chgData name="Mavrotheris, Antoinette G." userId="S::agmavrotheris@wpi.edu::bf12dfab-7a3b-4211-97d2-012d22bab5b6" providerId="AD" clId="Web-{3B422926-25CD-4040-A1A2-B6D2F66E6735}" dt="2021-04-26T17:59:56.414" v="675" actId="1076"/>
          <ac:picMkLst>
            <pc:docMk/>
            <pc:sldMk cId="2702103839" sldId="256"/>
            <ac:picMk id="18" creationId="{A2159378-220C-419E-A236-1C0819ACBA74}"/>
          </ac:picMkLst>
        </pc:picChg>
        <pc:picChg chg="mod modCrop">
          <ac:chgData name="Mavrotheris, Antoinette G." userId="S::agmavrotheris@wpi.edu::bf12dfab-7a3b-4211-97d2-012d22bab5b6" providerId="AD" clId="Web-{3B422926-25CD-4040-A1A2-B6D2F66E6735}" dt="2021-04-26T17:25:22.634" v="529" actId="1076"/>
          <ac:picMkLst>
            <pc:docMk/>
            <pc:sldMk cId="2702103839" sldId="256"/>
            <ac:picMk id="19" creationId="{05283040-F38B-41A9-AA63-643D90FAE0A5}"/>
          </ac:picMkLst>
        </pc:picChg>
        <pc:picChg chg="add mod modCrop">
          <ac:chgData name="Mavrotheris, Antoinette G." userId="S::agmavrotheris@wpi.edu::bf12dfab-7a3b-4211-97d2-012d22bab5b6" providerId="AD" clId="Web-{3B422926-25CD-4040-A1A2-B6D2F66E6735}" dt="2021-04-26T17:25:26.822" v="530" actId="1076"/>
          <ac:picMkLst>
            <pc:docMk/>
            <pc:sldMk cId="2702103839" sldId="256"/>
            <ac:picMk id="20" creationId="{F3799D86-3C02-49FB-9E29-6A87B4C384A8}"/>
          </ac:picMkLst>
        </pc:picChg>
        <pc:picChg chg="add del mod modCrop">
          <ac:chgData name="Mavrotheris, Antoinette G." userId="S::agmavrotheris@wpi.edu::bf12dfab-7a3b-4211-97d2-012d22bab5b6" providerId="AD" clId="Web-{3B422926-25CD-4040-A1A2-B6D2F66E6735}" dt="2021-04-26T17:37:58.604" v="551"/>
          <ac:picMkLst>
            <pc:docMk/>
            <pc:sldMk cId="2702103839" sldId="256"/>
            <ac:picMk id="25" creationId="{83288A8A-DCA8-4490-8241-0DEC9EA1CBC5}"/>
          </ac:picMkLst>
        </pc:picChg>
        <pc:picChg chg="add mod modCrop">
          <ac:chgData name="Mavrotheris, Antoinette G." userId="S::agmavrotheris@wpi.edu::bf12dfab-7a3b-4211-97d2-012d22bab5b6" providerId="AD" clId="Web-{3B422926-25CD-4040-A1A2-B6D2F66E6735}" dt="2021-04-26T17:41:46.030" v="671" actId="1076"/>
          <ac:picMkLst>
            <pc:docMk/>
            <pc:sldMk cId="2702103839" sldId="256"/>
            <ac:picMk id="27" creationId="{05AEF347-ED49-4E36-BA7E-8B7E18CFE62A}"/>
          </ac:picMkLst>
        </pc:picChg>
        <pc:picChg chg="mod">
          <ac:chgData name="Mavrotheris, Antoinette G." userId="S::agmavrotheris@wpi.edu::bf12dfab-7a3b-4211-97d2-012d22bab5b6" providerId="AD" clId="Web-{3B422926-25CD-4040-A1A2-B6D2F66E6735}" dt="2021-04-26T17:59:48.320" v="673" actId="1076"/>
          <ac:picMkLst>
            <pc:docMk/>
            <pc:sldMk cId="2702103839" sldId="256"/>
            <ac:picMk id="1028" creationId="{5015866A-12A1-474B-B363-C8301976B9D8}"/>
          </ac:picMkLst>
        </pc:picChg>
      </pc:sldChg>
    </pc:docChg>
  </pc:docChgLst>
  <pc:docChgLst>
    <pc:chgData name="Beaver, Ryan N." userId="S::rnbeaver@wpi.edu::1c85344a-7733-4cea-8940-7fc569f4d718" providerId="AD" clId="Web-{F52A5D54-4DDF-4ACF-A32E-551E715B903F}"/>
    <pc:docChg chg="modSld">
      <pc:chgData name="Beaver, Ryan N." userId="S::rnbeaver@wpi.edu::1c85344a-7733-4cea-8940-7fc569f4d718" providerId="AD" clId="Web-{F52A5D54-4DDF-4ACF-A32E-551E715B903F}" dt="2021-04-26T18:03:54.884" v="53" actId="20577"/>
      <pc:docMkLst>
        <pc:docMk/>
      </pc:docMkLst>
      <pc:sldChg chg="modSp">
        <pc:chgData name="Beaver, Ryan N." userId="S::rnbeaver@wpi.edu::1c85344a-7733-4cea-8940-7fc569f4d718" providerId="AD" clId="Web-{F52A5D54-4DDF-4ACF-A32E-551E715B903F}" dt="2021-04-26T18:03:54.884" v="53" actId="20577"/>
        <pc:sldMkLst>
          <pc:docMk/>
          <pc:sldMk cId="2702103839" sldId="256"/>
        </pc:sldMkLst>
        <pc:spChg chg="mod">
          <ac:chgData name="Beaver, Ryan N." userId="S::rnbeaver@wpi.edu::1c85344a-7733-4cea-8940-7fc569f4d718" providerId="AD" clId="Web-{F52A5D54-4DDF-4ACF-A32E-551E715B903F}" dt="2021-04-26T18:03:54.884" v="53" actId="20577"/>
          <ac:spMkLst>
            <pc:docMk/>
            <pc:sldMk cId="2702103839" sldId="256"/>
            <ac:spMk id="6" creationId="{00000000-0000-0000-0000-000000000000}"/>
          </ac:spMkLst>
        </pc:spChg>
      </pc:sldChg>
    </pc:docChg>
  </pc:docChgLst>
  <pc:docChgLst>
    <pc:chgData name="Campbell, Ethan" userId="S::ecampbell@wpi.edu::4e410a06-8c33-4989-9d73-083125a0b8ea" providerId="AD" clId="Web-{9A1E4B11-76D2-48BB-9339-99D4501949E3}"/>
    <pc:docChg chg="modSld">
      <pc:chgData name="Campbell, Ethan" userId="S::ecampbell@wpi.edu::4e410a06-8c33-4989-9d73-083125a0b8ea" providerId="AD" clId="Web-{9A1E4B11-76D2-48BB-9339-99D4501949E3}" dt="2021-04-26T17:14:08.402" v="171" actId="1076"/>
      <pc:docMkLst>
        <pc:docMk/>
      </pc:docMkLst>
      <pc:sldChg chg="addSp modSp">
        <pc:chgData name="Campbell, Ethan" userId="S::ecampbell@wpi.edu::4e410a06-8c33-4989-9d73-083125a0b8ea" providerId="AD" clId="Web-{9A1E4B11-76D2-48BB-9339-99D4501949E3}" dt="2021-04-26T17:14:08.402" v="171" actId="1076"/>
        <pc:sldMkLst>
          <pc:docMk/>
          <pc:sldMk cId="2702103839" sldId="256"/>
        </pc:sldMkLst>
        <pc:spChg chg="mod">
          <ac:chgData name="Campbell, Ethan" userId="S::ecampbell@wpi.edu::4e410a06-8c33-4989-9d73-083125a0b8ea" providerId="AD" clId="Web-{9A1E4B11-76D2-48BB-9339-99D4501949E3}" dt="2021-04-26T17:13:58.449" v="167" actId="20577"/>
          <ac:spMkLst>
            <pc:docMk/>
            <pc:sldMk cId="2702103839" sldId="256"/>
            <ac:spMk id="13" creationId="{00000000-0000-0000-0000-000000000000}"/>
          </ac:spMkLst>
        </pc:spChg>
        <pc:picChg chg="add mod">
          <ac:chgData name="Campbell, Ethan" userId="S::ecampbell@wpi.edu::4e410a06-8c33-4989-9d73-083125a0b8ea" providerId="AD" clId="Web-{9A1E4B11-76D2-48BB-9339-99D4501949E3}" dt="2021-04-26T16:57:11.640" v="4" actId="1076"/>
          <ac:picMkLst>
            <pc:docMk/>
            <pc:sldMk cId="2702103839" sldId="256"/>
            <ac:picMk id="8" creationId="{D265D72F-429E-4D8B-A6AA-25C084259EFD}"/>
          </ac:picMkLst>
        </pc:picChg>
        <pc:picChg chg="add mod">
          <ac:chgData name="Campbell, Ethan" userId="S::ecampbell@wpi.edu::4e410a06-8c33-4989-9d73-083125a0b8ea" providerId="AD" clId="Web-{9A1E4B11-76D2-48BB-9339-99D4501949E3}" dt="2021-04-26T16:58:50.611" v="8" actId="1076"/>
          <ac:picMkLst>
            <pc:docMk/>
            <pc:sldMk cId="2702103839" sldId="256"/>
            <ac:picMk id="18" creationId="{A2159378-220C-419E-A236-1C0819ACBA74}"/>
          </ac:picMkLst>
        </pc:picChg>
        <pc:picChg chg="add mod">
          <ac:chgData name="Campbell, Ethan" userId="S::ecampbell@wpi.edu::4e410a06-8c33-4989-9d73-083125a0b8ea" providerId="AD" clId="Web-{9A1E4B11-76D2-48BB-9339-99D4501949E3}" dt="2021-04-26T17:14:08.402" v="171" actId="1076"/>
          <ac:picMkLst>
            <pc:docMk/>
            <pc:sldMk cId="2702103839" sldId="256"/>
            <ac:picMk id="19" creationId="{05283040-F38B-41A9-AA63-643D90FAE0A5}"/>
          </ac:picMkLst>
        </pc:picChg>
      </pc:sldChg>
    </pc:docChg>
  </pc:docChgLst>
  <pc:docChgLst>
    <pc:chgData name="Campbell, Ethan" userId="S::ecampbell@wpi.edu::4e410a06-8c33-4989-9d73-083125a0b8ea" providerId="AD" clId="Web-{88A029B9-4B98-4FC6-BE0F-F5CBFFCCD196}"/>
    <pc:docChg chg="modSld">
      <pc:chgData name="Campbell, Ethan" userId="S::ecampbell@wpi.edu::4e410a06-8c33-4989-9d73-083125a0b8ea" providerId="AD" clId="Web-{88A029B9-4B98-4FC6-BE0F-F5CBFFCCD196}" dt="2021-04-25T01:39:59.313" v="158" actId="20577"/>
      <pc:docMkLst>
        <pc:docMk/>
      </pc:docMkLst>
      <pc:sldChg chg="delSp modSp">
        <pc:chgData name="Campbell, Ethan" userId="S::ecampbell@wpi.edu::4e410a06-8c33-4989-9d73-083125a0b8ea" providerId="AD" clId="Web-{88A029B9-4B98-4FC6-BE0F-F5CBFFCCD196}" dt="2021-04-25T01:39:59.313" v="158" actId="20577"/>
        <pc:sldMkLst>
          <pc:docMk/>
          <pc:sldMk cId="2702103839" sldId="256"/>
        </pc:sldMkLst>
        <pc:spChg chg="del">
          <ac:chgData name="Campbell, Ethan" userId="S::ecampbell@wpi.edu::4e410a06-8c33-4989-9d73-083125a0b8ea" providerId="AD" clId="Web-{88A029B9-4B98-4FC6-BE0F-F5CBFFCCD196}" dt="2021-04-25T01:39:48.375" v="155"/>
          <ac:spMkLst>
            <pc:docMk/>
            <pc:sldMk cId="2702103839" sldId="256"/>
            <ac:spMk id="3" creationId="{00000000-0000-0000-0000-000000000000}"/>
          </ac:spMkLst>
        </pc:spChg>
        <pc:spChg chg="del">
          <ac:chgData name="Campbell, Ethan" userId="S::ecampbell@wpi.edu::4e410a06-8c33-4989-9d73-083125a0b8ea" providerId="AD" clId="Web-{88A029B9-4B98-4FC6-BE0F-F5CBFFCCD196}" dt="2021-04-25T01:39:42.563" v="152"/>
          <ac:spMkLst>
            <pc:docMk/>
            <pc:sldMk cId="2702103839" sldId="256"/>
            <ac:spMk id="4" creationId="{00000000-0000-0000-0000-000000000000}"/>
          </ac:spMkLst>
        </pc:spChg>
        <pc:spChg chg="mod">
          <ac:chgData name="Campbell, Ethan" userId="S::ecampbell@wpi.edu::4e410a06-8c33-4989-9d73-083125a0b8ea" providerId="AD" clId="Web-{88A029B9-4B98-4FC6-BE0F-F5CBFFCCD196}" dt="2021-04-24T23:39:27.217" v="151" actId="20577"/>
          <ac:spMkLst>
            <pc:docMk/>
            <pc:sldMk cId="2702103839" sldId="256"/>
            <ac:spMk id="10" creationId="{00000000-0000-0000-0000-000000000000}"/>
          </ac:spMkLst>
        </pc:spChg>
        <pc:spChg chg="mod">
          <ac:chgData name="Campbell, Ethan" userId="S::ecampbell@wpi.edu::4e410a06-8c33-4989-9d73-083125a0b8ea" providerId="AD" clId="Web-{88A029B9-4B98-4FC6-BE0F-F5CBFFCCD196}" dt="2021-04-25T01:39:59.313" v="158" actId="20577"/>
          <ac:spMkLst>
            <pc:docMk/>
            <pc:sldMk cId="2702103839" sldId="256"/>
            <ac:spMk id="12" creationId="{00000000-0000-0000-0000-000000000000}"/>
          </ac:spMkLst>
        </pc:spChg>
        <pc:spChg chg="del">
          <ac:chgData name="Campbell, Ethan" userId="S::ecampbell@wpi.edu::4e410a06-8c33-4989-9d73-083125a0b8ea" providerId="AD" clId="Web-{88A029B9-4B98-4FC6-BE0F-F5CBFFCCD196}" dt="2021-04-25T01:39:49.266" v="156"/>
          <ac:spMkLst>
            <pc:docMk/>
            <pc:sldMk cId="2702103839" sldId="256"/>
            <ac:spMk id="18" creationId="{00000000-0000-0000-0000-000000000000}"/>
          </ac:spMkLst>
        </pc:spChg>
        <pc:spChg chg="del mod">
          <ac:chgData name="Campbell, Ethan" userId="S::ecampbell@wpi.edu::4e410a06-8c33-4989-9d73-083125a0b8ea" providerId="AD" clId="Web-{88A029B9-4B98-4FC6-BE0F-F5CBFFCCD196}" dt="2021-04-25T01:39:44.891" v="154"/>
          <ac:spMkLst>
            <pc:docMk/>
            <pc:sldMk cId="2702103839" sldId="256"/>
            <ac:spMk id="21" creationId="{00000000-0000-0000-0000-000000000000}"/>
          </ac:spMkLst>
        </pc:spChg>
        <pc:spChg chg="mod">
          <ac:chgData name="Campbell, Ethan" userId="S::ecampbell@wpi.edu::4e410a06-8c33-4989-9d73-083125a0b8ea" providerId="AD" clId="Web-{88A029B9-4B98-4FC6-BE0F-F5CBFFCCD196}" dt="2021-04-24T23:36:32.957" v="136" actId="20577"/>
          <ac:spMkLst>
            <pc:docMk/>
            <pc:sldMk cId="2702103839" sldId="256"/>
            <ac:spMk id="29" creationId="{00000000-0000-0000-0000-000000000000}"/>
          </ac:spMkLst>
        </pc:spChg>
        <pc:spChg chg="del">
          <ac:chgData name="Campbell, Ethan" userId="S::ecampbell@wpi.edu::4e410a06-8c33-4989-9d73-083125a0b8ea" providerId="AD" clId="Web-{88A029B9-4B98-4FC6-BE0F-F5CBFFCCD196}" dt="2021-04-24T23:33:09.178" v="69"/>
          <ac:spMkLst>
            <pc:docMk/>
            <pc:sldMk cId="2702103839" sldId="256"/>
            <ac:spMk id="30" creationId="{00000000-0000-0000-0000-000000000000}"/>
          </ac:spMkLst>
        </pc:spChg>
        <pc:picChg chg="mod">
          <ac:chgData name="Campbell, Ethan" userId="S::ecampbell@wpi.edu::4e410a06-8c33-4989-9d73-083125a0b8ea" providerId="AD" clId="Web-{88A029B9-4B98-4FC6-BE0F-F5CBFFCCD196}" dt="2021-04-24T23:33:26.366" v="75" actId="1076"/>
          <ac:picMkLst>
            <pc:docMk/>
            <pc:sldMk cId="2702103839" sldId="256"/>
            <ac:picMk id="2" creationId="{00000000-0000-0000-0000-000000000000}"/>
          </ac:picMkLst>
        </pc:picChg>
      </pc:sldChg>
    </pc:docChg>
  </pc:docChgLst>
  <pc:docChgLst>
    <pc:chgData name="Campbell, Ethan" userId="S::ecampbell@wpi.edu::4e410a06-8c33-4989-9d73-083125a0b8ea" providerId="AD" clId="Web-{8F555ED4-53A3-494C-9453-C6A767218369}"/>
    <pc:docChg chg="modSld">
      <pc:chgData name="Campbell, Ethan" userId="S::ecampbell@wpi.edu::4e410a06-8c33-4989-9d73-083125a0b8ea" providerId="AD" clId="Web-{8F555ED4-53A3-494C-9453-C6A767218369}" dt="2021-04-25T17:17:32.591" v="197" actId="20577"/>
      <pc:docMkLst>
        <pc:docMk/>
      </pc:docMkLst>
      <pc:sldChg chg="addSp delSp modSp">
        <pc:chgData name="Campbell, Ethan" userId="S::ecampbell@wpi.edu::4e410a06-8c33-4989-9d73-083125a0b8ea" providerId="AD" clId="Web-{8F555ED4-53A3-494C-9453-C6A767218369}" dt="2021-04-25T17:17:32.591" v="197" actId="20577"/>
        <pc:sldMkLst>
          <pc:docMk/>
          <pc:sldMk cId="2702103839" sldId="256"/>
        </pc:sldMkLst>
        <pc:spChg chg="mod">
          <ac:chgData name="Campbell, Ethan" userId="S::ecampbell@wpi.edu::4e410a06-8c33-4989-9d73-083125a0b8ea" providerId="AD" clId="Web-{8F555ED4-53A3-494C-9453-C6A767218369}" dt="2021-04-25T16:48:58.149" v="13" actId="20577"/>
          <ac:spMkLst>
            <pc:docMk/>
            <pc:sldMk cId="2702103839" sldId="256"/>
            <ac:spMk id="6" creationId="{00000000-0000-0000-0000-000000000000}"/>
          </ac:spMkLst>
        </pc:spChg>
        <pc:spChg chg="mod">
          <ac:chgData name="Campbell, Ethan" userId="S::ecampbell@wpi.edu::4e410a06-8c33-4989-9d73-083125a0b8ea" providerId="AD" clId="Web-{8F555ED4-53A3-494C-9453-C6A767218369}" dt="2021-04-25T17:08:29.296" v="177" actId="20577"/>
          <ac:spMkLst>
            <pc:docMk/>
            <pc:sldMk cId="2702103839" sldId="256"/>
            <ac:spMk id="7" creationId="{00000000-0000-0000-0000-000000000000}"/>
          </ac:spMkLst>
        </pc:spChg>
        <pc:spChg chg="mod">
          <ac:chgData name="Campbell, Ethan" userId="S::ecampbell@wpi.edu::4e410a06-8c33-4989-9d73-083125a0b8ea" providerId="AD" clId="Web-{8F555ED4-53A3-494C-9453-C6A767218369}" dt="2021-04-25T16:48:49.679" v="11" actId="20577"/>
          <ac:spMkLst>
            <pc:docMk/>
            <pc:sldMk cId="2702103839" sldId="256"/>
            <ac:spMk id="8" creationId="{00000000-0000-0000-0000-000000000000}"/>
          </ac:spMkLst>
        </pc:spChg>
        <pc:spChg chg="mod">
          <ac:chgData name="Campbell, Ethan" userId="S::ecampbell@wpi.edu::4e410a06-8c33-4989-9d73-083125a0b8ea" providerId="AD" clId="Web-{8F555ED4-53A3-494C-9453-C6A767218369}" dt="2021-04-25T17:15:27.162" v="195" actId="20577"/>
          <ac:spMkLst>
            <pc:docMk/>
            <pc:sldMk cId="2702103839" sldId="256"/>
            <ac:spMk id="12" creationId="{00000000-0000-0000-0000-000000000000}"/>
          </ac:spMkLst>
        </pc:spChg>
        <pc:spChg chg="mod">
          <ac:chgData name="Campbell, Ethan" userId="S::ecampbell@wpi.edu::4e410a06-8c33-4989-9d73-083125a0b8ea" providerId="AD" clId="Web-{8F555ED4-53A3-494C-9453-C6A767218369}" dt="2021-04-25T16:49:02.821" v="15" actId="20577"/>
          <ac:spMkLst>
            <pc:docMk/>
            <pc:sldMk cId="2702103839" sldId="256"/>
            <ac:spMk id="13" creationId="{00000000-0000-0000-0000-000000000000}"/>
          </ac:spMkLst>
        </pc:spChg>
        <pc:spChg chg="mod">
          <ac:chgData name="Campbell, Ethan" userId="S::ecampbell@wpi.edu::4e410a06-8c33-4989-9d73-083125a0b8ea" providerId="AD" clId="Web-{8F555ED4-53A3-494C-9453-C6A767218369}" dt="2021-04-25T16:55:53.640" v="127" actId="20577"/>
          <ac:spMkLst>
            <pc:docMk/>
            <pc:sldMk cId="2702103839" sldId="256"/>
            <ac:spMk id="14" creationId="{00000000-0000-0000-0000-000000000000}"/>
          </ac:spMkLst>
        </pc:spChg>
        <pc:spChg chg="mod">
          <ac:chgData name="Campbell, Ethan" userId="S::ecampbell@wpi.edu::4e410a06-8c33-4989-9d73-083125a0b8ea" providerId="AD" clId="Web-{8F555ED4-53A3-494C-9453-C6A767218369}" dt="2021-04-25T17:17:32.591" v="197" actId="20577"/>
          <ac:spMkLst>
            <pc:docMk/>
            <pc:sldMk cId="2702103839" sldId="256"/>
            <ac:spMk id="17" creationId="{00000000-0000-0000-0000-000000000000}"/>
          </ac:spMkLst>
        </pc:spChg>
        <pc:spChg chg="add del">
          <ac:chgData name="Campbell, Ethan" userId="S::ecampbell@wpi.edu::4e410a06-8c33-4989-9d73-083125a0b8ea" providerId="AD" clId="Web-{8F555ED4-53A3-494C-9453-C6A767218369}" dt="2021-04-25T16:48:28.725" v="7"/>
          <ac:spMkLst>
            <pc:docMk/>
            <pc:sldMk cId="2702103839" sldId="256"/>
            <ac:spMk id="19" creationId="{00000000-0000-0000-0000-000000000000}"/>
          </ac:spMkLst>
        </pc:spChg>
        <pc:spChg chg="mod">
          <ac:chgData name="Campbell, Ethan" userId="S::ecampbell@wpi.edu::4e410a06-8c33-4989-9d73-083125a0b8ea" providerId="AD" clId="Web-{8F555ED4-53A3-494C-9453-C6A767218369}" dt="2021-04-25T16:48:26.459" v="4" actId="1076"/>
          <ac:spMkLst>
            <pc:docMk/>
            <pc:sldMk cId="2702103839" sldId="256"/>
            <ac:spMk id="20" creationId="{00000000-0000-0000-0000-000000000000}"/>
          </ac:spMkLst>
        </pc:spChg>
        <pc:spChg chg="add del">
          <ac:chgData name="Campbell, Ethan" userId="S::ecampbell@wpi.edu::4e410a06-8c33-4989-9d73-083125a0b8ea" providerId="AD" clId="Web-{8F555ED4-53A3-494C-9453-C6A767218369}" dt="2021-04-25T16:48:40.585" v="8"/>
          <ac:spMkLst>
            <pc:docMk/>
            <pc:sldMk cId="2702103839" sldId="256"/>
            <ac:spMk id="27" creationId="{00000000-0000-0000-0000-000000000000}"/>
          </ac:spMkLst>
        </pc:spChg>
        <pc:spChg chg="add del">
          <ac:chgData name="Campbell, Ethan" userId="S::ecampbell@wpi.edu::4e410a06-8c33-4989-9d73-083125a0b8ea" providerId="AD" clId="Web-{8F555ED4-53A3-494C-9453-C6A767218369}" dt="2021-04-25T16:48:43.679" v="9"/>
          <ac:spMkLst>
            <pc:docMk/>
            <pc:sldMk cId="2702103839" sldId="256"/>
            <ac:spMk id="28" creationId="{00000000-0000-0000-0000-000000000000}"/>
          </ac:spMkLst>
        </pc:spChg>
        <pc:picChg chg="add mod">
          <ac:chgData name="Campbell, Ethan" userId="S::ecampbell@wpi.edu::4e410a06-8c33-4989-9d73-083125a0b8ea" providerId="AD" clId="Web-{8F555ED4-53A3-494C-9453-C6A767218369}" dt="2021-04-25T16:57:50.897" v="139" actId="1076"/>
          <ac:picMkLst>
            <pc:docMk/>
            <pc:sldMk cId="2702103839" sldId="256"/>
            <ac:picMk id="3" creationId="{304CBB9E-9A05-43BD-B137-8B5A4D588B5F}"/>
          </ac:picMkLst>
        </pc:picChg>
        <pc:picChg chg="add mod">
          <ac:chgData name="Campbell, Ethan" userId="S::ecampbell@wpi.edu::4e410a06-8c33-4989-9d73-083125a0b8ea" providerId="AD" clId="Web-{8F555ED4-53A3-494C-9453-C6A767218369}" dt="2021-04-25T16:57:19.801" v="138" actId="1076"/>
          <ac:picMkLst>
            <pc:docMk/>
            <pc:sldMk cId="2702103839" sldId="256"/>
            <ac:picMk id="4" creationId="{BF95203B-09C8-4786-89CC-6C3EC60A7889}"/>
          </ac:picMkLst>
        </pc:picChg>
      </pc:sldChg>
    </pc:docChg>
  </pc:docChgLst>
  <pc:docChgLst>
    <pc:chgData name="Beaver, Ryan N." userId="S::rnbeaver@wpi.edu::1c85344a-7733-4cea-8940-7fc569f4d718" providerId="AD" clId="Web-{1BF8141E-B58B-4E9E-948A-1E7D3FD7DE5E}"/>
    <pc:docChg chg="modSld">
      <pc:chgData name="Beaver, Ryan N." userId="S::rnbeaver@wpi.edu::1c85344a-7733-4cea-8940-7fc569f4d718" providerId="AD" clId="Web-{1BF8141E-B58B-4E9E-948A-1E7D3FD7DE5E}" dt="2021-04-26T17:00:51.247" v="326" actId="1076"/>
      <pc:docMkLst>
        <pc:docMk/>
      </pc:docMkLst>
      <pc:sldChg chg="modSp">
        <pc:chgData name="Beaver, Ryan N." userId="S::rnbeaver@wpi.edu::1c85344a-7733-4cea-8940-7fc569f4d718" providerId="AD" clId="Web-{1BF8141E-B58B-4E9E-948A-1E7D3FD7DE5E}" dt="2021-04-26T17:00:51.247" v="326" actId="1076"/>
        <pc:sldMkLst>
          <pc:docMk/>
          <pc:sldMk cId="2702103839" sldId="256"/>
        </pc:sldMkLst>
        <pc:spChg chg="mod">
          <ac:chgData name="Beaver, Ryan N." userId="S::rnbeaver@wpi.edu::1c85344a-7733-4cea-8940-7fc569f4d718" providerId="AD" clId="Web-{1BF8141E-B58B-4E9E-948A-1E7D3FD7DE5E}" dt="2021-04-26T17:00:51.247" v="326" actId="1076"/>
          <ac:spMkLst>
            <pc:docMk/>
            <pc:sldMk cId="2702103839" sldId="256"/>
            <ac:spMk id="21" creationId="{45DAE602-58A3-4AC8-9983-FF801F6C93C8}"/>
          </ac:spMkLst>
        </pc:spChg>
        <pc:picChg chg="mod">
          <ac:chgData name="Beaver, Ryan N." userId="S::rnbeaver@wpi.edu::1c85344a-7733-4cea-8940-7fc569f4d718" providerId="AD" clId="Web-{1BF8141E-B58B-4E9E-948A-1E7D3FD7DE5E}" dt="2021-04-26T16:57:15.172" v="134" actId="14100"/>
          <ac:picMkLst>
            <pc:docMk/>
            <pc:sldMk cId="2702103839" sldId="256"/>
            <ac:picMk id="8" creationId="{D265D72F-429E-4D8B-A6AA-25C084259EFD}"/>
          </ac:picMkLst>
        </pc:picChg>
      </pc:sldChg>
    </pc:docChg>
  </pc:docChgLst>
  <pc:docChgLst>
    <pc:chgData name="Beaver, Ryan N." userId="S::rnbeaver@wpi.edu::1c85344a-7733-4cea-8940-7fc569f4d718" providerId="AD" clId="Web-{B5BCB4BF-371A-4452-96AE-4AE86E1D9C8B}"/>
    <pc:docChg chg="modSld">
      <pc:chgData name="Beaver, Ryan N." userId="S::rnbeaver@wpi.edu::1c85344a-7733-4cea-8940-7fc569f4d718" providerId="AD" clId="Web-{B5BCB4BF-371A-4452-96AE-4AE86E1D9C8B}" dt="2021-04-25T16:59:57.461" v="75"/>
      <pc:docMkLst>
        <pc:docMk/>
      </pc:docMkLst>
      <pc:sldChg chg="addSp delSp modSp">
        <pc:chgData name="Beaver, Ryan N." userId="S::rnbeaver@wpi.edu::1c85344a-7733-4cea-8940-7fc569f4d718" providerId="AD" clId="Web-{B5BCB4BF-371A-4452-96AE-4AE86E1D9C8B}" dt="2021-04-25T16:59:57.461" v="75"/>
        <pc:sldMkLst>
          <pc:docMk/>
          <pc:sldMk cId="2702103839" sldId="256"/>
        </pc:sldMkLst>
        <pc:spChg chg="mod">
          <ac:chgData name="Beaver, Ryan N." userId="S::rnbeaver@wpi.edu::1c85344a-7733-4cea-8940-7fc569f4d718" providerId="AD" clId="Web-{B5BCB4BF-371A-4452-96AE-4AE86E1D9C8B}" dt="2021-04-25T16:59:09.584" v="72" actId="20577"/>
          <ac:spMkLst>
            <pc:docMk/>
            <pc:sldMk cId="2702103839" sldId="256"/>
            <ac:spMk id="7" creationId="{00000000-0000-0000-0000-000000000000}"/>
          </ac:spMkLst>
        </pc:spChg>
        <pc:picChg chg="add del mod">
          <ac:chgData name="Beaver, Ryan N." userId="S::rnbeaver@wpi.edu::1c85344a-7733-4cea-8940-7fc569f4d718" providerId="AD" clId="Web-{B5BCB4BF-371A-4452-96AE-4AE86E1D9C8B}" dt="2021-04-25T16:59:57.461" v="75"/>
          <ac:picMkLst>
            <pc:docMk/>
            <pc:sldMk cId="2702103839" sldId="256"/>
            <ac:picMk id="16" creationId="{DC5A847C-546C-45CA-A08A-64790C5C7994}"/>
          </ac:picMkLst>
        </pc:picChg>
      </pc:sldChg>
    </pc:docChg>
  </pc:docChgLst>
  <pc:docChgLst>
    <pc:chgData name="Campbell, Ethan" userId="S::ecampbell@wpi.edu::4e410a06-8c33-4989-9d73-083125a0b8ea" providerId="AD" clId="Web-{D5AF3D5D-C585-4A7F-A985-2DC5A7FD1218}"/>
    <pc:docChg chg="modSld">
      <pc:chgData name="Campbell, Ethan" userId="S::ecampbell@wpi.edu::4e410a06-8c33-4989-9d73-083125a0b8ea" providerId="AD" clId="Web-{D5AF3D5D-C585-4A7F-A985-2DC5A7FD1218}" dt="2021-04-26T17:42:27.329" v="2" actId="20577"/>
      <pc:docMkLst>
        <pc:docMk/>
      </pc:docMkLst>
      <pc:sldChg chg="modSp">
        <pc:chgData name="Campbell, Ethan" userId="S::ecampbell@wpi.edu::4e410a06-8c33-4989-9d73-083125a0b8ea" providerId="AD" clId="Web-{D5AF3D5D-C585-4A7F-A985-2DC5A7FD1218}" dt="2021-04-26T17:42:27.329" v="2" actId="20577"/>
        <pc:sldMkLst>
          <pc:docMk/>
          <pc:sldMk cId="2702103839" sldId="256"/>
        </pc:sldMkLst>
        <pc:spChg chg="mod">
          <ac:chgData name="Campbell, Ethan" userId="S::ecampbell@wpi.edu::4e410a06-8c33-4989-9d73-083125a0b8ea" providerId="AD" clId="Web-{D5AF3D5D-C585-4A7F-A985-2DC5A7FD1218}" dt="2021-04-26T17:42:27.329" v="2" actId="20577"/>
          <ac:spMkLst>
            <pc:docMk/>
            <pc:sldMk cId="2702103839" sldId="256"/>
            <ac:spMk id="26" creationId="{3F4D5F5D-29F8-4FAA-88DF-22FCE4275CF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186C1-2136-4F5C-81C5-7E7D5B4818E4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4E169-9EE6-400B-8489-6CA7AC8B5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15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fld id="{5CED8F03-33F9-49DD-B78E-DE1AC6832885}" type="datetimeFigureOut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fld id="{E535B096-6CBE-4AB3-9529-5688244F2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4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567307" rtl="0" eaLnBrk="0" fontAlgn="base" hangingPunct="0">
      <a:spcBef>
        <a:spcPct val="30000"/>
      </a:spcBef>
      <a:spcAft>
        <a:spcPct val="0"/>
      </a:spcAft>
      <a:defRPr sz="4143" kern="1200">
        <a:solidFill>
          <a:schemeClr val="tx1"/>
        </a:solidFill>
        <a:latin typeface="+mn-lt"/>
        <a:ea typeface="+mn-ea"/>
        <a:cs typeface="+mn-cs"/>
      </a:defRPr>
    </a:lvl1pPr>
    <a:lvl2pPr marL="1567307" algn="l" defTabSz="1567307" rtl="0" eaLnBrk="0" fontAlgn="base" hangingPunct="0">
      <a:spcBef>
        <a:spcPct val="30000"/>
      </a:spcBef>
      <a:spcAft>
        <a:spcPct val="0"/>
      </a:spcAft>
      <a:defRPr sz="4143" kern="1200">
        <a:solidFill>
          <a:schemeClr val="tx1"/>
        </a:solidFill>
        <a:latin typeface="+mn-lt"/>
        <a:ea typeface="+mn-ea"/>
        <a:cs typeface="+mn-cs"/>
      </a:defRPr>
    </a:lvl2pPr>
    <a:lvl3pPr marL="3134613" algn="l" defTabSz="1567307" rtl="0" eaLnBrk="0" fontAlgn="base" hangingPunct="0">
      <a:spcBef>
        <a:spcPct val="30000"/>
      </a:spcBef>
      <a:spcAft>
        <a:spcPct val="0"/>
      </a:spcAft>
      <a:defRPr sz="4143" kern="1200">
        <a:solidFill>
          <a:schemeClr val="tx1"/>
        </a:solidFill>
        <a:latin typeface="+mn-lt"/>
        <a:ea typeface="+mn-ea"/>
        <a:cs typeface="+mn-cs"/>
      </a:defRPr>
    </a:lvl3pPr>
    <a:lvl4pPr marL="4701919" algn="l" defTabSz="1567307" rtl="0" eaLnBrk="0" fontAlgn="base" hangingPunct="0">
      <a:spcBef>
        <a:spcPct val="30000"/>
      </a:spcBef>
      <a:spcAft>
        <a:spcPct val="0"/>
      </a:spcAft>
      <a:defRPr sz="4143" kern="1200">
        <a:solidFill>
          <a:schemeClr val="tx1"/>
        </a:solidFill>
        <a:latin typeface="+mn-lt"/>
        <a:ea typeface="+mn-ea"/>
        <a:cs typeface="+mn-cs"/>
      </a:defRPr>
    </a:lvl4pPr>
    <a:lvl5pPr marL="6269228" algn="l" defTabSz="1567307" rtl="0" eaLnBrk="0" fontAlgn="base" hangingPunct="0">
      <a:spcBef>
        <a:spcPct val="30000"/>
      </a:spcBef>
      <a:spcAft>
        <a:spcPct val="0"/>
      </a:spcAft>
      <a:defRPr sz="4143" kern="1200">
        <a:solidFill>
          <a:schemeClr val="tx1"/>
        </a:solidFill>
        <a:latin typeface="+mn-lt"/>
        <a:ea typeface="+mn-ea"/>
        <a:cs typeface="+mn-cs"/>
      </a:defRPr>
    </a:lvl5pPr>
    <a:lvl6pPr marL="7836537" algn="l" defTabSz="1567307" rtl="0" eaLnBrk="1" latinLnBrk="0" hangingPunct="1">
      <a:defRPr sz="4143" kern="1200">
        <a:solidFill>
          <a:schemeClr val="tx1"/>
        </a:solidFill>
        <a:latin typeface="+mn-lt"/>
        <a:ea typeface="+mn-ea"/>
        <a:cs typeface="+mn-cs"/>
      </a:defRPr>
    </a:lvl6pPr>
    <a:lvl7pPr marL="9403843" algn="l" defTabSz="1567307" rtl="0" eaLnBrk="1" latinLnBrk="0" hangingPunct="1">
      <a:defRPr sz="4143" kern="1200">
        <a:solidFill>
          <a:schemeClr val="tx1"/>
        </a:solidFill>
        <a:latin typeface="+mn-lt"/>
        <a:ea typeface="+mn-ea"/>
        <a:cs typeface="+mn-cs"/>
      </a:defRPr>
    </a:lvl7pPr>
    <a:lvl8pPr marL="10971150" algn="l" defTabSz="1567307" rtl="0" eaLnBrk="1" latinLnBrk="0" hangingPunct="1">
      <a:defRPr sz="4143" kern="1200">
        <a:solidFill>
          <a:schemeClr val="tx1"/>
        </a:solidFill>
        <a:latin typeface="+mn-lt"/>
        <a:ea typeface="+mn-ea"/>
        <a:cs typeface="+mn-cs"/>
      </a:defRPr>
    </a:lvl8pPr>
    <a:lvl9pPr marL="12538456" algn="l" defTabSz="1567307" rtl="0" eaLnBrk="1" latinLnBrk="0" hangingPunct="1">
      <a:defRPr sz="414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35B096-6CBE-4AB3-9529-5688244F2DC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73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567" y="6817180"/>
            <a:ext cx="27981275" cy="4703989"/>
          </a:xfrm>
          <a:prstGeom prst="rect">
            <a:avLst/>
          </a:prstGeom>
        </p:spPr>
        <p:txBody>
          <a:bodyPr lIns="120015" tIns="60008" rIns="120015" bIns="6000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128" y="12435569"/>
            <a:ext cx="23044151" cy="5608864"/>
          </a:xfrm>
          <a:prstGeom prst="rect">
            <a:avLst/>
          </a:prstGeom>
        </p:spPr>
        <p:txBody>
          <a:bodyPr lIns="120015" tIns="60008" rIns="120015" bIns="6000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5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1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7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3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8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14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86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577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4B647B"/>
            </a:gs>
            <a:gs pos="100000">
              <a:srgbClr val="292E3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txStyles>
    <p:titleStyle>
      <a:lvl1pPr algn="ctr" defTabSz="1410831" rtl="0" fontAlgn="base">
        <a:spcBef>
          <a:spcPct val="0"/>
        </a:spcBef>
        <a:spcAft>
          <a:spcPct val="0"/>
        </a:spcAft>
        <a:defRPr sz="13565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1410831" rtl="0" fontAlgn="base">
        <a:spcBef>
          <a:spcPct val="0"/>
        </a:spcBef>
        <a:spcAft>
          <a:spcPct val="0"/>
        </a:spcAft>
        <a:defRPr sz="13565">
          <a:solidFill>
            <a:schemeClr val="tx1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defTabSz="1410831" rtl="0" fontAlgn="base">
        <a:spcBef>
          <a:spcPct val="0"/>
        </a:spcBef>
        <a:spcAft>
          <a:spcPct val="0"/>
        </a:spcAft>
        <a:defRPr sz="13565">
          <a:solidFill>
            <a:schemeClr val="tx1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defTabSz="1410831" rtl="0" fontAlgn="base">
        <a:spcBef>
          <a:spcPct val="0"/>
        </a:spcBef>
        <a:spcAft>
          <a:spcPct val="0"/>
        </a:spcAft>
        <a:defRPr sz="13565">
          <a:solidFill>
            <a:schemeClr val="tx1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defTabSz="1410831" rtl="0" fontAlgn="base">
        <a:spcBef>
          <a:spcPct val="0"/>
        </a:spcBef>
        <a:spcAft>
          <a:spcPct val="0"/>
        </a:spcAft>
        <a:defRPr sz="13565">
          <a:solidFill>
            <a:schemeClr val="tx1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1410831" algn="ctr" defTabSz="1410831" rtl="0" eaLnBrk="1" fontAlgn="base" hangingPunct="1">
        <a:spcBef>
          <a:spcPct val="0"/>
        </a:spcBef>
        <a:spcAft>
          <a:spcPct val="0"/>
        </a:spcAft>
        <a:defRPr sz="13565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2821661" algn="ctr" defTabSz="1410831" rtl="0" eaLnBrk="1" fontAlgn="base" hangingPunct="1">
        <a:spcBef>
          <a:spcPct val="0"/>
        </a:spcBef>
        <a:spcAft>
          <a:spcPct val="0"/>
        </a:spcAft>
        <a:defRPr sz="13565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4232493" algn="ctr" defTabSz="1410831" rtl="0" eaLnBrk="1" fontAlgn="base" hangingPunct="1">
        <a:spcBef>
          <a:spcPct val="0"/>
        </a:spcBef>
        <a:spcAft>
          <a:spcPct val="0"/>
        </a:spcAft>
        <a:defRPr sz="13565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5643323" algn="ctr" defTabSz="1410831" rtl="0" eaLnBrk="1" fontAlgn="base" hangingPunct="1">
        <a:spcBef>
          <a:spcPct val="0"/>
        </a:spcBef>
        <a:spcAft>
          <a:spcPct val="0"/>
        </a:spcAft>
        <a:defRPr sz="13565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1058123" indent="-1058123" algn="l" defTabSz="1410831" rtl="0" fontAlgn="base">
        <a:spcBef>
          <a:spcPct val="20000"/>
        </a:spcBef>
        <a:spcAft>
          <a:spcPct val="0"/>
        </a:spcAft>
        <a:buFont typeface="Arial" charset="0"/>
        <a:buChar char="•"/>
        <a:defRPr sz="99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2292600" indent="-881770" algn="l" defTabSz="1410831" rtl="0" fontAlgn="base">
        <a:spcBef>
          <a:spcPct val="20000"/>
        </a:spcBef>
        <a:spcAft>
          <a:spcPct val="0"/>
        </a:spcAft>
        <a:buFont typeface="Arial" charset="0"/>
        <a:buChar char="–"/>
        <a:defRPr sz="8614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3527076" indent="-705416" algn="l" defTabSz="1410831" rtl="0" fontAlgn="base">
        <a:spcBef>
          <a:spcPct val="20000"/>
        </a:spcBef>
        <a:spcAft>
          <a:spcPct val="0"/>
        </a:spcAft>
        <a:buFont typeface="Arial" charset="0"/>
        <a:buChar char="•"/>
        <a:defRPr sz="7457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4937907" indent="-705416" algn="l" defTabSz="1410831" rtl="0" fontAlgn="base">
        <a:spcBef>
          <a:spcPct val="20000"/>
        </a:spcBef>
        <a:spcAft>
          <a:spcPct val="0"/>
        </a:spcAft>
        <a:buFont typeface="Arial" charset="0"/>
        <a:buChar char="–"/>
        <a:defRPr sz="6172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6348740" indent="-705416" algn="l" defTabSz="1410831" rtl="0" fontAlgn="base">
        <a:spcBef>
          <a:spcPct val="20000"/>
        </a:spcBef>
        <a:spcAft>
          <a:spcPct val="0"/>
        </a:spcAft>
        <a:buFont typeface="Arial" charset="0"/>
        <a:buChar char="»"/>
        <a:defRPr sz="6172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7759570" indent="-705416" algn="l" defTabSz="1410831" rtl="0" eaLnBrk="1" latinLnBrk="0" hangingPunct="1">
        <a:spcBef>
          <a:spcPct val="20000"/>
        </a:spcBef>
        <a:buFont typeface="Arial"/>
        <a:buChar char="•"/>
        <a:defRPr sz="6172" kern="1200">
          <a:solidFill>
            <a:schemeClr val="tx1"/>
          </a:solidFill>
          <a:latin typeface="+mn-lt"/>
          <a:ea typeface="+mn-ea"/>
          <a:cs typeface="+mn-cs"/>
        </a:defRPr>
      </a:lvl6pPr>
      <a:lvl7pPr marL="9170400" indent="-705416" algn="l" defTabSz="1410831" rtl="0" eaLnBrk="1" latinLnBrk="0" hangingPunct="1">
        <a:spcBef>
          <a:spcPct val="20000"/>
        </a:spcBef>
        <a:buFont typeface="Arial"/>
        <a:buChar char="•"/>
        <a:defRPr sz="6172" kern="1200">
          <a:solidFill>
            <a:schemeClr val="tx1"/>
          </a:solidFill>
          <a:latin typeface="+mn-lt"/>
          <a:ea typeface="+mn-ea"/>
          <a:cs typeface="+mn-cs"/>
        </a:defRPr>
      </a:lvl7pPr>
      <a:lvl8pPr marL="10581231" indent="-705416" algn="l" defTabSz="1410831" rtl="0" eaLnBrk="1" latinLnBrk="0" hangingPunct="1">
        <a:spcBef>
          <a:spcPct val="20000"/>
        </a:spcBef>
        <a:buFont typeface="Arial"/>
        <a:buChar char="•"/>
        <a:defRPr sz="6172" kern="1200">
          <a:solidFill>
            <a:schemeClr val="tx1"/>
          </a:solidFill>
          <a:latin typeface="+mn-lt"/>
          <a:ea typeface="+mn-ea"/>
          <a:cs typeface="+mn-cs"/>
        </a:defRPr>
      </a:lvl8pPr>
      <a:lvl9pPr marL="11992062" indent="-705416" algn="l" defTabSz="1410831" rtl="0" eaLnBrk="1" latinLnBrk="0" hangingPunct="1">
        <a:spcBef>
          <a:spcPct val="20000"/>
        </a:spcBef>
        <a:buFont typeface="Arial"/>
        <a:buChar char="•"/>
        <a:defRPr sz="61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10831" rtl="0" eaLnBrk="1" latinLnBrk="0" hangingPunct="1">
        <a:defRPr sz="5593" kern="1200">
          <a:solidFill>
            <a:schemeClr val="tx1"/>
          </a:solidFill>
          <a:latin typeface="+mn-lt"/>
          <a:ea typeface="+mn-ea"/>
          <a:cs typeface="+mn-cs"/>
        </a:defRPr>
      </a:lvl1pPr>
      <a:lvl2pPr marL="1410831" algn="l" defTabSz="1410831" rtl="0" eaLnBrk="1" latinLnBrk="0" hangingPunct="1">
        <a:defRPr sz="5593" kern="1200">
          <a:solidFill>
            <a:schemeClr val="tx1"/>
          </a:solidFill>
          <a:latin typeface="+mn-lt"/>
          <a:ea typeface="+mn-ea"/>
          <a:cs typeface="+mn-cs"/>
        </a:defRPr>
      </a:lvl2pPr>
      <a:lvl3pPr marL="2821661" algn="l" defTabSz="1410831" rtl="0" eaLnBrk="1" latinLnBrk="0" hangingPunct="1">
        <a:defRPr sz="5593" kern="1200">
          <a:solidFill>
            <a:schemeClr val="tx1"/>
          </a:solidFill>
          <a:latin typeface="+mn-lt"/>
          <a:ea typeface="+mn-ea"/>
          <a:cs typeface="+mn-cs"/>
        </a:defRPr>
      </a:lvl3pPr>
      <a:lvl4pPr marL="4232493" algn="l" defTabSz="1410831" rtl="0" eaLnBrk="1" latinLnBrk="0" hangingPunct="1">
        <a:defRPr sz="5593" kern="1200">
          <a:solidFill>
            <a:schemeClr val="tx1"/>
          </a:solidFill>
          <a:latin typeface="+mn-lt"/>
          <a:ea typeface="+mn-ea"/>
          <a:cs typeface="+mn-cs"/>
        </a:defRPr>
      </a:lvl4pPr>
      <a:lvl5pPr marL="5643323" algn="l" defTabSz="1410831" rtl="0" eaLnBrk="1" latinLnBrk="0" hangingPunct="1">
        <a:defRPr sz="5593" kern="1200">
          <a:solidFill>
            <a:schemeClr val="tx1"/>
          </a:solidFill>
          <a:latin typeface="+mn-lt"/>
          <a:ea typeface="+mn-ea"/>
          <a:cs typeface="+mn-cs"/>
        </a:defRPr>
      </a:lvl5pPr>
      <a:lvl6pPr marL="7054154" algn="l" defTabSz="1410831" rtl="0" eaLnBrk="1" latinLnBrk="0" hangingPunct="1">
        <a:defRPr sz="5593" kern="1200">
          <a:solidFill>
            <a:schemeClr val="tx1"/>
          </a:solidFill>
          <a:latin typeface="+mn-lt"/>
          <a:ea typeface="+mn-ea"/>
          <a:cs typeface="+mn-cs"/>
        </a:defRPr>
      </a:lvl6pPr>
      <a:lvl7pPr marL="8464986" algn="l" defTabSz="1410831" rtl="0" eaLnBrk="1" latinLnBrk="0" hangingPunct="1">
        <a:defRPr sz="5593" kern="1200">
          <a:solidFill>
            <a:schemeClr val="tx1"/>
          </a:solidFill>
          <a:latin typeface="+mn-lt"/>
          <a:ea typeface="+mn-ea"/>
          <a:cs typeface="+mn-cs"/>
        </a:defRPr>
      </a:lvl7pPr>
      <a:lvl8pPr marL="9875816" algn="l" defTabSz="1410831" rtl="0" eaLnBrk="1" latinLnBrk="0" hangingPunct="1">
        <a:defRPr sz="5593" kern="1200">
          <a:solidFill>
            <a:schemeClr val="tx1"/>
          </a:solidFill>
          <a:latin typeface="+mn-lt"/>
          <a:ea typeface="+mn-ea"/>
          <a:cs typeface="+mn-cs"/>
        </a:defRPr>
      </a:lvl8pPr>
      <a:lvl9pPr marL="11286647" algn="l" defTabSz="1410831" rtl="0" eaLnBrk="1" latinLnBrk="0" hangingPunct="1">
        <a:defRPr sz="55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ame Side Corner Rectangle 14"/>
          <p:cNvSpPr/>
          <p:nvPr/>
        </p:nvSpPr>
        <p:spPr>
          <a:xfrm rot="10800000">
            <a:off x="1781907" y="0"/>
            <a:ext cx="29354587" cy="3636883"/>
          </a:xfrm>
          <a:prstGeom prst="round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377" tIns="39188" rIns="78377" bIns="391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AutoShape 25"/>
          <p:cNvSpPr>
            <a:spLocks noChangeArrowheads="1"/>
          </p:cNvSpPr>
          <p:nvPr/>
        </p:nvSpPr>
        <p:spPr bwMode="auto">
          <a:xfrm>
            <a:off x="12083143" y="4180690"/>
            <a:ext cx="8621485" cy="17035009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152" tIns="38576" rIns="77152" bIns="38576" anchor="t"/>
          <a:lstStyle/>
          <a:p>
            <a:pPr algn="ctr"/>
            <a:r>
              <a:rPr lang="en-US" sz="3667" b="1">
                <a:latin typeface="Arial"/>
                <a:ea typeface="ＭＳ Ｐゴシック"/>
                <a:cs typeface="Arial"/>
              </a:rPr>
              <a:t>Design</a:t>
            </a:r>
            <a:endParaRPr lang="en-US" sz="3729" b="1"/>
          </a:p>
          <a:p>
            <a:pPr algn="ctr"/>
            <a:endParaRPr lang="en-US" sz="3729" b="1"/>
          </a:p>
          <a:p>
            <a:pPr algn="just"/>
            <a:endParaRPr lang="en-US" sz="2700" b="1"/>
          </a:p>
          <a:p>
            <a:pPr algn="just"/>
            <a:endParaRPr lang="en-US" sz="2315">
              <a:latin typeface="+mn-lt"/>
            </a:endParaRPr>
          </a:p>
          <a:p>
            <a:pPr algn="just"/>
            <a:endParaRPr lang="en-US" sz="2379"/>
          </a:p>
          <a:p>
            <a:pPr algn="just"/>
            <a:endParaRPr lang="en-US" sz="2379"/>
          </a:p>
          <a:p>
            <a:pPr algn="just"/>
            <a:endParaRPr lang="en-US" sz="2379"/>
          </a:p>
          <a:p>
            <a:pPr algn="just"/>
            <a:endParaRPr lang="en-US" sz="2379"/>
          </a:p>
          <a:p>
            <a:pPr algn="just"/>
            <a:endParaRPr lang="en-US" sz="2379"/>
          </a:p>
          <a:p>
            <a:pPr algn="just"/>
            <a:endParaRPr lang="en-US" sz="2379" b="1"/>
          </a:p>
          <a:p>
            <a:pPr marL="1462157" lvl="1" algn="just"/>
            <a:r>
              <a:rPr lang="en-US" sz="2379" b="1"/>
              <a:t> </a:t>
            </a:r>
            <a:endParaRPr lang="en-US" sz="2379" b="1">
              <a:cs typeface="Arial" charset="0"/>
            </a:endParaRPr>
          </a:p>
          <a:p>
            <a:pPr marL="1462157" lvl="1" algn="just"/>
            <a:endParaRPr lang="en-US" sz="2379" b="1">
              <a:cs typeface="Arial" charset="0"/>
            </a:endParaRP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3031867" y="4425561"/>
            <a:ext cx="8388615" cy="652977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152" tIns="38576" rIns="77152" bIns="38576" anchor="t"/>
          <a:lstStyle/>
          <a:p>
            <a:pPr algn="ctr"/>
            <a:r>
              <a:rPr lang="en-US" sz="3667" b="1" dirty="0">
                <a:latin typeface="Arial"/>
                <a:ea typeface="ＭＳ Ｐゴシック"/>
                <a:cs typeface="Arial"/>
              </a:rPr>
              <a:t>Abstract</a:t>
            </a:r>
            <a:endParaRPr lang="en-US" sz="3667" b="1" dirty="0">
              <a:cs typeface="Arial"/>
            </a:endParaRPr>
          </a:p>
          <a:p>
            <a:pPr algn="ctr"/>
            <a:endParaRPr lang="en-US" sz="667" b="1" dirty="0">
              <a:cs typeface="Arial"/>
            </a:endParaRPr>
          </a:p>
          <a:p>
            <a:pPr algn="ctr">
              <a:lnSpc>
                <a:spcPct val="150000"/>
              </a:lnSpc>
            </a:pPr>
            <a:endParaRPr lang="en-US" sz="2667" b="1" dirty="0">
              <a:latin typeface="Cambria"/>
              <a:ea typeface="Verdana"/>
              <a:cs typeface="Arial"/>
            </a:endParaRPr>
          </a:p>
          <a:p>
            <a:pPr algn="ctr">
              <a:lnSpc>
                <a:spcPct val="150000"/>
              </a:lnSpc>
            </a:pPr>
            <a:r>
              <a:rPr lang="en-US" sz="2667" b="1" dirty="0">
                <a:latin typeface="Cambria"/>
                <a:ea typeface="Verdana"/>
                <a:cs typeface="Arial"/>
              </a:rPr>
              <a:t>The aim of this project is to develop a prototype metamorphic manufacturing system capable of shaping plasticine clay. The system should be capable of incrementally deforming the clay to produce desired geometries while minimizing material waste.</a:t>
            </a:r>
            <a:endParaRPr lang="en-US" sz="2667" b="1" dirty="0">
              <a:latin typeface="Cambria"/>
              <a:cs typeface="Arial"/>
            </a:endParaRPr>
          </a:p>
          <a:p>
            <a:pPr algn="just"/>
            <a:endParaRPr lang="en-US" sz="2267" b="1" dirty="0">
              <a:latin typeface="Cambria" pitchFamily="18" charset="0"/>
            </a:endParaRP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3031868" y="11128407"/>
            <a:ext cx="8388613" cy="4880791"/>
          </a:xfrm>
          <a:prstGeom prst="roundRect">
            <a:avLst>
              <a:gd name="adj" fmla="val 830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152" tIns="38576" rIns="77152" bIns="38576" anchor="t"/>
          <a:lstStyle/>
          <a:p>
            <a:pPr algn="ctr"/>
            <a:r>
              <a:rPr lang="en-US" sz="3467" b="1">
                <a:latin typeface="Arial"/>
                <a:ea typeface="ＭＳ Ｐゴシック"/>
                <a:cs typeface="Arial"/>
              </a:rPr>
              <a:t>Background</a:t>
            </a:r>
          </a:p>
          <a:p>
            <a:pPr algn="ctr"/>
            <a:endParaRPr lang="en-US" sz="2667" b="1">
              <a:latin typeface="Cambria"/>
              <a:cs typeface="Arial"/>
            </a:endParaRPr>
          </a:p>
          <a:p>
            <a:pPr marL="380990" indent="-380990">
              <a:buFont typeface="Arial"/>
              <a:buChar char="•"/>
            </a:pPr>
            <a:endParaRPr lang="en-US" sz="2667" b="1">
              <a:latin typeface="Cambria"/>
              <a:cs typeface="Arial"/>
            </a:endParaRPr>
          </a:p>
        </p:txBody>
      </p:sp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3031867" y="16222697"/>
            <a:ext cx="8388615" cy="4979552"/>
          </a:xfrm>
          <a:prstGeom prst="roundRect">
            <a:avLst>
              <a:gd name="adj" fmla="val 1059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152" tIns="38576" rIns="77152" bIns="38576" anchor="t"/>
          <a:lstStyle/>
          <a:p>
            <a:pPr algn="ctr"/>
            <a:r>
              <a:rPr lang="en-US" sz="3467">
                <a:latin typeface="Arial"/>
                <a:ea typeface="ＭＳ Ｐゴシック"/>
                <a:cs typeface="Arial"/>
              </a:rPr>
              <a:t> </a:t>
            </a:r>
            <a:r>
              <a:rPr lang="en-US" sz="3467" b="1">
                <a:latin typeface="Arial"/>
                <a:ea typeface="ＭＳ Ｐゴシック"/>
                <a:cs typeface="Arial"/>
              </a:rPr>
              <a:t>System Features</a:t>
            </a:r>
            <a:endParaRPr lang="en-US">
              <a:cs typeface="Arial"/>
            </a:endParaRPr>
          </a:p>
        </p:txBody>
      </p:sp>
      <p:sp>
        <p:nvSpPr>
          <p:cNvPr id="17" name="AutoShape 32"/>
          <p:cNvSpPr>
            <a:spLocks noChangeArrowheads="1"/>
          </p:cNvSpPr>
          <p:nvPr/>
        </p:nvSpPr>
        <p:spPr bwMode="auto">
          <a:xfrm>
            <a:off x="21321195" y="4426443"/>
            <a:ext cx="8621485" cy="655439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152" tIns="38576" rIns="77152" bIns="38576" anchor="t"/>
          <a:lstStyle/>
          <a:p>
            <a:pPr algn="ctr"/>
            <a:r>
              <a:rPr lang="en-US" sz="3467" b="1">
                <a:latin typeface="Arial"/>
                <a:ea typeface="ＭＳ Ｐゴシック"/>
                <a:cs typeface="Arial"/>
              </a:rPr>
              <a:t>Testing</a:t>
            </a:r>
            <a:endParaRPr lang="en-US" sz="3467" b="1">
              <a:cs typeface="Arial"/>
            </a:endParaRPr>
          </a:p>
          <a:p>
            <a:pPr algn="ctr"/>
            <a:endParaRPr lang="en-US" sz="2572" b="1"/>
          </a:p>
          <a:p>
            <a:r>
              <a:rPr lang="en-US" sz="2800">
                <a:latin typeface="+mn-lt"/>
                <a:ea typeface="ＭＳ Ｐゴシック"/>
              </a:rPr>
              <a:t>  </a:t>
            </a:r>
            <a:endParaRPr lang="en-US" sz="2800">
              <a:latin typeface="+mn-lt"/>
            </a:endParaRPr>
          </a:p>
        </p:txBody>
      </p:sp>
      <p:sp>
        <p:nvSpPr>
          <p:cNvPr id="22" name="AutoShape 38"/>
          <p:cNvSpPr>
            <a:spLocks noChangeArrowheads="1"/>
          </p:cNvSpPr>
          <p:nvPr/>
        </p:nvSpPr>
        <p:spPr bwMode="auto">
          <a:xfrm>
            <a:off x="21367290" y="16154471"/>
            <a:ext cx="8553901" cy="5067647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152" tIns="38576" rIns="77152" bIns="38576" anchor="t"/>
          <a:lstStyle/>
          <a:p>
            <a:pPr algn="ctr"/>
            <a:r>
              <a:rPr lang="en-US" sz="3467" b="1">
                <a:latin typeface="Arial"/>
                <a:ea typeface="ＭＳ Ｐゴシック"/>
                <a:cs typeface="Arial"/>
              </a:rPr>
              <a:t>Future Work</a:t>
            </a:r>
            <a:endParaRPr lang="en-US" sz="3472" b="1"/>
          </a:p>
          <a:p>
            <a:pPr algn="ctr"/>
            <a:endParaRPr lang="en-US" sz="2572">
              <a:latin typeface="Times New Roman" pitchFamily="18" charset="0"/>
            </a:endParaRPr>
          </a:p>
        </p:txBody>
      </p:sp>
      <p:sp>
        <p:nvSpPr>
          <p:cNvPr id="24" name="AutoShape 40"/>
          <p:cNvSpPr>
            <a:spLocks noChangeArrowheads="1"/>
          </p:cNvSpPr>
          <p:nvPr/>
        </p:nvSpPr>
        <p:spPr bwMode="auto">
          <a:xfrm>
            <a:off x="21376789" y="11128407"/>
            <a:ext cx="8565891" cy="486762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152" tIns="38576" rIns="77152" bIns="38576" anchor="t"/>
          <a:lstStyle/>
          <a:p>
            <a:pPr algn="ctr"/>
            <a:r>
              <a:rPr lang="en-US" sz="3467" b="1">
                <a:latin typeface="Arial"/>
                <a:ea typeface="ＭＳ Ｐゴシック"/>
                <a:cs typeface="Arial"/>
              </a:rPr>
              <a:t>Programming</a:t>
            </a:r>
            <a:endParaRPr lang="en-US" sz="3472" b="1"/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4142890" y="537870"/>
            <a:ext cx="24632621" cy="226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152" tIns="38576" rIns="77152" bIns="38576" anchor="t">
            <a:spAutoFit/>
          </a:bodyPr>
          <a:lstStyle>
            <a:lvl1pPr defTabSz="3343275">
              <a:defRPr>
                <a:solidFill>
                  <a:schemeClr val="tx1"/>
                </a:solidFill>
                <a:latin typeface="Arial" charset="0"/>
              </a:defRPr>
            </a:lvl1pPr>
            <a:lvl2pPr defTabSz="3343275">
              <a:defRPr>
                <a:solidFill>
                  <a:schemeClr val="tx1"/>
                </a:solidFill>
                <a:latin typeface="Arial" charset="0"/>
              </a:defRPr>
            </a:lvl2pPr>
            <a:lvl3pPr defTabSz="3343275">
              <a:defRPr>
                <a:solidFill>
                  <a:schemeClr val="tx1"/>
                </a:solidFill>
                <a:latin typeface="Arial" charset="0"/>
              </a:defRPr>
            </a:lvl3pPr>
            <a:lvl4pPr defTabSz="3343275">
              <a:defRPr>
                <a:solidFill>
                  <a:schemeClr val="tx1"/>
                </a:solidFill>
                <a:latin typeface="Arial" charset="0"/>
              </a:defRPr>
            </a:lvl4pPr>
            <a:lvl5pPr defTabSz="3343275">
              <a:defRPr>
                <a:solidFill>
                  <a:schemeClr val="tx1"/>
                </a:solidFill>
                <a:latin typeface="Arial" charset="0"/>
              </a:defRPr>
            </a:lvl5pPr>
            <a:lvl6pPr defTabSz="3343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3343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3343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3343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5400" b="1">
                <a:latin typeface="Arial"/>
                <a:ea typeface="ＭＳ Ｐゴシック"/>
                <a:cs typeface="Arial"/>
              </a:rPr>
              <a:t>Metamorphic Manufacturing</a:t>
            </a:r>
            <a:endParaRPr lang="en-US" sz="5464" b="1"/>
          </a:p>
          <a:p>
            <a:pPr algn="ctr"/>
            <a:r>
              <a:rPr lang="en-US" sz="2933" b="1">
                <a:latin typeface="Arial"/>
                <a:ea typeface="ＭＳ Ｐゴシック"/>
                <a:cs typeface="Arial"/>
              </a:rPr>
              <a:t>Ryan Beaver (RBE), Ethan Campbell (ME), Nate Gere (RBE), Antoinette Mavrotheris (RBE), Arnold Muralt (RBE) </a:t>
            </a:r>
            <a:endParaRPr lang="en-US" sz="2933" b="1">
              <a:cs typeface="Arial"/>
            </a:endParaRPr>
          </a:p>
          <a:p>
            <a:pPr algn="ctr"/>
            <a:r>
              <a:rPr lang="en-US" sz="2933" b="1">
                <a:latin typeface="Arial"/>
                <a:ea typeface="ＭＳ Ｐゴシック"/>
                <a:cs typeface="Arial"/>
              </a:rPr>
              <a:t>Advisors: Berk Calli (RBE), Sneha Narra (ME), Adam Powell (ME), Craig Putnam (RBE)</a:t>
            </a:r>
          </a:p>
          <a:p>
            <a:pPr algn="ctr"/>
            <a:endParaRPr lang="en-US" sz="2957" b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021" y="129372"/>
            <a:ext cx="4286223" cy="33593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28377" y="15742996"/>
            <a:ext cx="7977673" cy="471989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endParaRPr lang="en-US" sz="2267" b="1">
              <a:latin typeface="Cambria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53285" y="11864835"/>
            <a:ext cx="6355355" cy="4010650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r>
              <a:rPr lang="en-US" sz="2133" b="1" dirty="0">
                <a:latin typeface="+mn-lt"/>
              </a:rPr>
              <a:t>Using Robot Studio and Do-More Designer, the system was programmed </a:t>
            </a:r>
          </a:p>
          <a:p>
            <a:r>
              <a:rPr lang="en-US" sz="2133" b="1" dirty="0">
                <a:latin typeface="+mn-lt"/>
              </a:rPr>
              <a:t>to move each jaw </a:t>
            </a:r>
          </a:p>
          <a:p>
            <a:r>
              <a:rPr lang="en-US" sz="2133" b="1" dirty="0">
                <a:latin typeface="+mn-lt"/>
              </a:rPr>
              <a:t>independently, in order to </a:t>
            </a:r>
          </a:p>
          <a:p>
            <a:r>
              <a:rPr lang="en-US" sz="2133" b="1" dirty="0">
                <a:latin typeface="+mn-lt"/>
              </a:rPr>
              <a:t>accurately deform parts and </a:t>
            </a:r>
          </a:p>
          <a:p>
            <a:r>
              <a:rPr lang="en-US" sz="2133" b="1" dirty="0">
                <a:latin typeface="+mn-lt"/>
              </a:rPr>
              <a:t>pick up tools. </a:t>
            </a:r>
          </a:p>
          <a:p>
            <a:r>
              <a:rPr lang="en-US" sz="2133" b="1" dirty="0">
                <a:latin typeface="+mn-lt"/>
              </a:rPr>
              <a:t>A PLC was utilized to control</a:t>
            </a:r>
          </a:p>
          <a:p>
            <a:r>
              <a:rPr lang="en-US" sz="2133" b="1" dirty="0">
                <a:latin typeface="+mn-lt"/>
                <a:ea typeface="ＭＳ Ｐゴシック"/>
              </a:rPr>
              <a:t>the gripper and talk to the </a:t>
            </a:r>
            <a:endParaRPr lang="en-US" sz="2133" b="1" dirty="0">
              <a:latin typeface="+mn-lt"/>
            </a:endParaRPr>
          </a:p>
          <a:p>
            <a:r>
              <a:rPr lang="en-US" sz="2133" b="1" dirty="0">
                <a:latin typeface="+mn-lt"/>
                <a:ea typeface="ＭＳ Ｐゴシック"/>
              </a:rPr>
              <a:t>robot controller. Ladder logic programming was utilized to compare sensors on the grippers, with the expected position of the jaws.</a:t>
            </a:r>
          </a:p>
          <a:p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05953" y="17014098"/>
            <a:ext cx="7994832" cy="2113720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marL="380990" indent="-380990">
              <a:buFont typeface="Arial"/>
              <a:buChar char="•"/>
            </a:pPr>
            <a:r>
              <a:rPr lang="en-US" sz="2667" b="1">
                <a:latin typeface="Cambria"/>
                <a:ea typeface="ＭＳ Ｐゴシック"/>
                <a:cs typeface="Arial"/>
              </a:rPr>
              <a:t>Stepper motor powered linear actuator</a:t>
            </a:r>
          </a:p>
          <a:p>
            <a:pPr marL="380990" indent="-380990">
              <a:buFont typeface="Arial"/>
              <a:buChar char="•"/>
            </a:pPr>
            <a:r>
              <a:rPr lang="en-US" sz="2667" b="1">
                <a:latin typeface="Cambria"/>
                <a:ea typeface="ＭＳ Ｐゴシック"/>
                <a:cs typeface="Arial"/>
              </a:rPr>
              <a:t>Stepper motor controller</a:t>
            </a:r>
          </a:p>
          <a:p>
            <a:pPr marL="380990" indent="-380990">
              <a:buFont typeface="Arial"/>
              <a:buChar char="•"/>
            </a:pPr>
            <a:r>
              <a:rPr lang="en-US" sz="2667" b="1">
                <a:latin typeface="Cambria"/>
                <a:ea typeface="ＭＳ Ｐゴシック"/>
                <a:cs typeface="Arial"/>
              </a:rPr>
              <a:t>QC-11 connector</a:t>
            </a:r>
          </a:p>
          <a:p>
            <a:pPr marL="380990" indent="-380990">
              <a:buFont typeface="Arial"/>
              <a:buChar char="•"/>
            </a:pPr>
            <a:r>
              <a:rPr lang="en-US" sz="2667" b="1">
                <a:latin typeface="Cambria"/>
                <a:ea typeface="ＭＳ Ｐゴシック"/>
                <a:cs typeface="Arial"/>
              </a:rPr>
              <a:t>Interchangeable tools</a:t>
            </a:r>
          </a:p>
          <a:p>
            <a:pPr marL="380990" indent="-380990">
              <a:buFont typeface="Arial"/>
              <a:buChar char="•"/>
            </a:pPr>
            <a:endParaRPr lang="en-US" sz="2267" b="1">
              <a:latin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28377" y="5542386"/>
            <a:ext cx="7753739" cy="471989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endParaRPr lang="en-US" sz="2267" b="1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637691" y="17019038"/>
            <a:ext cx="8017461" cy="2052165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marL="380990" indent="-380990">
              <a:buFont typeface="Arial"/>
              <a:buChar char="•"/>
            </a:pPr>
            <a:r>
              <a:rPr lang="en-US" sz="2667" b="1">
                <a:latin typeface="+mn-lt"/>
                <a:ea typeface="ＭＳ Ｐゴシック"/>
              </a:rPr>
              <a:t>3D scanning of part</a:t>
            </a:r>
            <a:endParaRPr lang="en-US" sz="2667" b="1">
              <a:latin typeface="+mn-lt"/>
            </a:endParaRPr>
          </a:p>
          <a:p>
            <a:pPr marL="380990" indent="-380990">
              <a:buFont typeface="Arial"/>
              <a:buChar char="•"/>
            </a:pPr>
            <a:r>
              <a:rPr lang="en-US" sz="2667" b="1">
                <a:latin typeface="+mn-lt"/>
                <a:ea typeface="ＭＳ Ｐゴシック"/>
              </a:rPr>
              <a:t>Computer vision feedback</a:t>
            </a:r>
          </a:p>
          <a:p>
            <a:pPr marL="380990" indent="-380990">
              <a:buFont typeface="Arial"/>
              <a:buChar char="•"/>
            </a:pPr>
            <a:r>
              <a:rPr lang="en-US" sz="2667" b="1">
                <a:latin typeface="+mn-lt"/>
                <a:ea typeface="ＭＳ Ｐゴシック"/>
              </a:rPr>
              <a:t>Addition of heating element</a:t>
            </a:r>
            <a:endParaRPr lang="en-US" sz="2667" b="1">
              <a:latin typeface="+mn-lt"/>
            </a:endParaRPr>
          </a:p>
          <a:p>
            <a:pPr marL="380990" indent="-380990">
              <a:buFont typeface="Arial"/>
              <a:buChar char="•"/>
            </a:pPr>
            <a:endParaRPr lang="en-US" sz="2267" b="1">
              <a:latin typeface="+mn-lt"/>
            </a:endParaRPr>
          </a:p>
          <a:p>
            <a:pPr marL="380990" indent="-380990">
              <a:buFont typeface="Arial"/>
              <a:buChar char="•"/>
            </a:pPr>
            <a:endParaRPr lang="en-US" sz="2267" b="1">
              <a:latin typeface="+mn-lt"/>
            </a:endParaRPr>
          </a:p>
        </p:txBody>
      </p:sp>
      <p:pic>
        <p:nvPicPr>
          <p:cNvPr id="3" name="Picture 3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304CBB9E-9A05-43BD-B137-8B5A4D588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1167" y="18905904"/>
            <a:ext cx="3183467" cy="210712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15">
            <a:extLst>
              <a:ext uri="{FF2B5EF4-FFF2-40B4-BE49-F238E27FC236}">
                <a16:creationId xmlns:a16="http://schemas.microsoft.com/office/drawing/2014/main" id="{BF95203B-09C8-4786-89CC-6C3EC60A7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3011" y="17680577"/>
            <a:ext cx="2581607" cy="258160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5DAE602-58A3-4AC8-9983-FF801F6C93C8}"/>
              </a:ext>
            </a:extLst>
          </p:cNvPr>
          <p:cNvSpPr txBox="1"/>
          <p:nvPr/>
        </p:nvSpPr>
        <p:spPr>
          <a:xfrm>
            <a:off x="3306196" y="11941067"/>
            <a:ext cx="4856129" cy="3960764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marL="457189" indent="-457189">
              <a:buFont typeface="Arial"/>
              <a:buChar char="•"/>
            </a:pPr>
            <a:r>
              <a:rPr lang="en-US" sz="2267" b="1">
                <a:latin typeface="Cambria"/>
                <a:ea typeface="ＭＳ Ｐゴシック"/>
                <a:cs typeface="Arial"/>
              </a:rPr>
              <a:t>Robotic Blacksmithing</a:t>
            </a:r>
            <a:endParaRPr lang="en-US" sz="2267" b="1">
              <a:latin typeface="Cambria"/>
              <a:cs typeface="Arial"/>
            </a:endParaRPr>
          </a:p>
          <a:p>
            <a:pPr marL="457189" indent="-457189">
              <a:buFont typeface="Arial"/>
              <a:buChar char="•"/>
            </a:pPr>
            <a:endParaRPr lang="en-US" sz="2267" b="1">
              <a:latin typeface="Cambria"/>
              <a:ea typeface="ＭＳ Ｐゴシック"/>
              <a:cs typeface="Arial"/>
            </a:endParaRPr>
          </a:p>
          <a:p>
            <a:pPr marL="457189" indent="-457189">
              <a:buFont typeface="Arial"/>
              <a:buChar char="•"/>
            </a:pPr>
            <a:r>
              <a:rPr lang="en-US" sz="2267" b="1">
                <a:latin typeface="Cambria"/>
                <a:ea typeface="ＭＳ Ｐゴシック"/>
                <a:cs typeface="Arial"/>
              </a:rPr>
              <a:t>Forms parts by using tools to mold heated material into a desired shape</a:t>
            </a:r>
            <a:endParaRPr lang="en-US" sz="2267" b="1">
              <a:latin typeface="Cambria"/>
              <a:cs typeface="Arial"/>
            </a:endParaRPr>
          </a:p>
          <a:p>
            <a:pPr marL="457189" indent="-457189">
              <a:buFont typeface="Arial"/>
              <a:buChar char="•"/>
            </a:pPr>
            <a:endParaRPr lang="en-US" sz="2267" b="1">
              <a:latin typeface="Cambria"/>
              <a:ea typeface="ＭＳ Ｐゴシック"/>
              <a:cs typeface="Arial"/>
            </a:endParaRPr>
          </a:p>
          <a:p>
            <a:pPr marL="457189" indent="-457189">
              <a:buFont typeface="Arial"/>
              <a:buChar char="•"/>
            </a:pPr>
            <a:r>
              <a:rPr lang="en-US" sz="2267" b="1">
                <a:latin typeface="Cambria"/>
                <a:ea typeface="ＭＳ Ｐゴシック"/>
                <a:cs typeface="Arial"/>
              </a:rPr>
              <a:t>"3rd Wave" of Digital Manufacturing</a:t>
            </a:r>
          </a:p>
          <a:p>
            <a:pPr marL="457189" indent="-457189">
              <a:buFont typeface="Arial"/>
              <a:buChar char="•"/>
            </a:pPr>
            <a:endParaRPr lang="en-US" sz="2267" b="1">
              <a:latin typeface="Cambria"/>
              <a:cs typeface="Arial"/>
            </a:endParaRPr>
          </a:p>
          <a:p>
            <a:pPr marL="457189" indent="-457189">
              <a:buFont typeface="Arial"/>
              <a:buChar char="•"/>
            </a:pPr>
            <a:r>
              <a:rPr lang="en-US" sz="2267" b="1">
                <a:latin typeface="Cambria"/>
                <a:ea typeface="ＭＳ Ｐゴシック"/>
                <a:cs typeface="Arial"/>
              </a:rPr>
              <a:t>Less wasteful than Subtractive or Additive Manufacturing</a:t>
            </a:r>
            <a:endParaRPr lang="en-US" sz="2267" b="1">
              <a:latin typeface="Cambria"/>
              <a:cs typeface="Arial"/>
            </a:endParaRPr>
          </a:p>
        </p:txBody>
      </p:sp>
      <p:pic>
        <p:nvPicPr>
          <p:cNvPr id="8" name="Picture 17">
            <a:extLst>
              <a:ext uri="{FF2B5EF4-FFF2-40B4-BE49-F238E27FC236}">
                <a16:creationId xmlns:a16="http://schemas.microsoft.com/office/drawing/2014/main" id="{D265D72F-429E-4D8B-A6AA-25C084259EF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30"/>
          <a:stretch/>
        </p:blipFill>
        <p:spPr>
          <a:xfrm>
            <a:off x="8030436" y="12105641"/>
            <a:ext cx="3072293" cy="343823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8" name="Picture 18" descr="Graphical user interface&#10;&#10;Description automatically generated">
            <a:extLst>
              <a:ext uri="{FF2B5EF4-FFF2-40B4-BE49-F238E27FC236}">
                <a16:creationId xmlns:a16="http://schemas.microsoft.com/office/drawing/2014/main" id="{A2159378-220C-419E-A236-1C0819ACBA7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790" t="16230" r="35834" b="17181"/>
          <a:stretch/>
        </p:blipFill>
        <p:spPr>
          <a:xfrm>
            <a:off x="12890658" y="5597138"/>
            <a:ext cx="7023767" cy="49210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96AC9D8-7311-49EB-B370-0260FD7E62FB}"/>
              </a:ext>
            </a:extLst>
          </p:cNvPr>
          <p:cNvSpPr txBox="1"/>
          <p:nvPr/>
        </p:nvSpPr>
        <p:spPr>
          <a:xfrm>
            <a:off x="12850549" y="10590655"/>
            <a:ext cx="7214545" cy="3741089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marL="380990" indent="-380990">
              <a:lnSpc>
                <a:spcPct val="150000"/>
              </a:lnSpc>
              <a:buFont typeface="Arial"/>
              <a:buChar char="•"/>
            </a:pPr>
            <a:r>
              <a:rPr lang="en-US" sz="2667" b="1">
                <a:latin typeface="Cambria"/>
                <a:ea typeface="ＭＳ Ｐゴシック"/>
                <a:cs typeface="Arial"/>
              </a:rPr>
              <a:t>Gripper mechanism with interchangeable pressing faces to deform the plasticine</a:t>
            </a:r>
            <a:endParaRPr lang="en-US" sz="2667" b="1">
              <a:latin typeface="Cambria"/>
              <a:cs typeface="Arial"/>
            </a:endParaRPr>
          </a:p>
          <a:p>
            <a:pPr marL="380990" indent="-380990">
              <a:lnSpc>
                <a:spcPct val="150000"/>
              </a:lnSpc>
              <a:buFont typeface="Arial"/>
              <a:buChar char="•"/>
            </a:pPr>
            <a:r>
              <a:rPr lang="en-US" sz="2667" b="1">
                <a:latin typeface="Cambria"/>
                <a:ea typeface="ＭＳ Ｐゴシック"/>
                <a:cs typeface="Arial"/>
              </a:rPr>
              <a:t>Tooling rack with various clay shaping attachments </a:t>
            </a:r>
            <a:endParaRPr lang="en-US" sz="2667" b="1">
              <a:latin typeface="Cambria"/>
              <a:cs typeface="Arial"/>
            </a:endParaRPr>
          </a:p>
          <a:p>
            <a:pPr marL="380990" indent="-380990">
              <a:lnSpc>
                <a:spcPct val="150000"/>
              </a:lnSpc>
              <a:buFont typeface="Arial"/>
              <a:buChar char="•"/>
            </a:pPr>
            <a:r>
              <a:rPr lang="en-US" sz="2667" b="1">
                <a:latin typeface="Cambria"/>
                <a:ea typeface="ＭＳ Ｐゴシック"/>
                <a:cs typeface="Arial"/>
              </a:rPr>
              <a:t>External mold for reshaping plasticine clay into uniformly sized blanks </a:t>
            </a:r>
            <a:endParaRPr lang="en-US" sz="2667" b="1">
              <a:latin typeface="Cambria"/>
              <a:cs typeface="Arial"/>
            </a:endParaRPr>
          </a:p>
        </p:txBody>
      </p:sp>
      <p:pic>
        <p:nvPicPr>
          <p:cNvPr id="19" name="Picture 19" descr="A picture containing shape&#10;&#10;Description automatically generated">
            <a:extLst>
              <a:ext uri="{FF2B5EF4-FFF2-40B4-BE49-F238E27FC236}">
                <a16:creationId xmlns:a16="http://schemas.microsoft.com/office/drawing/2014/main" id="{05283040-F38B-41A9-AA63-643D90FAE0A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7583" b="5759"/>
          <a:stretch/>
        </p:blipFill>
        <p:spPr>
          <a:xfrm>
            <a:off x="26313928" y="18523404"/>
            <a:ext cx="2636443" cy="24262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" name="Picture 24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F3799D86-3C02-49FB-9E29-6A87B4C384A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111" r="16389" b="559"/>
          <a:stretch/>
        </p:blipFill>
        <p:spPr>
          <a:xfrm>
            <a:off x="22419346" y="18500939"/>
            <a:ext cx="3631653" cy="247238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4D5F5D-29F8-4FAA-88DF-22FCE4275CF2}"/>
              </a:ext>
            </a:extLst>
          </p:cNvPr>
          <p:cNvSpPr txBox="1"/>
          <p:nvPr/>
        </p:nvSpPr>
        <p:spPr>
          <a:xfrm>
            <a:off x="21907461" y="5602386"/>
            <a:ext cx="7994832" cy="231903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marL="380990" indent="-380990">
              <a:lnSpc>
                <a:spcPct val="150000"/>
              </a:lnSpc>
              <a:buFont typeface="Arial"/>
              <a:buChar char="•"/>
            </a:pPr>
            <a:r>
              <a:rPr lang="en-US" sz="2667" b="1">
                <a:latin typeface="Cambria"/>
                <a:ea typeface="ＭＳ Ｐゴシック"/>
                <a:cs typeface="Arial"/>
              </a:rPr>
              <a:t>Testing of linear actuators</a:t>
            </a:r>
            <a:endParaRPr lang="en-US" sz="2667" b="1">
              <a:latin typeface="Cambria"/>
              <a:cs typeface="Arial"/>
            </a:endParaRPr>
          </a:p>
          <a:p>
            <a:pPr marL="380990" indent="-380990">
              <a:lnSpc>
                <a:spcPct val="150000"/>
              </a:lnSpc>
              <a:buFont typeface="Arial"/>
              <a:buChar char="•"/>
            </a:pPr>
            <a:r>
              <a:rPr lang="en-US" sz="2667" b="1">
                <a:latin typeface="Cambria"/>
                <a:ea typeface="ＭＳ Ｐゴシック"/>
                <a:cs typeface="Arial"/>
              </a:rPr>
              <a:t>Wiring and signal testing</a:t>
            </a:r>
            <a:endParaRPr lang="en-US" sz="2667" b="1">
              <a:latin typeface="Cambria"/>
              <a:cs typeface="Arial"/>
            </a:endParaRPr>
          </a:p>
          <a:p>
            <a:pPr marL="380990" indent="-380990">
              <a:lnSpc>
                <a:spcPct val="150000"/>
              </a:lnSpc>
              <a:buFont typeface="Arial"/>
              <a:buChar char="•"/>
            </a:pPr>
            <a:r>
              <a:rPr lang="en-US" sz="2667" b="1">
                <a:latin typeface="Cambria"/>
                <a:ea typeface="ＭＳ Ｐゴシック"/>
                <a:cs typeface="Arial"/>
              </a:rPr>
              <a:t>3D printed parts strength testing</a:t>
            </a:r>
            <a:endParaRPr lang="en-US" sz="2667" b="1">
              <a:latin typeface="Cambria"/>
              <a:cs typeface="Arial"/>
            </a:endParaRPr>
          </a:p>
          <a:p>
            <a:pPr marL="380990" indent="-380990">
              <a:buFont typeface="Arial"/>
              <a:buChar char="•"/>
            </a:pPr>
            <a:endParaRPr lang="en-US" sz="2267" b="1">
              <a:latin typeface="Cambria"/>
            </a:endParaRPr>
          </a:p>
        </p:txBody>
      </p:sp>
      <p:pic>
        <p:nvPicPr>
          <p:cNvPr id="27" name="Picture 27">
            <a:extLst>
              <a:ext uri="{FF2B5EF4-FFF2-40B4-BE49-F238E27FC236}">
                <a16:creationId xmlns:a16="http://schemas.microsoft.com/office/drawing/2014/main" id="{05AEF347-ED49-4E36-BA7E-8B7E18CFE62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896" t="581" r="13300" b="500"/>
          <a:stretch/>
        </p:blipFill>
        <p:spPr>
          <a:xfrm rot="16200000">
            <a:off x="24459215" y="5520529"/>
            <a:ext cx="2345447" cy="73558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AB5E8E0-18F5-45C1-9CC8-730D0BCDCA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83"/>
          <a:stretch/>
        </p:blipFill>
        <p:spPr bwMode="auto">
          <a:xfrm>
            <a:off x="25659735" y="12462740"/>
            <a:ext cx="3898595" cy="203963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015866A-12A1-474B-B363-C8301976B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6" t="14629" r="15433" b="12456"/>
          <a:stretch/>
        </p:blipFill>
        <p:spPr bwMode="auto">
          <a:xfrm>
            <a:off x="12636229" y="14638225"/>
            <a:ext cx="7515312" cy="575981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103839"/>
      </p:ext>
    </p:extLst>
  </p:cSld>
  <p:clrMapOvr>
    <a:masterClrMapping/>
  </p:clrMapOvr>
</p:sld>
</file>

<file path=ppt/theme/theme1.xml><?xml version="1.0" encoding="utf-8"?>
<a:theme xmlns:a="http://schemas.openxmlformats.org/drawingml/2006/main" name="wpi_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C666C7992D2D4BBB00DA44813D7911" ma:contentTypeVersion="10" ma:contentTypeDescription="Create a new document." ma:contentTypeScope="" ma:versionID="a87ae335e79a681f20735b27ed2d8018">
  <xsd:schema xmlns:xsd="http://www.w3.org/2001/XMLSchema" xmlns:xs="http://www.w3.org/2001/XMLSchema" xmlns:p="http://schemas.microsoft.com/office/2006/metadata/properties" xmlns:ns2="be40fac5-4cfe-435d-a4e2-667b0fd69955" targetNamespace="http://schemas.microsoft.com/office/2006/metadata/properties" ma:root="true" ma:fieldsID="d313108b4bdd2999c4ad883013a9f9b9" ns2:_="">
    <xsd:import namespace="be40fac5-4cfe-435d-a4e2-667b0fd699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0fac5-4cfe-435d-a4e2-667b0fd699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7FBB66-B88B-4739-BD59-69B183586C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CAEE80-9B26-4900-829A-5B86FB81A07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5FD356C-5858-4E1A-99F2-5CBB07CDD11E}">
  <ds:schemaRefs>
    <ds:schemaRef ds:uri="be40fac5-4cfe-435d-a4e2-667b0fd6995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256</Words>
  <Application>Microsoft Office PowerPoint</Application>
  <PresentationFormat>Custom</PresentationFormat>
  <Paragraphs>54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Cambria</vt:lpstr>
      <vt:lpstr>Times New Roman</vt:lpstr>
      <vt:lpstr>wpi_ppt</vt:lpstr>
      <vt:lpstr>PowerPoint Presentation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Template</dc:title>
  <dc:creator>WPI;ATC</dc:creator>
  <cp:lastModifiedBy>Ryan Beaver</cp:lastModifiedBy>
  <cp:revision>1</cp:revision>
  <dcterms:created xsi:type="dcterms:W3CDTF">2009-11-05T19:41:53Z</dcterms:created>
  <dcterms:modified xsi:type="dcterms:W3CDTF">2021-04-26T18:12:16Z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0x0101001DC666C7992D2D4BBB00DA44813D7911</vt:lpwstr>
  </property>
</Properties>
</file>