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118" r:id="rId2"/>
    <p:sldId id="2132" r:id="rId3"/>
    <p:sldId id="2133" r:id="rId4"/>
    <p:sldId id="2099" r:id="rId5"/>
    <p:sldId id="2129" r:id="rId6"/>
    <p:sldId id="2130" r:id="rId7"/>
    <p:sldId id="2104" r:id="rId8"/>
    <p:sldId id="2124" r:id="rId9"/>
    <p:sldId id="2123" r:id="rId10"/>
    <p:sldId id="2125" r:id="rId11"/>
    <p:sldId id="2106" r:id="rId12"/>
    <p:sldId id="2126" r:id="rId13"/>
    <p:sldId id="2127" r:id="rId14"/>
    <p:sldId id="2128" r:id="rId15"/>
    <p:sldId id="264" r:id="rId16"/>
    <p:sldId id="266" r:id="rId17"/>
    <p:sldId id="268" r:id="rId18"/>
    <p:sldId id="270" r:id="rId19"/>
    <p:sldId id="2138" r:id="rId20"/>
    <p:sldId id="2136" r:id="rId21"/>
    <p:sldId id="2135" r:id="rId22"/>
    <p:sldId id="2137" r:id="rId23"/>
  </p:sldIdLst>
  <p:sldSz cx="12192000" cy="6858000"/>
  <p:notesSz cx="7010400" cy="92964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pos="456" userDrawn="1">
          <p15:clr>
            <a:srgbClr val="A4A3A4"/>
          </p15:clr>
        </p15:guide>
        <p15:guide id="5" pos="7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569"/>
    <a:srgbClr val="5E7361"/>
    <a:srgbClr val="002E6D"/>
    <a:srgbClr val="272626"/>
    <a:srgbClr val="AB162B"/>
    <a:srgbClr val="B2B7BB"/>
    <a:srgbClr val="C78A3D"/>
    <a:srgbClr val="C4122F"/>
    <a:srgbClr val="343433"/>
    <a:srgbClr val="00B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73"/>
    <p:restoredTop sz="94149"/>
  </p:normalViewPr>
  <p:slideViewPr>
    <p:cSldViewPr snapToGrid="0">
      <p:cViewPr varScale="1">
        <p:scale>
          <a:sx n="107" d="100"/>
          <a:sy n="107" d="100"/>
        </p:scale>
        <p:origin x="1224" y="160"/>
      </p:cViewPr>
      <p:guideLst>
        <p:guide orient="horz" pos="720"/>
        <p:guide orient="horz" pos="960"/>
        <p:guide orient="horz" pos="3888"/>
        <p:guide pos="456"/>
        <p:guide pos="7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2" d="100"/>
          <a:sy n="102" d="100"/>
        </p:scale>
        <p:origin x="4304" y="17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B162B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8-8644-A5F4-CDC04B5B54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B2B7BB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8-8644-A5F4-CDC04B5B54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2E6D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A8-8644-A5F4-CDC04B5B54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5E736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A8-8644-A5F4-CDC04B5B54B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C78A3D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A8-8644-A5F4-CDC04B5B54B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7C6569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A8-8644-A5F4-CDC04B5B5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9342232"/>
        <c:axId val="2109345368"/>
      </c:barChart>
      <c:catAx>
        <c:axId val="2109342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9345368"/>
        <c:crosses val="autoZero"/>
        <c:auto val="1"/>
        <c:lblAlgn val="ctr"/>
        <c:lblOffset val="100"/>
        <c:noMultiLvlLbl val="0"/>
      </c:catAx>
      <c:valAx>
        <c:axId val="2109345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342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AB162B"/>
              </a:solidFill>
            </a:ln>
          </c:spPr>
          <c:marker>
            <c:symbol val="square"/>
            <c:size val="8"/>
            <c:spPr>
              <a:solidFill>
                <a:srgbClr val="AB162B"/>
              </a:solidFill>
              <a:ln>
                <a:solidFill>
                  <a:srgbClr val="AB162B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82-B942-9E8A-285508679E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rgbClr val="B2B7BB"/>
              </a:solidFill>
            </a:ln>
          </c:spPr>
          <c:marker>
            <c:symbol val="square"/>
            <c:size val="8"/>
            <c:spPr>
              <a:solidFill>
                <a:srgbClr val="B2B7BB"/>
              </a:solidFill>
              <a:ln>
                <a:solidFill>
                  <a:srgbClr val="B2B7BB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82-B942-9E8A-285508679E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rgbClr val="002E6D"/>
              </a:solidFill>
            </a:ln>
          </c:spPr>
          <c:marker>
            <c:symbol val="square"/>
            <c:size val="8"/>
            <c:spPr>
              <a:solidFill>
                <a:srgbClr val="002E6D"/>
              </a:solidFill>
              <a:ln>
                <a:solidFill>
                  <a:srgbClr val="002E6D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82-B942-9E8A-285508679E4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rgbClr val="5E7361"/>
              </a:solidFill>
            </a:ln>
          </c:spPr>
          <c:marker>
            <c:symbol val="square"/>
            <c:size val="8"/>
            <c:spPr>
              <a:solidFill>
                <a:srgbClr val="5E7361"/>
              </a:solidFill>
              <a:ln>
                <a:solidFill>
                  <a:srgbClr val="5E7361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82-B942-9E8A-285508679E4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ln>
              <a:solidFill>
                <a:srgbClr val="C78A3D"/>
              </a:solidFill>
            </a:ln>
          </c:spPr>
          <c:marker>
            <c:symbol val="square"/>
            <c:size val="8"/>
            <c:spPr>
              <a:solidFill>
                <a:srgbClr val="C78A3D"/>
              </a:solidFill>
              <a:ln>
                <a:solidFill>
                  <a:srgbClr val="C78A3D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D82-B942-9E8A-285508679E4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ln>
              <a:solidFill>
                <a:srgbClr val="7C6569"/>
              </a:solidFill>
            </a:ln>
          </c:spPr>
          <c:marker>
            <c:symbol val="square"/>
            <c:size val="8"/>
            <c:spPr>
              <a:solidFill>
                <a:srgbClr val="7C6569"/>
              </a:solidFill>
              <a:ln>
                <a:solidFill>
                  <a:srgbClr val="7C6569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D82-B942-9E8A-285508679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474344"/>
        <c:axId val="2109479176"/>
      </c:lineChart>
      <c:catAx>
        <c:axId val="2109474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9479176"/>
        <c:crosses val="autoZero"/>
        <c:auto val="1"/>
        <c:lblAlgn val="ctr"/>
        <c:lblOffset val="100"/>
        <c:noMultiLvlLbl val="0"/>
      </c:catAx>
      <c:valAx>
        <c:axId val="2109479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474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190963108778064"/>
          <c:y val="0.26410796684342713"/>
          <c:w val="0.1169329615048119"/>
          <c:h val="0.471784066313145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B162B"/>
              </a:solidFill>
            </c:spPr>
            <c:extLst>
              <c:ext xmlns:c16="http://schemas.microsoft.com/office/drawing/2014/chart" uri="{C3380CC4-5D6E-409C-BE32-E72D297353CC}">
                <c16:uniqueId val="{00000001-FF09-7B4F-ADA9-C065C27082EF}"/>
              </c:ext>
            </c:extLst>
          </c:dPt>
          <c:dPt>
            <c:idx val="1"/>
            <c:bubble3D val="0"/>
            <c:spPr>
              <a:solidFill>
                <a:srgbClr val="B2B7BB"/>
              </a:solidFill>
            </c:spPr>
            <c:extLst>
              <c:ext xmlns:c16="http://schemas.microsoft.com/office/drawing/2014/chart" uri="{C3380CC4-5D6E-409C-BE32-E72D297353CC}">
                <c16:uniqueId val="{00000003-FF09-7B4F-ADA9-C065C27082EF}"/>
              </c:ext>
            </c:extLst>
          </c:dPt>
          <c:dPt>
            <c:idx val="2"/>
            <c:bubble3D val="0"/>
            <c:spPr>
              <a:solidFill>
                <a:srgbClr val="002E6D"/>
              </a:solidFill>
            </c:spPr>
            <c:extLst>
              <c:ext xmlns:c16="http://schemas.microsoft.com/office/drawing/2014/chart" uri="{C3380CC4-5D6E-409C-BE32-E72D297353CC}">
                <c16:uniqueId val="{00000005-FF09-7B4F-ADA9-C065C27082EF}"/>
              </c:ext>
            </c:extLst>
          </c:dPt>
          <c:dPt>
            <c:idx val="3"/>
            <c:bubble3D val="0"/>
            <c:spPr>
              <a:solidFill>
                <a:srgbClr val="5E7361"/>
              </a:solidFill>
            </c:spPr>
            <c:extLst>
              <c:ext xmlns:c16="http://schemas.microsoft.com/office/drawing/2014/chart" uri="{C3380CC4-5D6E-409C-BE32-E72D297353CC}">
                <c16:uniqueId val="{00000007-FF09-7B4F-ADA9-C065C27082EF}"/>
              </c:ext>
            </c:extLst>
          </c:dPt>
          <c:dPt>
            <c:idx val="4"/>
            <c:bubble3D val="0"/>
            <c:spPr>
              <a:solidFill>
                <a:srgbClr val="C78A3D"/>
              </a:solidFill>
            </c:spPr>
            <c:extLst>
              <c:ext xmlns:c16="http://schemas.microsoft.com/office/drawing/2014/chart" uri="{C3380CC4-5D6E-409C-BE32-E72D297353CC}">
                <c16:uniqueId val="{00000009-FF09-7B4F-ADA9-C065C27082EF}"/>
              </c:ext>
            </c:extLst>
          </c:dPt>
          <c:dPt>
            <c:idx val="5"/>
            <c:bubble3D val="0"/>
            <c:spPr>
              <a:solidFill>
                <a:srgbClr val="7C6569"/>
              </a:solidFill>
            </c:spPr>
            <c:extLst>
              <c:ext xmlns:c16="http://schemas.microsoft.com/office/drawing/2014/chart" uri="{C3380CC4-5D6E-409C-BE32-E72D297353CC}">
                <c16:uniqueId val="{0000000B-FF09-7B4F-ADA9-C065C27082EF}"/>
              </c:ext>
            </c:extLst>
          </c:dPt>
          <c:cat>
            <c:strRef>
              <c:f>Sheet1!$A$2:$A$7</c:f>
              <c:strCache>
                <c:ptCount val="6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  <c:pt idx="3">
                  <c:v>Series 4</c:v>
                </c:pt>
                <c:pt idx="4">
                  <c:v>Series 5</c:v>
                </c:pt>
                <c:pt idx="5">
                  <c:v>Series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  <c:pt idx="4">
                  <c:v>1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F09-7B4F-ADA9-C065C27082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572298401765396"/>
          <c:y val="0.26410796684342713"/>
          <c:w val="0.21331530337295707"/>
          <c:h val="0.4717840663131457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B162B"/>
              </a:solidFill>
            </c:spPr>
            <c:extLst>
              <c:ext xmlns:c16="http://schemas.microsoft.com/office/drawing/2014/chart" uri="{C3380CC4-5D6E-409C-BE32-E72D297353CC}">
                <c16:uniqueId val="{00000001-3E7B-C64F-A3DE-F2BD0C243818}"/>
              </c:ext>
            </c:extLst>
          </c:dPt>
          <c:dPt>
            <c:idx val="1"/>
            <c:bubble3D val="0"/>
            <c:spPr>
              <a:solidFill>
                <a:srgbClr val="B2B7BB"/>
              </a:solidFill>
            </c:spPr>
            <c:extLst>
              <c:ext xmlns:c16="http://schemas.microsoft.com/office/drawing/2014/chart" uri="{C3380CC4-5D6E-409C-BE32-E72D297353CC}">
                <c16:uniqueId val="{00000003-3E7B-C64F-A3DE-F2BD0C243818}"/>
              </c:ext>
            </c:extLst>
          </c:dPt>
          <c:dPt>
            <c:idx val="2"/>
            <c:bubble3D val="0"/>
            <c:spPr>
              <a:solidFill>
                <a:srgbClr val="002E6D"/>
              </a:solidFill>
            </c:spPr>
            <c:extLst>
              <c:ext xmlns:c16="http://schemas.microsoft.com/office/drawing/2014/chart" uri="{C3380CC4-5D6E-409C-BE32-E72D297353CC}">
                <c16:uniqueId val="{00000005-3E7B-C64F-A3DE-F2BD0C243818}"/>
              </c:ext>
            </c:extLst>
          </c:dPt>
          <c:dPt>
            <c:idx val="3"/>
            <c:bubble3D val="0"/>
            <c:spPr>
              <a:solidFill>
                <a:srgbClr val="5E7361"/>
              </a:solidFill>
            </c:spPr>
            <c:extLst>
              <c:ext xmlns:c16="http://schemas.microsoft.com/office/drawing/2014/chart" uri="{C3380CC4-5D6E-409C-BE32-E72D297353CC}">
                <c16:uniqueId val="{00000007-3E7B-C64F-A3DE-F2BD0C243818}"/>
              </c:ext>
            </c:extLst>
          </c:dPt>
          <c:dPt>
            <c:idx val="4"/>
            <c:bubble3D val="0"/>
            <c:spPr>
              <a:solidFill>
                <a:srgbClr val="C78A3D"/>
              </a:solidFill>
            </c:spPr>
            <c:extLst>
              <c:ext xmlns:c16="http://schemas.microsoft.com/office/drawing/2014/chart" uri="{C3380CC4-5D6E-409C-BE32-E72D297353CC}">
                <c16:uniqueId val="{00000009-3E7B-C64F-A3DE-F2BD0C243818}"/>
              </c:ext>
            </c:extLst>
          </c:dPt>
          <c:dPt>
            <c:idx val="5"/>
            <c:bubble3D val="0"/>
            <c:spPr>
              <a:solidFill>
                <a:srgbClr val="7C6569"/>
              </a:solidFill>
            </c:spPr>
            <c:extLst>
              <c:ext xmlns:c16="http://schemas.microsoft.com/office/drawing/2014/chart" uri="{C3380CC4-5D6E-409C-BE32-E72D297353CC}">
                <c16:uniqueId val="{0000000B-3E7B-C64F-A3DE-F2BD0C243818}"/>
              </c:ext>
            </c:extLst>
          </c:dPt>
          <c:cat>
            <c:strRef>
              <c:f>Sheet1!$A$2:$A$7</c:f>
              <c:strCache>
                <c:ptCount val="6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  <c:pt idx="3">
                  <c:v>Series 4</c:v>
                </c:pt>
                <c:pt idx="4">
                  <c:v>Series 5</c:v>
                </c:pt>
                <c:pt idx="5">
                  <c:v>Series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  <c:pt idx="4">
                  <c:v>1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7B-C64F-A3DE-F2BD0C243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572298401765396"/>
          <c:y val="0.26410796684342713"/>
          <c:w val="0.21331530337295707"/>
          <c:h val="0.4717840663131457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0449CD-19C8-44C0-A36B-1667EDB1312B}" type="datetimeFigureOut">
              <a:rPr lang="en-US" smtClean="0"/>
              <a:t>12/5/23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C7A2D6-6A74-4789-8A27-67CDFFE8E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7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4C511E-AA3B-43E3-B946-406AB5E4C4BB}" type="datetimeFigureOut">
              <a:rPr lang="en-US" smtClean="0"/>
              <a:pPr/>
              <a:t>12/5/23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E4A049-8685-4352-9DC2-828F08FD54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5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Cover for a full photo 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5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33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9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9BFF-9304-4EE8-967B-56F816FBB8C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07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74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E677A-78C3-4723-ABCD-0025B187880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78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90F28-0818-4B04-AB54-DE148D58546F}" type="slidenum">
              <a:rPr lang="en-US"/>
              <a:pPr/>
              <a:t>18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BEST PRACTICES: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dirty="0"/>
              <a:t> Open</a:t>
            </a:r>
            <a:r>
              <a:rPr lang="en-US" b="0" baseline="0" dirty="0"/>
              <a:t> Excel 2007 before creating charts in PowerPoint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0" baseline="0" dirty="0"/>
              <a:t> Duplicate this slide and edit data</a:t>
            </a:r>
          </a:p>
        </p:txBody>
      </p:sp>
    </p:spTree>
    <p:extLst>
      <p:ext uri="{BB962C8B-B14F-4D97-AF65-F5344CB8AC3E}">
        <p14:creationId xmlns:p14="http://schemas.microsoft.com/office/powerpoint/2010/main" val="344165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62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68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85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4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1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of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63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57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83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45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62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85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4A049-8685-4352-9DC2-828F08FD54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0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C2D0595-5770-C96B-A9D1-4F753B1818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2836309"/>
            <a:ext cx="9144000" cy="1524001"/>
          </a:xfrm>
        </p:spPr>
        <p:txBody>
          <a:bodyPr>
            <a:noAutofit/>
          </a:bodyPr>
          <a:lstStyle>
            <a:lvl1pPr>
              <a:lnSpc>
                <a:spcPts val="4200"/>
              </a:lnSpc>
              <a:defRPr sz="4000" b="1"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14D3FB-B92A-0140-6727-1A2CFC21B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591957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 descr="A red letter w on a black background&#10;&#10;Description automatically generated">
            <a:extLst>
              <a:ext uri="{FF2B5EF4-FFF2-40B4-BE49-F238E27FC236}">
                <a16:creationId xmlns:a16="http://schemas.microsoft.com/office/drawing/2014/main" id="{16AFF59A-392A-B90D-90C3-40ADAD4A64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78" y="990600"/>
            <a:ext cx="3393650" cy="1097280"/>
          </a:xfrm>
          <a:prstGeom prst="rect">
            <a:avLst/>
          </a:prstGeom>
        </p:spPr>
      </p:pic>
      <p:pic>
        <p:nvPicPr>
          <p:cNvPr id="12" name="Picture 11" descr="A grey logo with text&#10;&#10;Description automatically generated">
            <a:extLst>
              <a:ext uri="{FF2B5EF4-FFF2-40B4-BE49-F238E27FC236}">
                <a16:creationId xmlns:a16="http://schemas.microsoft.com/office/drawing/2014/main" id="{4C1E441D-3FAC-DA36-0F0B-FE18196D79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69" b="12037"/>
          <a:stretch/>
        </p:blipFill>
        <p:spPr>
          <a:xfrm>
            <a:off x="8112370" y="2836309"/>
            <a:ext cx="4079630" cy="4021691"/>
          </a:xfrm>
          <a:prstGeom prst="rect">
            <a:avLst/>
          </a:prstGeom>
        </p:spPr>
      </p:pic>
    </p:spTree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4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ts val="3800"/>
              </a:lnSpc>
              <a:defRPr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 err="1"/>
              <a:t>ghghghg</a:t>
            </a:r>
            <a:endParaRPr lang="en-US" dirty="0"/>
          </a:p>
        </p:txBody>
      </p:sp>
      <p:sp>
        <p:nvSpPr>
          <p:cNvPr id="36" name="Picture Placeholder 29">
            <a:extLst>
              <a:ext uri="{FF2B5EF4-FFF2-40B4-BE49-F238E27FC236}">
                <a16:creationId xmlns:a16="http://schemas.microsoft.com/office/drawing/2014/main" id="{5244BC53-C119-4F58-759C-4315A0FAAA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1798655"/>
            <a:ext cx="3560461" cy="2009669"/>
          </a:xfrm>
        </p:spPr>
        <p:txBody>
          <a:bodyPr/>
          <a:lstStyle/>
          <a:p>
            <a:endParaRPr lang="en-US"/>
          </a:p>
        </p:txBody>
      </p:sp>
      <p:sp>
        <p:nvSpPr>
          <p:cNvPr id="37" name="Picture Placeholder 29">
            <a:extLst>
              <a:ext uri="{FF2B5EF4-FFF2-40B4-BE49-F238E27FC236}">
                <a16:creationId xmlns:a16="http://schemas.microsoft.com/office/drawing/2014/main" id="{A49D9818-2411-344C-A56B-875F98535DE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599" y="3971259"/>
            <a:ext cx="3560461" cy="2009669"/>
          </a:xfrm>
        </p:spPr>
        <p:txBody>
          <a:bodyPr/>
          <a:lstStyle/>
          <a:p>
            <a:endParaRPr lang="en-US"/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29DEAC6C-0B95-082C-AE64-4DB58BBA1AC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15769" y="1798655"/>
            <a:ext cx="3560461" cy="2009669"/>
          </a:xfrm>
        </p:spPr>
        <p:txBody>
          <a:bodyPr/>
          <a:lstStyle/>
          <a:p>
            <a:endParaRPr lang="en-US"/>
          </a:p>
        </p:txBody>
      </p:sp>
      <p:sp>
        <p:nvSpPr>
          <p:cNvPr id="39" name="Picture Placeholder 29">
            <a:extLst>
              <a:ext uri="{FF2B5EF4-FFF2-40B4-BE49-F238E27FC236}">
                <a16:creationId xmlns:a16="http://schemas.microsoft.com/office/drawing/2014/main" id="{563B06A4-C363-484C-CF9B-67A85842D4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5768" y="3971259"/>
            <a:ext cx="3560461" cy="2009669"/>
          </a:xfrm>
        </p:spPr>
        <p:txBody>
          <a:bodyPr/>
          <a:lstStyle/>
          <a:p>
            <a:endParaRPr lang="en-US"/>
          </a:p>
        </p:txBody>
      </p:sp>
      <p:sp>
        <p:nvSpPr>
          <p:cNvPr id="40" name="Picture Placeholder 29">
            <a:extLst>
              <a:ext uri="{FF2B5EF4-FFF2-40B4-BE49-F238E27FC236}">
                <a16:creationId xmlns:a16="http://schemas.microsoft.com/office/drawing/2014/main" id="{6A31F244-4234-8398-1A92-815E5A2CE89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21940" y="1798655"/>
            <a:ext cx="3560461" cy="2009669"/>
          </a:xfrm>
        </p:spPr>
        <p:txBody>
          <a:bodyPr/>
          <a:lstStyle/>
          <a:p>
            <a:endParaRPr lang="en-US"/>
          </a:p>
        </p:txBody>
      </p:sp>
      <p:sp>
        <p:nvSpPr>
          <p:cNvPr id="41" name="Picture Placeholder 29">
            <a:extLst>
              <a:ext uri="{FF2B5EF4-FFF2-40B4-BE49-F238E27FC236}">
                <a16:creationId xmlns:a16="http://schemas.microsoft.com/office/drawing/2014/main" id="{A98A7173-01A5-7FE9-3F9D-EB7D34B47BE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21939" y="3971259"/>
            <a:ext cx="3560461" cy="200966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1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3">
            <a:extLst>
              <a:ext uri="{FF2B5EF4-FFF2-40B4-BE49-F238E27FC236}">
                <a16:creationId xmlns:a16="http://schemas.microsoft.com/office/drawing/2014/main" id="{F515B657-5011-7715-8F0C-0D7032BCB695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609599" y="1798638"/>
            <a:ext cx="10972801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6" name="Picture Placeholder 29">
            <a:extLst>
              <a:ext uri="{FF2B5EF4-FFF2-40B4-BE49-F238E27FC236}">
                <a16:creationId xmlns:a16="http://schemas.microsoft.com/office/drawing/2014/main" id="{5244BC53-C119-4F58-759C-4315A0FAAA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1798654"/>
            <a:ext cx="3560461" cy="35585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Picture Placeholder 29">
            <a:extLst>
              <a:ext uri="{FF2B5EF4-FFF2-40B4-BE49-F238E27FC236}">
                <a16:creationId xmlns:a16="http://schemas.microsoft.com/office/drawing/2014/main" id="{29DEAC6C-0B95-082C-AE64-4DB58BBA1AC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15769" y="1798655"/>
            <a:ext cx="3560461" cy="3558536"/>
          </a:xfrm>
        </p:spPr>
        <p:txBody>
          <a:bodyPr/>
          <a:lstStyle/>
          <a:p>
            <a:endParaRPr lang="en-US"/>
          </a:p>
        </p:txBody>
      </p:sp>
      <p:sp>
        <p:nvSpPr>
          <p:cNvPr id="40" name="Picture Placeholder 29">
            <a:extLst>
              <a:ext uri="{FF2B5EF4-FFF2-40B4-BE49-F238E27FC236}">
                <a16:creationId xmlns:a16="http://schemas.microsoft.com/office/drawing/2014/main" id="{6A31F244-4234-8398-1A92-815E5A2CE89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21940" y="1798655"/>
            <a:ext cx="3560461" cy="355853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57F27-E780-1D1A-2235-3359A9AD23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7" y="5396947"/>
            <a:ext cx="3560461" cy="69331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400"/>
            </a:lvl3pPr>
            <a:lvl4pPr marL="914400" indent="0" algn="ctr">
              <a:buNone/>
              <a:defRPr sz="1400"/>
            </a:lvl4pPr>
            <a:lvl5pPr marL="1143000" indent="0" algn="ctr">
              <a:buNone/>
              <a:defRPr sz="1400"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C3F6AF-61A0-8B1C-2E91-A2C94FBCE73C}"/>
              </a:ext>
            </a:extLst>
          </p:cNvPr>
          <p:cNvSpPr txBox="1"/>
          <p:nvPr userDrawn="1"/>
        </p:nvSpPr>
        <p:spPr>
          <a:xfrm>
            <a:off x="5327374" y="5396947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23D2F03-3057-A9E9-4126-7CC2206204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15769" y="5396947"/>
            <a:ext cx="3560461" cy="69331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400"/>
            </a:lvl3pPr>
            <a:lvl4pPr marL="914400" indent="0" algn="ctr">
              <a:buNone/>
              <a:defRPr sz="1400"/>
            </a:lvl4pPr>
            <a:lvl5pPr marL="1143000" indent="0" algn="ctr">
              <a:buNone/>
              <a:defRPr sz="1400"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A58090A-63C8-ADC3-23D8-A48EFF69A4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21939" y="5396947"/>
            <a:ext cx="3560461" cy="69331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400"/>
            </a:lvl3pPr>
            <a:lvl4pPr marL="914400" indent="0" algn="ctr">
              <a:buNone/>
              <a:defRPr sz="1400"/>
            </a:lvl4pPr>
            <a:lvl5pPr marL="1143000" indent="0" algn="ctr">
              <a:buNone/>
              <a:defRPr sz="1400"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530854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57F27-E780-1D1A-2235-3359A9AD23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7" y="5396947"/>
            <a:ext cx="3560461" cy="69331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400"/>
            </a:lvl3pPr>
            <a:lvl4pPr marL="914400" indent="0" algn="ctr">
              <a:buNone/>
              <a:defRPr sz="1400"/>
            </a:lvl4pPr>
            <a:lvl5pPr marL="1143000" indent="0" algn="ctr">
              <a:buNone/>
              <a:defRPr sz="1400"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23D2F03-3057-A9E9-4126-7CC2206204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15769" y="5396947"/>
            <a:ext cx="3560461" cy="69331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400"/>
            </a:lvl3pPr>
            <a:lvl4pPr marL="914400" indent="0" algn="ctr">
              <a:buNone/>
              <a:defRPr sz="1400"/>
            </a:lvl4pPr>
            <a:lvl5pPr marL="1143000" indent="0" algn="ctr">
              <a:buNone/>
              <a:defRPr sz="1400"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A58090A-63C8-ADC3-23D8-A48EFF69A4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21939" y="5396947"/>
            <a:ext cx="3560461" cy="69331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400"/>
            </a:lvl3pPr>
            <a:lvl4pPr marL="914400" indent="0" algn="ctr">
              <a:buNone/>
              <a:defRPr sz="1400"/>
            </a:lvl4pPr>
            <a:lvl5pPr marL="1143000" indent="0" algn="ctr">
              <a:buNone/>
              <a:defRPr sz="1400"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Chart Placeholder 4">
            <a:extLst>
              <a:ext uri="{FF2B5EF4-FFF2-40B4-BE49-F238E27FC236}">
                <a16:creationId xmlns:a16="http://schemas.microsoft.com/office/drawing/2014/main" id="{3EF471E3-3169-E47C-1DF5-8E18891BD311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09600" y="1798638"/>
            <a:ext cx="3560763" cy="355917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hart Placeholder 4">
            <a:extLst>
              <a:ext uri="{FF2B5EF4-FFF2-40B4-BE49-F238E27FC236}">
                <a16:creationId xmlns:a16="http://schemas.microsoft.com/office/drawing/2014/main" id="{AFF3D7C2-5A28-5CCC-774B-408975F809D4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4315617" y="1798014"/>
            <a:ext cx="3560763" cy="355917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Chart Placeholder 4">
            <a:extLst>
              <a:ext uri="{FF2B5EF4-FFF2-40B4-BE49-F238E27FC236}">
                <a16:creationId xmlns:a16="http://schemas.microsoft.com/office/drawing/2014/main" id="{F4526561-6D13-A8BC-DFED-3E9422B381E9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8021634" y="1798014"/>
            <a:ext cx="3560763" cy="3559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2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9523D3-F72C-A737-D43A-E356A52D838C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 descr="A grey logo with text&#10;&#10;Description automatically generated">
            <a:extLst>
              <a:ext uri="{FF2B5EF4-FFF2-40B4-BE49-F238E27FC236}">
                <a16:creationId xmlns:a16="http://schemas.microsoft.com/office/drawing/2014/main" id="{B1D05FE9-9C13-6D48-7303-93DC7F7D7A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810000" y="1143000"/>
            <a:ext cx="4572000" cy="457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9523D3-F72C-A737-D43A-E356A52D838C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07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FE98F50-F8E9-DD5D-F0F3-B177E05FE517}"/>
              </a:ext>
            </a:extLst>
          </p:cNvPr>
          <p:cNvSpPr/>
          <p:nvPr userDrawn="1"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AB162B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CB2D455-4055-7480-CBDA-FD85C71EB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024064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1045F49-C082-20D9-8199-F2BED577C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68416"/>
            <a:ext cx="9144000" cy="1524001"/>
          </a:xfrm>
        </p:spPr>
        <p:txBody>
          <a:bodyPr>
            <a:noAutofit/>
          </a:bodyPr>
          <a:lstStyle>
            <a:lvl1pPr>
              <a:lnSpc>
                <a:spcPts val="4200"/>
              </a:lnSpc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792277-BE88-7783-1DD4-5085D63F96DC}"/>
              </a:ext>
            </a:extLst>
          </p:cNvPr>
          <p:cNvSpPr txBox="1"/>
          <p:nvPr userDrawn="1"/>
        </p:nvSpPr>
        <p:spPr>
          <a:xfrm>
            <a:off x="-433137" y="4360244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  <p:pic>
        <p:nvPicPr>
          <p:cNvPr id="18" name="Picture 17" descr="A grey logo with text&#10;&#10;Description automatically generated">
            <a:extLst>
              <a:ext uri="{FF2B5EF4-FFF2-40B4-BE49-F238E27FC236}">
                <a16:creationId xmlns:a16="http://schemas.microsoft.com/office/drawing/2014/main" id="{5376143C-E399-5AFE-BF3E-718BB88400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69" b="12037"/>
          <a:stretch/>
        </p:blipFill>
        <p:spPr>
          <a:xfrm>
            <a:off x="8112370" y="2836309"/>
            <a:ext cx="4079630" cy="402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8343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45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/>
          <a:lstStyle>
            <a:lvl1pPr>
              <a:buClr>
                <a:srgbClr val="C4122F"/>
              </a:buClr>
              <a:defRPr/>
            </a:lvl1pPr>
            <a:lvl2pPr>
              <a:buClr>
                <a:srgbClr val="C4122F"/>
              </a:buClr>
              <a:defRPr/>
            </a:lvl2pPr>
            <a:lvl3pPr>
              <a:buClr>
                <a:srgbClr val="C4122F"/>
              </a:buClr>
              <a:defRPr/>
            </a:lvl3pPr>
            <a:lvl4pPr>
              <a:buClr>
                <a:srgbClr val="C4122F"/>
              </a:buClr>
              <a:defRPr/>
            </a:lvl4pPr>
            <a:lvl5pPr>
              <a:buClr>
                <a:srgbClr val="C4122F"/>
              </a:buClr>
              <a:defRPr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0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>
          <a:xfrm>
            <a:off x="609600" y="1795464"/>
            <a:ext cx="3491097" cy="4189412"/>
          </a:xfrm>
        </p:spPr>
        <p:txBody>
          <a:bodyPr anchor="ctr" anchorCtr="0"/>
          <a:lstStyle>
            <a:lvl1pPr>
              <a:buClr>
                <a:srgbClr val="C4122F"/>
              </a:buClr>
              <a:defRPr/>
            </a:lvl1pPr>
            <a:lvl2pPr>
              <a:buClr>
                <a:srgbClr val="C4122F"/>
              </a:buClr>
              <a:defRPr/>
            </a:lvl2pPr>
            <a:lvl3pPr>
              <a:buClr>
                <a:srgbClr val="C4122F"/>
              </a:buClr>
              <a:defRPr/>
            </a:lvl3pPr>
            <a:lvl4pPr>
              <a:buClr>
                <a:srgbClr val="C4122F"/>
              </a:buClr>
              <a:defRPr/>
            </a:lvl4pPr>
            <a:lvl5pPr>
              <a:buClr>
                <a:srgbClr val="C4122F"/>
              </a:buClr>
              <a:defRPr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951C2A1F-7537-C4F1-6B37-08D509AD72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63325" y="1799550"/>
            <a:ext cx="3578225" cy="20129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92441D67-6FBE-E495-29AB-89B669EEEC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63322" y="3975484"/>
            <a:ext cx="3578225" cy="20129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EF4467BA-E9BA-5857-EAD9-76EDE888A9B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04175" y="1795464"/>
            <a:ext cx="3578225" cy="201295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EEE304F3-E1CB-FB4B-9A38-A4949DB383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04172" y="3971398"/>
            <a:ext cx="3578225" cy="20129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4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>
          <a:xfrm>
            <a:off x="609600" y="351367"/>
            <a:ext cx="10972800" cy="800100"/>
          </a:xfrm>
        </p:spPr>
        <p:txBody>
          <a:bodyPr anchor="b" anchorCtr="0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>
          <a:xfrm>
            <a:off x="8091303" y="1795464"/>
            <a:ext cx="3491097" cy="4189412"/>
          </a:xfrm>
        </p:spPr>
        <p:txBody>
          <a:bodyPr anchor="ctr" anchorCtr="0"/>
          <a:lstStyle>
            <a:lvl1pPr>
              <a:buClr>
                <a:srgbClr val="C4122F"/>
              </a:buClr>
              <a:defRPr/>
            </a:lvl1pPr>
            <a:lvl2pPr>
              <a:buClr>
                <a:srgbClr val="C4122F"/>
              </a:buClr>
              <a:defRPr/>
            </a:lvl2pPr>
            <a:lvl3pPr>
              <a:buClr>
                <a:srgbClr val="C4122F"/>
              </a:buClr>
              <a:defRPr/>
            </a:lvl3pPr>
            <a:lvl4pPr>
              <a:buClr>
                <a:srgbClr val="C4122F"/>
              </a:buClr>
              <a:defRPr/>
            </a:lvl4pPr>
            <a:lvl5pPr>
              <a:buClr>
                <a:srgbClr val="C4122F"/>
              </a:buClr>
              <a:defRPr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951C2A1F-7537-C4F1-6B37-08D509AD72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3" y="1799550"/>
            <a:ext cx="3578225" cy="20129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92441D67-6FBE-E495-29AB-89B669EEEC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" y="3975484"/>
            <a:ext cx="3578225" cy="20129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EF4467BA-E9BA-5857-EAD9-76EDE888A9B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50453" y="1795464"/>
            <a:ext cx="3578225" cy="201295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EEE304F3-E1CB-FB4B-9A38-A4949DB383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50450" y="3971398"/>
            <a:ext cx="3578225" cy="20129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9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>
          <a:xfrm>
            <a:off x="609600" y="1795464"/>
            <a:ext cx="4141304" cy="4189412"/>
          </a:xfrm>
        </p:spPr>
        <p:txBody>
          <a:bodyPr anchor="ctr" anchorCtr="0"/>
          <a:lstStyle>
            <a:lvl1pPr>
              <a:buClr>
                <a:srgbClr val="C4122F"/>
              </a:buClr>
              <a:defRPr/>
            </a:lvl1pPr>
            <a:lvl2pPr>
              <a:buClr>
                <a:srgbClr val="C4122F"/>
              </a:buClr>
              <a:defRPr/>
            </a:lvl2pPr>
            <a:lvl3pPr>
              <a:buClr>
                <a:srgbClr val="C4122F"/>
              </a:buClr>
              <a:defRPr/>
            </a:lvl3pPr>
            <a:lvl4pPr>
              <a:buClr>
                <a:srgbClr val="C4122F"/>
              </a:buClr>
              <a:defRPr/>
            </a:lvl4pPr>
            <a:lvl5pPr>
              <a:buClr>
                <a:srgbClr val="C4122F"/>
              </a:buClr>
              <a:defRPr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47B081FF-3E29-3D08-F3F2-FAADD0528E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19688" y="1795463"/>
            <a:ext cx="6462712" cy="41894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2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>
          <a:xfrm>
            <a:off x="609600" y="1795464"/>
            <a:ext cx="4141304" cy="4189412"/>
          </a:xfrm>
        </p:spPr>
        <p:txBody>
          <a:bodyPr anchor="ctr" anchorCtr="0"/>
          <a:lstStyle>
            <a:lvl1pPr>
              <a:buClr>
                <a:srgbClr val="C4122F"/>
              </a:buClr>
              <a:defRPr/>
            </a:lvl1pPr>
            <a:lvl2pPr>
              <a:buClr>
                <a:srgbClr val="C4122F"/>
              </a:buClr>
              <a:defRPr/>
            </a:lvl2pPr>
            <a:lvl3pPr>
              <a:buClr>
                <a:srgbClr val="C4122F"/>
              </a:buClr>
              <a:defRPr/>
            </a:lvl3pPr>
            <a:lvl4pPr>
              <a:buClr>
                <a:srgbClr val="C4122F"/>
              </a:buClr>
              <a:defRPr/>
            </a:lvl4pPr>
            <a:lvl5pPr>
              <a:buClr>
                <a:srgbClr val="C4122F"/>
              </a:buClr>
              <a:defRPr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4" name="Chart Placeholder 2">
            <a:extLst>
              <a:ext uri="{FF2B5EF4-FFF2-40B4-BE49-F238E27FC236}">
                <a16:creationId xmlns:a16="http://schemas.microsoft.com/office/drawing/2014/main" id="{6A0E3AFB-EF36-B596-ECF7-DB02E81A9E3B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5119688" y="1795463"/>
            <a:ext cx="6462712" cy="41894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>
          <a:xfrm>
            <a:off x="7441096" y="1795464"/>
            <a:ext cx="4141304" cy="4189412"/>
          </a:xfrm>
        </p:spPr>
        <p:txBody>
          <a:bodyPr anchor="ctr" anchorCtr="0"/>
          <a:lstStyle>
            <a:lvl1pPr>
              <a:buClr>
                <a:srgbClr val="C4122F"/>
              </a:buClr>
              <a:defRPr/>
            </a:lvl1pPr>
            <a:lvl2pPr>
              <a:buClr>
                <a:srgbClr val="C4122F"/>
              </a:buClr>
              <a:defRPr/>
            </a:lvl2pPr>
            <a:lvl3pPr>
              <a:buClr>
                <a:srgbClr val="C4122F"/>
              </a:buClr>
              <a:defRPr/>
            </a:lvl3pPr>
            <a:lvl4pPr>
              <a:buClr>
                <a:srgbClr val="C4122F"/>
              </a:buClr>
              <a:defRPr/>
            </a:lvl4pPr>
            <a:lvl5pPr>
              <a:buClr>
                <a:srgbClr val="C4122F"/>
              </a:buClr>
              <a:defRPr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47B081FF-3E29-3D08-F3F2-FAADD0528E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1795463"/>
            <a:ext cx="6462712" cy="41894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9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7048"/>
            <a:ext cx="5283200" cy="4495800"/>
          </a:xfrm>
        </p:spPr>
        <p:txBody>
          <a:bodyPr>
            <a:normAutofit/>
          </a:bodyPr>
          <a:lstStyle>
            <a:lvl1pPr>
              <a:buClr>
                <a:srgbClr val="C4122F"/>
              </a:buClr>
              <a:defRPr sz="2400"/>
            </a:lvl1pPr>
            <a:lvl2pPr>
              <a:buClr>
                <a:srgbClr val="C4122F"/>
              </a:buClr>
              <a:defRPr sz="2000"/>
            </a:lvl2pPr>
            <a:lvl3pPr>
              <a:buClr>
                <a:srgbClr val="C4122F"/>
              </a:buClr>
              <a:defRPr sz="1800"/>
            </a:lvl3pPr>
            <a:lvl4pPr>
              <a:buClr>
                <a:srgbClr val="C4122F"/>
              </a:buClr>
              <a:defRPr sz="1600"/>
            </a:lvl4pPr>
            <a:lvl5pPr>
              <a:buClr>
                <a:srgbClr val="C4122F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2" y="1527048"/>
            <a:ext cx="5283200" cy="4495800"/>
          </a:xfrm>
        </p:spPr>
        <p:txBody>
          <a:bodyPr>
            <a:normAutofit/>
          </a:bodyPr>
          <a:lstStyle>
            <a:lvl1pPr>
              <a:buClr>
                <a:srgbClr val="C4122F"/>
              </a:buClr>
              <a:defRPr sz="2400"/>
            </a:lvl1pPr>
            <a:lvl2pPr>
              <a:buClr>
                <a:srgbClr val="C4122F"/>
              </a:buClr>
              <a:defRPr sz="2000"/>
            </a:lvl2pPr>
            <a:lvl3pPr>
              <a:buClr>
                <a:srgbClr val="C4122F"/>
              </a:buClr>
              <a:defRPr sz="1800"/>
            </a:lvl3pPr>
            <a:lvl4pPr>
              <a:buClr>
                <a:srgbClr val="C4122F"/>
              </a:buClr>
              <a:defRPr sz="1600"/>
            </a:lvl4pPr>
            <a:lvl5pPr>
              <a:buClr>
                <a:srgbClr val="C4122F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3090"/>
            <a:ext cx="10972800" cy="8001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1234967"/>
            <a:ext cx="11582400" cy="45719"/>
          </a:xfrm>
          <a:prstGeom prst="rect">
            <a:avLst/>
          </a:prstGeom>
          <a:solidFill>
            <a:srgbClr val="AB1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A red letter w on a black background&#10;&#10;Description automatically generated">
            <a:extLst>
              <a:ext uri="{FF2B5EF4-FFF2-40B4-BE49-F238E27FC236}">
                <a16:creationId xmlns:a16="http://schemas.microsoft.com/office/drawing/2014/main" id="{628F81A4-8449-2076-D026-43F034BC1E1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628" y="6237513"/>
            <a:ext cx="1131217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5" r:id="rId2"/>
    <p:sldLayoutId id="2147483695" r:id="rId3"/>
    <p:sldLayoutId id="2147483697" r:id="rId4"/>
    <p:sldLayoutId id="2147483700" r:id="rId5"/>
    <p:sldLayoutId id="2147483699" r:id="rId6"/>
    <p:sldLayoutId id="2147483703" r:id="rId7"/>
    <p:sldLayoutId id="2147483698" r:id="rId8"/>
    <p:sldLayoutId id="2147483664" r:id="rId9"/>
    <p:sldLayoutId id="2147483666" r:id="rId10"/>
    <p:sldLayoutId id="2147483696" r:id="rId11"/>
    <p:sldLayoutId id="2147483702" r:id="rId12"/>
    <p:sldLayoutId id="2147483701" r:id="rId13"/>
    <p:sldLayoutId id="2147483704" r:id="rId14"/>
    <p:sldLayoutId id="2147483667" r:id="rId15"/>
    <p:sldLayoutId id="2147483706" r:id="rId16"/>
  </p:sldLayoutIdLst>
  <p:hf hdr="0" dt="0"/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600" b="1" kern="1200">
          <a:solidFill>
            <a:srgbClr val="272626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lnSpc>
          <a:spcPct val="95000"/>
        </a:lnSpc>
        <a:spcBef>
          <a:spcPts val="1200"/>
        </a:spcBef>
        <a:buClr>
          <a:srgbClr val="AB162B"/>
        </a:buClr>
        <a:buFont typeface="Arial" pitchFamily="34" charset="0"/>
        <a:buChar char="•"/>
        <a:defRPr sz="2400" kern="1200">
          <a:solidFill>
            <a:srgbClr val="272626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1pPr>
      <a:lvl2pPr marL="594360" indent="-274320" algn="l" defTabSz="914400" rtl="0" eaLnBrk="1" latinLnBrk="0" hangingPunct="1">
        <a:lnSpc>
          <a:spcPct val="95000"/>
        </a:lnSpc>
        <a:spcBef>
          <a:spcPts val="600"/>
        </a:spcBef>
        <a:buClr>
          <a:srgbClr val="AB162B"/>
        </a:buClr>
        <a:buFont typeface="Verdana" pitchFamily="34" charset="0"/>
        <a:buChar char="─"/>
        <a:defRPr sz="2000" kern="1200">
          <a:solidFill>
            <a:srgbClr val="272626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2pPr>
      <a:lvl3pPr marL="868680" indent="-228600" algn="l" defTabSz="914400" rtl="0" eaLnBrk="1" latinLnBrk="0" hangingPunct="1">
        <a:lnSpc>
          <a:spcPct val="95000"/>
        </a:lnSpc>
        <a:spcBef>
          <a:spcPts val="600"/>
        </a:spcBef>
        <a:buClr>
          <a:srgbClr val="AB162B"/>
        </a:buClr>
        <a:buFont typeface="Wingdings" pitchFamily="2" charset="2"/>
        <a:buChar char="§"/>
        <a:defRPr sz="1800" kern="1200">
          <a:solidFill>
            <a:srgbClr val="272626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3pPr>
      <a:lvl4pPr marL="1143000" indent="-228600" algn="l" defTabSz="914400" rtl="0" eaLnBrk="1" latinLnBrk="0" hangingPunct="1">
        <a:lnSpc>
          <a:spcPct val="95000"/>
        </a:lnSpc>
        <a:spcBef>
          <a:spcPts val="600"/>
        </a:spcBef>
        <a:buClr>
          <a:srgbClr val="AB162B"/>
        </a:buClr>
        <a:buFont typeface="Courier New" pitchFamily="49" charset="0"/>
        <a:buChar char="o"/>
        <a:defRPr sz="1600" kern="1200">
          <a:solidFill>
            <a:srgbClr val="272626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4pPr>
      <a:lvl5pPr marL="1371600" indent="-228600" algn="l" defTabSz="914400" rtl="0" eaLnBrk="1" latinLnBrk="0" hangingPunct="1">
        <a:lnSpc>
          <a:spcPct val="95000"/>
        </a:lnSpc>
        <a:spcBef>
          <a:spcPts val="600"/>
        </a:spcBef>
        <a:buClr>
          <a:srgbClr val="AB162B"/>
        </a:buClr>
        <a:buFont typeface="Arial" pitchFamily="34" charset="0"/>
        <a:buChar char="•"/>
        <a:defRPr sz="1600" kern="1200" baseline="0">
          <a:solidFill>
            <a:srgbClr val="272626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1A9902-B0CD-53D1-208D-EAF342E444AC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8B12A4-53A8-3F0B-FC03-7B4F892FFC41}"/>
              </a:ext>
            </a:extLst>
          </p:cNvPr>
          <p:cNvSpPr/>
          <p:nvPr/>
        </p:nvSpPr>
        <p:spPr>
          <a:xfrm>
            <a:off x="-1" y="556867"/>
            <a:ext cx="5456255" cy="175319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D27116-4025-D448-079D-CBCF3782338A}"/>
              </a:ext>
            </a:extLst>
          </p:cNvPr>
          <p:cNvSpPr/>
          <p:nvPr/>
        </p:nvSpPr>
        <p:spPr>
          <a:xfrm>
            <a:off x="8921539" y="5132136"/>
            <a:ext cx="3270461" cy="1184094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AAF1CE-CCFF-0E9D-12DA-D21B6ED2527F}"/>
              </a:ext>
            </a:extLst>
          </p:cNvPr>
          <p:cNvSpPr txBox="1"/>
          <p:nvPr/>
        </p:nvSpPr>
        <p:spPr>
          <a:xfrm>
            <a:off x="485666" y="681996"/>
            <a:ext cx="4438026" cy="141577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5000" b="1" spc="-50" dirty="0">
                <a:solidFill>
                  <a:srgbClr val="AB162B"/>
                </a:solidFill>
                <a:latin typeface="Arial"/>
                <a:cs typeface="Arial"/>
              </a:rPr>
              <a:t>Title of Deck</a:t>
            </a:r>
            <a:br>
              <a:rPr lang="en-US" sz="5000" b="1" dirty="0">
                <a:solidFill>
                  <a:srgbClr val="AB162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AB162B"/>
                </a:solidFill>
                <a:latin typeface="Arial"/>
                <a:cs typeface="Arial"/>
              </a:rPr>
              <a:t>Tagline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595248-650B-493B-1268-F2BDE9E231A4}"/>
              </a:ext>
            </a:extLst>
          </p:cNvPr>
          <p:cNvSpPr txBox="1"/>
          <p:nvPr/>
        </p:nvSpPr>
        <p:spPr>
          <a:xfrm>
            <a:off x="-250521" y="487262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err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B01498-B0E6-B31A-1147-7EB1A245ACB8}"/>
              </a:ext>
            </a:extLst>
          </p:cNvPr>
          <p:cNvSpPr txBox="1"/>
          <p:nvPr/>
        </p:nvSpPr>
        <p:spPr>
          <a:xfrm>
            <a:off x="-125260" y="2718148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err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8D45212-A7C8-0F66-8A67-C21BA778AE77}"/>
              </a:ext>
            </a:extLst>
          </p:cNvPr>
          <p:cNvSpPr txBox="1"/>
          <p:nvPr/>
        </p:nvSpPr>
        <p:spPr>
          <a:xfrm>
            <a:off x="6465455" y="-221673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err="1"/>
          </a:p>
        </p:txBody>
      </p:sp>
      <p:pic>
        <p:nvPicPr>
          <p:cNvPr id="7" name="Picture 6" descr="A red letter w on a black background&#10;&#10;Description automatically generated">
            <a:extLst>
              <a:ext uri="{FF2B5EF4-FFF2-40B4-BE49-F238E27FC236}">
                <a16:creationId xmlns:a16="http://schemas.microsoft.com/office/drawing/2014/main" id="{73C587A2-71B9-3B8E-3FD6-BA6C71939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700" y="5370126"/>
            <a:ext cx="2177592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5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B58BE-4089-6363-203D-672051094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en-US" dirty="0"/>
              <a:t>First level bullet text, Arial 24pt</a:t>
            </a:r>
          </a:p>
          <a:p>
            <a:r>
              <a:rPr lang="en-US" dirty="0"/>
              <a:t>Line spacing,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956DD7F4-268E-10E8-BAE6-F034FA96A2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0252353-0915-6E6F-7AE8-A04E9587ECE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6F5442D3-A235-CF80-812B-44552467E44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0E8EFCB-2C06-6F9D-21F9-78CE5B2F3C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07B08DE9-9445-7CF8-02EA-6FCD2053B107}"/>
              </a:ext>
            </a:extLst>
          </p:cNvPr>
          <p:cNvSpPr txBox="1">
            <a:spLocks/>
          </p:cNvSpPr>
          <p:nvPr/>
        </p:nvSpPr>
        <p:spPr>
          <a:xfrm>
            <a:off x="609600" y="363090"/>
            <a:ext cx="10972800" cy="8001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>
            <a:lvl1pPr algn="l" defTabSz="9144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600" b="1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Layout: Content Right and 4 Photos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</p:spTree>
    <p:extLst>
      <p:ext uri="{BB962C8B-B14F-4D97-AF65-F5344CB8AC3E}">
        <p14:creationId xmlns:p14="http://schemas.microsoft.com/office/powerpoint/2010/main" val="3246272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E9B1-BCE0-2EE0-42C4-4322EBF1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3 Photos with Captions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79B96C-893F-478C-5CEC-CF4EB6A067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06BE9D-B0FE-E31F-8B5D-38C84BCF3D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F89E1F2-6B14-6868-AFD4-44A794FD95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B4E90D-4A48-8509-B68D-4BBF021B0F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Caption, Arial 16pt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085BCBD-8CEA-F57E-6A0F-59CFBDF3D3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Caption, Arial 16pt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209D88A-031F-FA0D-7C1B-B6B2E87BCD0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Caption, Arial 16pt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2CF3AE-F42C-E378-1DDB-60AF0311F82F}"/>
              </a:ext>
            </a:extLst>
          </p:cNvPr>
          <p:cNvSpPr txBox="1"/>
          <p:nvPr/>
        </p:nvSpPr>
        <p:spPr>
          <a:xfrm>
            <a:off x="9175262" y="659618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</p:spTree>
    <p:extLst>
      <p:ext uri="{BB962C8B-B14F-4D97-AF65-F5344CB8AC3E}">
        <p14:creationId xmlns:p14="http://schemas.microsoft.com/office/powerpoint/2010/main" val="231062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E9B1-BCE0-2EE0-42C4-4322EBF1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3 Table/Charts with Captions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675487-FA8E-D261-2327-3E2F21558A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Caption, Arial 16pt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C2B88A0-8D40-8138-C0AE-635375E42A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Caption, Arial 16pt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B8072A-BA06-B5EE-FD16-B245F6E4AE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Caption, Arial 16pt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26C885E-0DAB-CADF-3E08-F5A0D4D5E242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/>
      </p: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42DADFC4-35E0-E83F-1CDB-CAEFD532359B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/>
      </p:sp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39ABB890-1B99-20BF-21AA-1BBC603A203B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/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2CF3AE-F42C-E378-1DDB-60AF0311F82F}"/>
              </a:ext>
            </a:extLst>
          </p:cNvPr>
          <p:cNvSpPr txBox="1"/>
          <p:nvPr/>
        </p:nvSpPr>
        <p:spPr>
          <a:xfrm>
            <a:off x="9175262" y="659618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</p:spTree>
    <p:extLst>
      <p:ext uri="{BB962C8B-B14F-4D97-AF65-F5344CB8AC3E}">
        <p14:creationId xmlns:p14="http://schemas.microsoft.com/office/powerpoint/2010/main" val="205079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E9B1-BCE0-2EE0-42C4-4322EBF1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Table/Chart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FFEA4E94-D80F-0986-5541-87624AD6B89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/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2CF3AE-F42C-E378-1DDB-60AF0311F82F}"/>
              </a:ext>
            </a:extLst>
          </p:cNvPr>
          <p:cNvSpPr txBox="1"/>
          <p:nvPr/>
        </p:nvSpPr>
        <p:spPr>
          <a:xfrm>
            <a:off x="9175262" y="659618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</p:spTree>
    <p:extLst>
      <p:ext uri="{BB962C8B-B14F-4D97-AF65-F5344CB8AC3E}">
        <p14:creationId xmlns:p14="http://schemas.microsoft.com/office/powerpoint/2010/main" val="294529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5D4199E-00E4-C3BD-F3B9-58706CBBC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5464"/>
            <a:ext cx="4141304" cy="4189412"/>
          </a:xfrm>
        </p:spPr>
        <p:txBody>
          <a:bodyPr/>
          <a:lstStyle/>
          <a:p>
            <a:r>
              <a:rPr lang="en-US" dirty="0"/>
              <a:t>First level bullet text, Arial 24pt</a:t>
            </a:r>
          </a:p>
          <a:p>
            <a:r>
              <a:rPr lang="en-US" dirty="0"/>
              <a:t>Line spacing,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E8F0D9CF-18C6-AA12-2C75-8B7B3EEF9496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2CF3AE-F42C-E378-1DDB-60AF0311F82F}"/>
              </a:ext>
            </a:extLst>
          </p:cNvPr>
          <p:cNvSpPr txBox="1"/>
          <p:nvPr/>
        </p:nvSpPr>
        <p:spPr>
          <a:xfrm>
            <a:off x="9175262" y="659618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3C3136D-363B-A899-D38A-B524A5CE87AC}"/>
              </a:ext>
            </a:extLst>
          </p:cNvPr>
          <p:cNvSpPr txBox="1">
            <a:spLocks/>
          </p:cNvSpPr>
          <p:nvPr/>
        </p:nvSpPr>
        <p:spPr>
          <a:xfrm>
            <a:off x="609600" y="363090"/>
            <a:ext cx="10972800" cy="8001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>
            <a:lvl1pPr algn="l" defTabSz="9144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600" b="1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Layout: Content Left and Table/Chart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</p:spTree>
    <p:extLst>
      <p:ext uri="{BB962C8B-B14F-4D97-AF65-F5344CB8AC3E}">
        <p14:creationId xmlns:p14="http://schemas.microsoft.com/office/powerpoint/2010/main" val="3910200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dirty="0"/>
            </a:br>
            <a:r>
              <a:rPr lang="en-US" dirty="0"/>
              <a:t>Default Table Style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CB8139-BFF3-7BA7-CBCB-F831E2915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656516"/>
              </p:ext>
            </p:extLst>
          </p:nvPr>
        </p:nvGraphicFramePr>
        <p:xfrm>
          <a:off x="609599" y="1852248"/>
          <a:ext cx="10972800" cy="3821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4344">
                <a:tc>
                  <a:txBody>
                    <a:bodyPr/>
                    <a:lstStyle/>
                    <a:p>
                      <a:r>
                        <a:rPr lang="en-US" sz="1800" dirty="0"/>
                        <a:t>Heading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L="89777" marR="89777" marT="44889" marB="44889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162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2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162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3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162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4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162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Heading 5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16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7BB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B7B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B7B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B7B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B7B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Content</a:t>
                      </a:r>
                    </a:p>
                  </a:txBody>
                  <a:tcPr marL="89777" marR="89777" marT="44889" marB="4488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2B7B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36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Content</a:t>
            </a:r>
            <a:br>
              <a:rPr lang="en-US" dirty="0"/>
            </a:br>
            <a:r>
              <a:rPr lang="en-US" dirty="0"/>
              <a:t>Column Chart Sample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880745597"/>
              </p:ext>
            </p:extLst>
          </p:nvPr>
        </p:nvGraphicFramePr>
        <p:xfrm>
          <a:off x="609600" y="1798638"/>
          <a:ext cx="10972800" cy="4183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6514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Layout: Content </a:t>
            </a:r>
            <a:br>
              <a:rPr lang="en-US"/>
            </a:br>
            <a:r>
              <a:rPr lang="en-US"/>
              <a:t>Line Chart Sample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3939711632"/>
              </p:ext>
            </p:extLst>
          </p:nvPr>
        </p:nvGraphicFramePr>
        <p:xfrm>
          <a:off x="609600" y="1798638"/>
          <a:ext cx="10972800" cy="4183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598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Content </a:t>
            </a:r>
            <a:br>
              <a:rPr lang="en-US" dirty="0"/>
            </a:br>
            <a:r>
              <a:rPr lang="en-US" dirty="0"/>
              <a:t>Pie Charts Sample </a:t>
            </a:r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719AF460-7D5D-3D1B-E4E2-9E970BED72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372050"/>
              </p:ext>
            </p:extLst>
          </p:nvPr>
        </p:nvGraphicFramePr>
        <p:xfrm>
          <a:off x="762000" y="1892423"/>
          <a:ext cx="5404338" cy="4183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B60971DA-A7BF-60A4-22BD-08CF3D2D16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365624"/>
              </p:ext>
            </p:extLst>
          </p:nvPr>
        </p:nvGraphicFramePr>
        <p:xfrm>
          <a:off x="6178062" y="1892423"/>
          <a:ext cx="5404338" cy="4183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9287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E9B1-BCE0-2EE0-42C4-4322EBF1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Settings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F7F4F414-1618-BCC4-CACC-764B94DF1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3915508" cy="4648200"/>
          </a:xfrm>
        </p:spPr>
        <p:txBody>
          <a:bodyPr>
            <a:normAutofit/>
          </a:bodyPr>
          <a:lstStyle/>
          <a:p>
            <a:r>
              <a:rPr lang="en-US" dirty="0"/>
              <a:t>Theme Fonts:</a:t>
            </a:r>
          </a:p>
          <a:p>
            <a:pPr lvl="1"/>
            <a:r>
              <a:rPr lang="en-US" dirty="0"/>
              <a:t>Arial (heading)</a:t>
            </a:r>
          </a:p>
          <a:p>
            <a:pPr lvl="1"/>
            <a:r>
              <a:rPr lang="en-US" dirty="0"/>
              <a:t>Arial (body)</a:t>
            </a:r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/>
              <a:t>Text Box Default:</a:t>
            </a:r>
          </a:p>
          <a:p>
            <a:pPr lvl="1"/>
            <a:r>
              <a:rPr lang="en-US" dirty="0"/>
              <a:t>Arial 16pt</a:t>
            </a:r>
          </a:p>
          <a:p>
            <a:pPr lvl="1"/>
            <a:r>
              <a:rPr lang="en-US" dirty="0"/>
              <a:t>Align: Center</a:t>
            </a:r>
          </a:p>
          <a:p>
            <a:pPr lvl="1"/>
            <a:r>
              <a:rPr lang="en-US" dirty="0"/>
              <a:t>Line Spacing: Multiple .95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CC827D7-4B05-6787-DF2C-24253EE909E3}"/>
              </a:ext>
            </a:extLst>
          </p:cNvPr>
          <p:cNvCxnSpPr>
            <a:cxnSpLocks/>
          </p:cNvCxnSpPr>
          <p:nvPr/>
        </p:nvCxnSpPr>
        <p:spPr bwMode="auto">
          <a:xfrm>
            <a:off x="912090" y="5698173"/>
            <a:ext cx="3613018" cy="0"/>
          </a:xfrm>
          <a:prstGeom prst="straightConnector1">
            <a:avLst/>
          </a:prstGeom>
          <a:solidFill>
            <a:schemeClr val="accent2"/>
          </a:solidFill>
          <a:ln w="19050" cap="sq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0" name="Rectangle 11">
            <a:extLst>
              <a:ext uri="{FF2B5EF4-FFF2-40B4-BE49-F238E27FC236}">
                <a16:creationId xmlns:a16="http://schemas.microsoft.com/office/drawing/2014/main" id="{55CCF85C-FD72-7FA6-9ECC-3C262E409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8300" y="2139334"/>
            <a:ext cx="1005840" cy="1005840"/>
          </a:xfrm>
          <a:prstGeom prst="rect">
            <a:avLst/>
          </a:prstGeom>
          <a:solidFill>
            <a:srgbClr val="AB162B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C3E0246-66C3-5D70-27F8-F21D321103EE}"/>
              </a:ext>
            </a:extLst>
          </p:cNvPr>
          <p:cNvSpPr/>
          <p:nvPr/>
        </p:nvSpPr>
        <p:spPr bwMode="auto">
          <a:xfrm>
            <a:off x="6631408" y="2146954"/>
            <a:ext cx="990600" cy="990600"/>
          </a:xfrm>
          <a:prstGeom prst="ellipse">
            <a:avLst/>
          </a:prstGeom>
          <a:solidFill>
            <a:srgbClr val="AB162B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9E7D4A3-2597-7461-B802-97A06B2021E4}"/>
              </a:ext>
            </a:extLst>
          </p:cNvPr>
          <p:cNvSpPr/>
          <p:nvPr/>
        </p:nvSpPr>
        <p:spPr bwMode="auto">
          <a:xfrm>
            <a:off x="7989276" y="2146954"/>
            <a:ext cx="990600" cy="990600"/>
          </a:xfrm>
          <a:prstGeom prst="roundRect">
            <a:avLst/>
          </a:prstGeom>
          <a:solidFill>
            <a:srgbClr val="AB162B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34" name="Content Placeholder 24">
            <a:extLst>
              <a:ext uri="{FF2B5EF4-FFF2-40B4-BE49-F238E27FC236}">
                <a16:creationId xmlns:a16="http://schemas.microsoft.com/office/drawing/2014/main" id="{C4BBA027-9458-612C-0F34-5D669CB508D1}"/>
              </a:ext>
            </a:extLst>
          </p:cNvPr>
          <p:cNvSpPr txBox="1">
            <a:spLocks/>
          </p:cNvSpPr>
          <p:nvPr/>
        </p:nvSpPr>
        <p:spPr>
          <a:xfrm>
            <a:off x="4955810" y="1524000"/>
            <a:ext cx="3915508" cy="463421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marL="274320" indent="-274320" algn="l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rgbClr val="C4122F"/>
              </a:buClr>
              <a:buFont typeface="Arial" pitchFamily="34" charset="0"/>
              <a:buChar char="•"/>
              <a:defRPr sz="2400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  <a:lvl2pPr marL="594360" indent="-27432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rgbClr val="C4122F"/>
              </a:buClr>
              <a:buFont typeface="Verdana" pitchFamily="34" charset="0"/>
              <a:buChar char="─"/>
              <a:defRPr sz="2000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2pPr>
            <a:lvl3pPr marL="86868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rgbClr val="C4122F"/>
              </a:buClr>
              <a:buFont typeface="Wingdings" pitchFamily="2" charset="2"/>
              <a:buChar char="§"/>
              <a:defRPr sz="1800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rgbClr val="C4122F"/>
              </a:buClr>
              <a:buFont typeface="Courier New" pitchFamily="49" charset="0"/>
              <a:buChar char="o"/>
              <a:defRPr sz="1600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4pPr>
            <a:lvl5pPr marL="137160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rgbClr val="C4122F"/>
              </a:buClr>
              <a:buFont typeface="Arial" pitchFamily="34" charset="0"/>
              <a:buChar char="•"/>
              <a:defRPr sz="1600" kern="1200" baseline="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Drawing Default Styles:</a:t>
            </a:r>
          </a:p>
        </p:txBody>
      </p:sp>
      <p:sp>
        <p:nvSpPr>
          <p:cNvPr id="36" name="Content Placeholder 24">
            <a:extLst>
              <a:ext uri="{FF2B5EF4-FFF2-40B4-BE49-F238E27FC236}">
                <a16:creationId xmlns:a16="http://schemas.microsoft.com/office/drawing/2014/main" id="{E6D63B28-D875-2B9E-8518-B9A6E42F9117}"/>
              </a:ext>
            </a:extLst>
          </p:cNvPr>
          <p:cNvSpPr txBox="1">
            <a:spLocks/>
          </p:cNvSpPr>
          <p:nvPr/>
        </p:nvSpPr>
        <p:spPr>
          <a:xfrm>
            <a:off x="609600" y="5084427"/>
            <a:ext cx="3915508" cy="463421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marL="274320" indent="-274320" algn="l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rgbClr val="C4122F"/>
              </a:buClr>
              <a:buFont typeface="Arial" pitchFamily="34" charset="0"/>
              <a:buChar char="•"/>
              <a:defRPr sz="2400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  <a:lvl2pPr marL="594360" indent="-27432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rgbClr val="C4122F"/>
              </a:buClr>
              <a:buFont typeface="Verdana" pitchFamily="34" charset="0"/>
              <a:buChar char="─"/>
              <a:defRPr sz="2000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2pPr>
            <a:lvl3pPr marL="86868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rgbClr val="C4122F"/>
              </a:buClr>
              <a:buFont typeface="Wingdings" pitchFamily="2" charset="2"/>
              <a:buChar char="§"/>
              <a:defRPr sz="1800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rgbClr val="C4122F"/>
              </a:buClr>
              <a:buFont typeface="Courier New" pitchFamily="49" charset="0"/>
              <a:buChar char="o"/>
              <a:defRPr sz="1600" kern="120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4pPr>
            <a:lvl5pPr marL="137160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rgbClr val="C4122F"/>
              </a:buClr>
              <a:buFont typeface="Arial" pitchFamily="34" charset="0"/>
              <a:buChar char="•"/>
              <a:defRPr sz="1600" kern="1200" baseline="0">
                <a:solidFill>
                  <a:srgbClr val="272626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Line Default Style:</a:t>
            </a:r>
          </a:p>
        </p:txBody>
      </p:sp>
      <p:sp>
        <p:nvSpPr>
          <p:cNvPr id="42" name="Rectangle 11">
            <a:extLst>
              <a:ext uri="{FF2B5EF4-FFF2-40B4-BE49-F238E27FC236}">
                <a16:creationId xmlns:a16="http://schemas.microsoft.com/office/drawing/2014/main" id="{14FB4448-7D84-0348-490B-21AA7DFBB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8300" y="3415833"/>
            <a:ext cx="1005840" cy="100584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rgbClr val="27262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272626"/>
                </a:solidFill>
              </a:rPr>
              <a:t>Sample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4E54825-0F25-AE8C-FFB1-E9D107F41673}"/>
              </a:ext>
            </a:extLst>
          </p:cNvPr>
          <p:cNvSpPr/>
          <p:nvPr/>
        </p:nvSpPr>
        <p:spPr bwMode="auto">
          <a:xfrm>
            <a:off x="6631408" y="3423453"/>
            <a:ext cx="990600" cy="990600"/>
          </a:xfrm>
          <a:prstGeom prst="ellipse">
            <a:avLst/>
          </a:prstGeom>
          <a:solidFill>
            <a:schemeClr val="bg1"/>
          </a:solidFill>
          <a:ln w="12700" cap="sq" algn="ctr">
            <a:solidFill>
              <a:srgbClr val="272626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rgbClr val="272626"/>
                </a:solidFill>
              </a:rPr>
              <a:t>Sample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908FBD7-2BD5-EBDF-BCB7-86E906AF1495}"/>
              </a:ext>
            </a:extLst>
          </p:cNvPr>
          <p:cNvSpPr/>
          <p:nvPr/>
        </p:nvSpPr>
        <p:spPr bwMode="auto">
          <a:xfrm>
            <a:off x="7989276" y="3423453"/>
            <a:ext cx="990600" cy="990600"/>
          </a:xfrm>
          <a:prstGeom prst="roundRect">
            <a:avLst/>
          </a:prstGeom>
          <a:solidFill>
            <a:schemeClr val="bg1"/>
          </a:solidFill>
          <a:ln w="12700" cap="sq" algn="ctr">
            <a:solidFill>
              <a:srgbClr val="272626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rgbClr val="272626"/>
                </a:solidFill>
              </a:rPr>
              <a:t>Sample</a:t>
            </a:r>
          </a:p>
        </p:txBody>
      </p:sp>
      <p:sp>
        <p:nvSpPr>
          <p:cNvPr id="45" name="Rectangle 11">
            <a:extLst>
              <a:ext uri="{FF2B5EF4-FFF2-40B4-BE49-F238E27FC236}">
                <a16:creationId xmlns:a16="http://schemas.microsoft.com/office/drawing/2014/main" id="{9AFCE544-F7F1-251C-05AB-899159E19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8300" y="4692333"/>
            <a:ext cx="1005840" cy="1005840"/>
          </a:xfrm>
          <a:prstGeom prst="rect">
            <a:avLst/>
          </a:prstGeom>
          <a:solidFill>
            <a:srgbClr val="002E6D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8C6E2BC-6941-A96E-3BD9-BF30FE0BE666}"/>
              </a:ext>
            </a:extLst>
          </p:cNvPr>
          <p:cNvSpPr/>
          <p:nvPr/>
        </p:nvSpPr>
        <p:spPr bwMode="auto">
          <a:xfrm>
            <a:off x="6631408" y="4699953"/>
            <a:ext cx="990600" cy="990600"/>
          </a:xfrm>
          <a:prstGeom prst="ellipse">
            <a:avLst/>
          </a:prstGeom>
          <a:solidFill>
            <a:srgbClr val="5E7361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06862369-45E1-1F62-EC94-52ECCED9615B}"/>
              </a:ext>
            </a:extLst>
          </p:cNvPr>
          <p:cNvSpPr/>
          <p:nvPr/>
        </p:nvSpPr>
        <p:spPr bwMode="auto">
          <a:xfrm>
            <a:off x="7989276" y="4699953"/>
            <a:ext cx="990600" cy="990600"/>
          </a:xfrm>
          <a:prstGeom prst="roundRect">
            <a:avLst/>
          </a:prstGeom>
          <a:solidFill>
            <a:srgbClr val="7C6569"/>
          </a:solidFill>
          <a:ln w="12700" cap="sq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Sample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02596D8-1BA2-CD15-AFE9-BCDED46564FD}"/>
              </a:ext>
            </a:extLst>
          </p:cNvPr>
          <p:cNvSpPr txBox="1"/>
          <p:nvPr/>
        </p:nvSpPr>
        <p:spPr>
          <a:xfrm>
            <a:off x="9847385" y="5193323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</p:spTree>
    <p:extLst>
      <p:ext uri="{BB962C8B-B14F-4D97-AF65-F5344CB8AC3E}">
        <p14:creationId xmlns:p14="http://schemas.microsoft.com/office/powerpoint/2010/main" val="166100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17E8-3E65-2E43-D2BE-48731D1046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3679C-7B81-3C65-E1C1-5FDEFB2EE1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Subheading, Arial 28pt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C7616F-2A61-600D-8733-CD9238B895E6}"/>
              </a:ext>
            </a:extLst>
          </p:cNvPr>
          <p:cNvSpPr txBox="1"/>
          <p:nvPr/>
        </p:nvSpPr>
        <p:spPr>
          <a:xfrm>
            <a:off x="4348480" y="6065520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</p:spTree>
    <p:extLst>
      <p:ext uri="{BB962C8B-B14F-4D97-AF65-F5344CB8AC3E}">
        <p14:creationId xmlns:p14="http://schemas.microsoft.com/office/powerpoint/2010/main" val="3198349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E9B1-BCE0-2EE0-42C4-4322EBF17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1367"/>
            <a:ext cx="10972800" cy="800100"/>
          </a:xfrm>
        </p:spPr>
        <p:txBody>
          <a:bodyPr/>
          <a:lstStyle/>
          <a:p>
            <a:r>
              <a:rPr lang="en-US" dirty="0"/>
              <a:t>Color Scheme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539DF4A-39DB-14C6-D914-C3DD0F20F81C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83362" y="2824631"/>
            <a:ext cx="550567" cy="586754"/>
          </a:xfrm>
          <a:prstGeom prst="rect">
            <a:avLst/>
          </a:prstGeom>
          <a:solidFill>
            <a:srgbClr val="2726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3B6E9B52-6BE0-3FC2-69A1-CFCA4918D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132" y="2798958"/>
            <a:ext cx="1430190" cy="6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</a:pPr>
            <a:r>
              <a:rPr lang="en-US" sz="1400" dirty="0">
                <a:solidFill>
                  <a:srgbClr val="272626"/>
                </a:solidFill>
              </a:rPr>
              <a:t>Black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1200" dirty="0">
                <a:solidFill>
                  <a:srgbClr val="272626"/>
                </a:solidFill>
              </a:rPr>
              <a:t>R39 G38 B38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AFB1374-A30B-F6AD-F174-156815338A6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83362" y="3756103"/>
            <a:ext cx="550567" cy="586754"/>
          </a:xfrm>
          <a:prstGeom prst="rect">
            <a:avLst/>
          </a:prstGeom>
          <a:solidFill>
            <a:srgbClr val="AB162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3D17F2E0-0220-226A-31FB-5B59899D6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131" y="3730430"/>
            <a:ext cx="1594769" cy="6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272626"/>
                </a:solidFill>
              </a:rPr>
              <a:t>Red</a:t>
            </a:r>
            <a:br>
              <a:rPr lang="en-US" sz="1400" dirty="0">
                <a:solidFill>
                  <a:srgbClr val="272626"/>
                </a:solidFill>
              </a:rPr>
            </a:br>
            <a:r>
              <a:rPr lang="en-US" sz="1200" dirty="0">
                <a:solidFill>
                  <a:srgbClr val="272626"/>
                </a:solidFill>
              </a:rPr>
              <a:t>R171 G22  B43</a:t>
            </a:r>
            <a:endParaRPr lang="en-US" sz="1400" dirty="0">
              <a:solidFill>
                <a:srgbClr val="272626"/>
              </a:solidFill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789A888-DDA1-B0FA-E188-2B3A16BB0AE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83362" y="4687574"/>
            <a:ext cx="550567" cy="586754"/>
          </a:xfrm>
          <a:prstGeom prst="rect">
            <a:avLst/>
          </a:prstGeom>
          <a:solidFill>
            <a:srgbClr val="6D6D6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DBBA7F1D-EFEB-D39C-CC21-A700F0F82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132" y="4661902"/>
            <a:ext cx="1923926" cy="6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400" dirty="0">
                <a:solidFill>
                  <a:srgbClr val="272626"/>
                </a:solidFill>
              </a:rPr>
              <a:t>Grey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200" dirty="0">
                <a:solidFill>
                  <a:srgbClr val="272626"/>
                </a:solidFill>
              </a:rPr>
              <a:t>R109  G109  B109 </a:t>
            </a:r>
            <a:endParaRPr lang="en-US" sz="1400" dirty="0">
              <a:solidFill>
                <a:srgbClr val="272626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DCC6911-012B-2EB0-5D9E-B523F3D285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83362" y="1893159"/>
            <a:ext cx="550567" cy="586754"/>
          </a:xfrm>
          <a:prstGeom prst="rect">
            <a:avLst/>
          </a:prstGeom>
          <a:solidFill>
            <a:schemeClr val="bg1"/>
          </a:solidFill>
          <a:ln w="9525">
            <a:solidFill>
              <a:srgbClr val="27262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D9381F76-99C5-ECBB-AC22-EF9926413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132" y="1867488"/>
            <a:ext cx="2179024" cy="6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dirty="0">
                <a:solidFill>
                  <a:srgbClr val="272626"/>
                </a:solidFill>
              </a:rPr>
              <a:t>White–Background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1200" dirty="0">
                <a:solidFill>
                  <a:srgbClr val="272626"/>
                </a:solidFill>
              </a:rPr>
              <a:t>R255 G255 B255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920FD231-479B-8663-7707-0926DDADED5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02795" y="1893159"/>
            <a:ext cx="550567" cy="5867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EFD5A384-32B6-8382-DE61-394607EA9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341" y="1867488"/>
            <a:ext cx="1868382" cy="6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272626"/>
                </a:solidFill>
              </a:rPr>
              <a:t>Accent 1 </a:t>
            </a:r>
          </a:p>
          <a:p>
            <a:pPr eaLnBrk="0" hangingPunct="0">
              <a:spcBef>
                <a:spcPct val="0"/>
              </a:spcBef>
            </a:pPr>
            <a:r>
              <a:rPr lang="en-US" sz="1200" dirty="0">
                <a:solidFill>
                  <a:srgbClr val="272626"/>
                </a:solidFill>
              </a:rPr>
              <a:t>R178  G183  B187</a:t>
            </a:r>
            <a:endParaRPr lang="en-US" sz="1400" dirty="0">
              <a:solidFill>
                <a:srgbClr val="272626"/>
              </a:solidFill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57C603FD-6C72-0565-E8B1-703C32E488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02795" y="2824631"/>
            <a:ext cx="550567" cy="586754"/>
          </a:xfrm>
          <a:prstGeom prst="rect">
            <a:avLst/>
          </a:prstGeom>
          <a:solidFill>
            <a:srgbClr val="002E6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70BA533C-4E80-92DE-9B3A-48617D534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340" y="2798960"/>
            <a:ext cx="1409618" cy="6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272626"/>
                </a:solidFill>
              </a:rPr>
              <a:t>Accent 2</a:t>
            </a:r>
            <a:br>
              <a:rPr lang="en-US" sz="1400" dirty="0">
                <a:solidFill>
                  <a:srgbClr val="272626"/>
                </a:solidFill>
              </a:rPr>
            </a:br>
            <a:r>
              <a:rPr lang="en-US" sz="1200" dirty="0">
                <a:solidFill>
                  <a:srgbClr val="272626"/>
                </a:solidFill>
              </a:rPr>
              <a:t>R0  G46  109</a:t>
            </a:r>
            <a:endParaRPr lang="en-US" sz="1400" dirty="0">
              <a:solidFill>
                <a:srgbClr val="272626"/>
              </a:solidFill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AA270D6F-EB24-958E-EBC6-A401F35834A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02795" y="3756103"/>
            <a:ext cx="550567" cy="586754"/>
          </a:xfrm>
          <a:prstGeom prst="rect">
            <a:avLst/>
          </a:prstGeom>
          <a:solidFill>
            <a:srgbClr val="5E736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6DE04506-4BC8-A803-9349-B692A7CC5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341" y="3730431"/>
            <a:ext cx="1635667" cy="6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272626"/>
                </a:solidFill>
              </a:rPr>
              <a:t>Accent 3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200" dirty="0">
                <a:solidFill>
                  <a:srgbClr val="272626"/>
                </a:solidFill>
              </a:rPr>
              <a:t>R94  G115  B97</a:t>
            </a:r>
            <a:endParaRPr lang="en-US" sz="1400" dirty="0">
              <a:solidFill>
                <a:srgbClr val="272626"/>
              </a:solidFill>
            </a:endParaRP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id="{D1733C4B-27E0-1F9F-9A02-1D0D89F061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02795" y="4687167"/>
            <a:ext cx="550567" cy="586754"/>
          </a:xfrm>
          <a:prstGeom prst="rect">
            <a:avLst/>
          </a:prstGeom>
          <a:solidFill>
            <a:srgbClr val="C78A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2">
            <a:extLst>
              <a:ext uri="{FF2B5EF4-FFF2-40B4-BE49-F238E27FC236}">
                <a16:creationId xmlns:a16="http://schemas.microsoft.com/office/drawing/2014/main" id="{41AEDD52-83DE-71D5-B8A4-C71A05E4E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341" y="4661496"/>
            <a:ext cx="1868382" cy="6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272626"/>
                </a:solidFill>
              </a:rPr>
              <a:t>Accent 4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en-US" sz="1200" dirty="0">
                <a:solidFill>
                  <a:srgbClr val="272626"/>
                </a:solidFill>
              </a:rPr>
              <a:t>R199  G138  B61</a:t>
            </a:r>
            <a:endParaRPr lang="en-US" sz="1400" dirty="0">
              <a:solidFill>
                <a:srgbClr val="272626"/>
              </a:solidFill>
            </a:endParaRP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20C367D8-0ABD-B979-B159-4026F054397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02795" y="5618639"/>
            <a:ext cx="550567" cy="586754"/>
          </a:xfrm>
          <a:prstGeom prst="rect">
            <a:avLst/>
          </a:prstGeom>
          <a:solidFill>
            <a:srgbClr val="7C65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1">
            <a:extLst>
              <a:ext uri="{FF2B5EF4-FFF2-40B4-BE49-F238E27FC236}">
                <a16:creationId xmlns:a16="http://schemas.microsoft.com/office/drawing/2014/main" id="{6F2C135B-5783-8AE5-0DE0-1E15E102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340" y="5592971"/>
            <a:ext cx="2108040" cy="6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400" dirty="0">
                <a:solidFill>
                  <a:srgbClr val="272626"/>
                </a:solidFill>
              </a:rPr>
              <a:t>Accent 5</a:t>
            </a:r>
            <a:br>
              <a:rPr lang="en-US" sz="1400" dirty="0">
                <a:solidFill>
                  <a:srgbClr val="272626"/>
                </a:solidFill>
              </a:rPr>
            </a:br>
            <a:r>
              <a:rPr lang="en-US" sz="1200" dirty="0">
                <a:solidFill>
                  <a:srgbClr val="272626"/>
                </a:solidFill>
              </a:rPr>
              <a:t>R124  G101  B105</a:t>
            </a:r>
            <a:endParaRPr lang="en-US" sz="1400" dirty="0">
              <a:solidFill>
                <a:srgbClr val="27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629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5E2CF3AE-F42C-E378-1DDB-60AF0311F82F}"/>
              </a:ext>
            </a:extLst>
          </p:cNvPr>
          <p:cNvSpPr txBox="1"/>
          <p:nvPr/>
        </p:nvSpPr>
        <p:spPr>
          <a:xfrm>
            <a:off x="9175262" y="659618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</p:spTree>
    <p:extLst>
      <p:ext uri="{BB962C8B-B14F-4D97-AF65-F5344CB8AC3E}">
        <p14:creationId xmlns:p14="http://schemas.microsoft.com/office/powerpoint/2010/main" val="2456718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5E2CF3AE-F42C-E378-1DDB-60AF0311F82F}"/>
              </a:ext>
            </a:extLst>
          </p:cNvPr>
          <p:cNvSpPr txBox="1"/>
          <p:nvPr/>
        </p:nvSpPr>
        <p:spPr>
          <a:xfrm>
            <a:off x="9175262" y="659618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</p:spTree>
    <p:extLst>
      <p:ext uri="{BB962C8B-B14F-4D97-AF65-F5344CB8AC3E}">
        <p14:creationId xmlns:p14="http://schemas.microsoft.com/office/powerpoint/2010/main" val="383677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193679C-7B81-3C65-E1C1-5FDEFB2EE1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Divider Subtext, Arial 28pt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2D17E8-3E65-2E43-D2BE-48731D1046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Divider, Arial Bold 40pt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7F0FC0-FD01-5567-A204-9C0212A6C9BE}"/>
              </a:ext>
            </a:extLst>
          </p:cNvPr>
          <p:cNvSpPr txBox="1"/>
          <p:nvPr/>
        </p:nvSpPr>
        <p:spPr>
          <a:xfrm>
            <a:off x="3901440" y="5953760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endParaRPr lang="en-US" sz="1600" dirty="0" err="1"/>
          </a:p>
        </p:txBody>
      </p:sp>
    </p:spTree>
    <p:extLst>
      <p:ext uri="{BB962C8B-B14F-4D97-AF65-F5344CB8AC3E}">
        <p14:creationId xmlns:p14="http://schemas.microsoft.com/office/powerpoint/2010/main" val="427034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357B-5831-2FCE-127E-9D2BDE22B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One Column Content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EB6D3-9EC2-E36B-BECD-A53684E64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level bullet text, Arial 24pt</a:t>
            </a:r>
          </a:p>
          <a:p>
            <a:r>
              <a:rPr lang="en-US" dirty="0"/>
              <a:t>Line spacing,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  <a:p>
            <a:r>
              <a:rPr lang="en-US" dirty="0"/>
              <a:t>First level bullet text, Arial 24pt</a:t>
            </a:r>
          </a:p>
          <a:p>
            <a:pPr lvl="1"/>
            <a:r>
              <a:rPr lang="en-US" dirty="0"/>
              <a:t>Second level bullet, Arial 20pt</a:t>
            </a:r>
          </a:p>
          <a:p>
            <a:pPr lvl="1"/>
            <a:r>
              <a:rPr lang="en-US" dirty="0"/>
              <a:t>Line spacing, before paragraph 6pt</a:t>
            </a:r>
          </a:p>
          <a:p>
            <a:pPr lvl="2"/>
            <a:r>
              <a:rPr lang="en-US" dirty="0"/>
              <a:t>Third level bullet, Arial 18pt</a:t>
            </a:r>
          </a:p>
          <a:p>
            <a:pPr lvl="2"/>
            <a:r>
              <a:rPr lang="en-US" dirty="0"/>
              <a:t>Line spacing, before paragraph 6pt</a:t>
            </a:r>
          </a:p>
        </p:txBody>
      </p:sp>
    </p:spTree>
    <p:extLst>
      <p:ext uri="{BB962C8B-B14F-4D97-AF65-F5344CB8AC3E}">
        <p14:creationId xmlns:p14="http://schemas.microsoft.com/office/powerpoint/2010/main" val="22245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B167CA0-F406-EADA-F18C-93CC08B0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Two Column Content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BAB32-BC71-9BC2-F50E-13B3342975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level bullet text, Arial 24pt</a:t>
            </a:r>
          </a:p>
          <a:p>
            <a:r>
              <a:rPr lang="en-US" dirty="0"/>
              <a:t>Line spacing,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  <a:p>
            <a:r>
              <a:rPr lang="en-US" dirty="0"/>
              <a:t>First level bullet text, Arial 24pt</a:t>
            </a:r>
          </a:p>
          <a:p>
            <a:pPr lvl="1"/>
            <a:r>
              <a:rPr lang="en-US" dirty="0"/>
              <a:t>Second level bullet, Arial 20pt</a:t>
            </a:r>
          </a:p>
          <a:p>
            <a:pPr lvl="1"/>
            <a:r>
              <a:rPr lang="en-US" dirty="0"/>
              <a:t>Line spacing, before paragraph 6pt</a:t>
            </a:r>
          </a:p>
          <a:p>
            <a:pPr lvl="2"/>
            <a:r>
              <a:rPr lang="en-US" dirty="0"/>
              <a:t>Third level bullet, Arial 18pt</a:t>
            </a:r>
          </a:p>
          <a:p>
            <a:pPr lvl="2"/>
            <a:r>
              <a:rPr lang="en-US" dirty="0"/>
              <a:t>Line spacing, before paragraph 6pt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BE0CF-AADA-2D8B-CBEC-E3DF41027A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level bullet text, Arial 24pt</a:t>
            </a:r>
          </a:p>
          <a:p>
            <a:r>
              <a:rPr lang="en-US" dirty="0"/>
              <a:t>Line spacing,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  <a:p>
            <a:r>
              <a:rPr lang="en-US" dirty="0"/>
              <a:t>First level bullet text, Arial 24pt</a:t>
            </a:r>
          </a:p>
          <a:p>
            <a:pPr lvl="1"/>
            <a:r>
              <a:rPr lang="en-US" dirty="0"/>
              <a:t>Second level bullet, Arial 20pt</a:t>
            </a:r>
          </a:p>
          <a:p>
            <a:pPr lvl="1"/>
            <a:r>
              <a:rPr lang="en-US" dirty="0"/>
              <a:t>Line spacing, before paragraph 6pt</a:t>
            </a:r>
          </a:p>
          <a:p>
            <a:pPr lvl="2"/>
            <a:r>
              <a:rPr lang="en-US" dirty="0"/>
              <a:t>Third level bullet, Arial 18pt</a:t>
            </a:r>
          </a:p>
          <a:p>
            <a:pPr lvl="2"/>
            <a:r>
              <a:rPr lang="en-US" dirty="0"/>
              <a:t>Line spacing, before paragraph 6pt</a:t>
            </a:r>
          </a:p>
        </p:txBody>
      </p:sp>
    </p:spTree>
    <p:extLst>
      <p:ext uri="{BB962C8B-B14F-4D97-AF65-F5344CB8AC3E}">
        <p14:creationId xmlns:p14="http://schemas.microsoft.com/office/powerpoint/2010/main" val="964839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630415-6201-B078-494F-ABE7A2DDF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6 Photos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90AF52BC-5503-696C-9D73-F7CA21288E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B6D572CA-F990-3EFD-2268-E503EB2219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8" name="Picture Placeholder 57">
            <a:extLst>
              <a:ext uri="{FF2B5EF4-FFF2-40B4-BE49-F238E27FC236}">
                <a16:creationId xmlns:a16="http://schemas.microsoft.com/office/drawing/2014/main" id="{1A91BA3F-0ECB-3B47-8E7B-D4A5C08237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9" name="Picture Placeholder 58">
            <a:extLst>
              <a:ext uri="{FF2B5EF4-FFF2-40B4-BE49-F238E27FC236}">
                <a16:creationId xmlns:a16="http://schemas.microsoft.com/office/drawing/2014/main" id="{09B5D99A-9B99-3AF6-652F-08298DE698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0" name="Picture Placeholder 59">
            <a:extLst>
              <a:ext uri="{FF2B5EF4-FFF2-40B4-BE49-F238E27FC236}">
                <a16:creationId xmlns:a16="http://schemas.microsoft.com/office/drawing/2014/main" id="{140BCBC4-04A2-DCEA-A62E-0B492B1A16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2404E2F9-CB79-20B9-C0A8-4740B658C5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72001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024D-7C1A-B954-BE6E-3A4800A39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Content Left and Photo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636375-5112-BB1A-44D2-B0E44C69B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level bullet text, Arial 24pt</a:t>
            </a:r>
          </a:p>
          <a:p>
            <a:r>
              <a:rPr lang="en-US" dirty="0"/>
              <a:t>Line spacing,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3EF92B7-ECA5-A5D0-49A7-10DB0D8557C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119688" y="1795463"/>
            <a:ext cx="6462712" cy="4189412"/>
          </a:xfrm>
        </p:spPr>
      </p:sp>
    </p:spTree>
    <p:extLst>
      <p:ext uri="{BB962C8B-B14F-4D97-AF65-F5344CB8AC3E}">
        <p14:creationId xmlns:p14="http://schemas.microsoft.com/office/powerpoint/2010/main" val="238874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024D-7C1A-B954-BE6E-3A4800A39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Content Right and Photo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636375-5112-BB1A-44D2-B0E44C69B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level bullet text, Arial 24pt</a:t>
            </a:r>
          </a:p>
          <a:p>
            <a:r>
              <a:rPr lang="en-US" dirty="0"/>
              <a:t>Line spacing,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FB126B9-EB0E-3661-0571-9787ACFB82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10281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CFC35-87C6-3902-53AB-D3ECDE6E2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Layout: Content Left and 4 Photos</a:t>
            </a:r>
            <a:br>
              <a:rPr lang="en-US" dirty="0"/>
            </a:br>
            <a:r>
              <a:rPr lang="en-US" dirty="0"/>
              <a:t>Arial Bold 36pt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B58BE-4089-6363-203D-672051094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en-US" dirty="0"/>
              <a:t>First level bullet text, Arial 24pt</a:t>
            </a:r>
          </a:p>
          <a:p>
            <a:r>
              <a:rPr lang="en-US" dirty="0"/>
              <a:t>Line spacing, before paragraph 12pt</a:t>
            </a:r>
          </a:p>
          <a:p>
            <a:r>
              <a:rPr lang="en-US" dirty="0"/>
              <a:t>Left justified</a:t>
            </a:r>
          </a:p>
          <a:p>
            <a:r>
              <a:rPr lang="en-US" dirty="0"/>
              <a:t>Sentence case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CFDA4E7-2709-B741-E0FF-DECE97C7FE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8F378DE-575D-619E-253F-2537985797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0C66B49-F0F6-1455-72B7-6DBFEB6EEF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934685C-CF8C-DF17-A7DB-93CE5D75AC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072525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e1d76e6ed25a0b9acc172e1212e12c5ea2ec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PI-White">
  <a:themeElements>
    <a:clrScheme name="Custom 56">
      <a:dk1>
        <a:sysClr val="windowText" lastClr="000000"/>
      </a:dk1>
      <a:lt1>
        <a:sysClr val="window" lastClr="FFFFFF"/>
      </a:lt1>
      <a:dk2>
        <a:srgbClr val="6D6D6D"/>
      </a:dk2>
      <a:lt2>
        <a:srgbClr val="AB192D"/>
      </a:lt2>
      <a:accent1>
        <a:srgbClr val="AB192D"/>
      </a:accent1>
      <a:accent2>
        <a:srgbClr val="B2B7BB"/>
      </a:accent2>
      <a:accent3>
        <a:srgbClr val="2C6A8C"/>
      </a:accent3>
      <a:accent4>
        <a:srgbClr val="B7A079"/>
      </a:accent4>
      <a:accent5>
        <a:srgbClr val="46A0DC"/>
      </a:accent5>
      <a:accent6>
        <a:srgbClr val="6D6D6D"/>
      </a:accent6>
      <a:hlink>
        <a:srgbClr val="46A0DC"/>
      </a:hlink>
      <a:folHlink>
        <a:srgbClr val="808D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 bwMode="auto">
        <a:solidFill>
          <a:schemeClr val="accent2"/>
        </a:solidFill>
        <a:ln w="12700" cap="sq" algn="ctr">
          <a:solidFill>
            <a:schemeClr val="tx2"/>
          </a:solidFill>
          <a:miter lim="800000"/>
          <a:headEnd/>
          <a:tailEnd/>
        </a:ln>
        <a:effectLst/>
      </a:spPr>
      <a:bodyPr wrap="none" anchor="ctr"/>
      <a:lstStyle>
        <a:defPPr algn="ctr">
          <a:defRPr sz="1600" dirty="0" smtClean="0">
            <a:solidFill>
              <a:schemeClr val="bg1"/>
            </a:solidFill>
            <a:latin typeface="+mn-lt"/>
          </a:defRPr>
        </a:defPPr>
      </a:lstStyle>
    </a:spDef>
    <a:txDef>
      <a:spPr>
        <a:noFill/>
      </a:spPr>
      <a:bodyPr wrap="none" rtlCol="0">
        <a:noAutofit/>
      </a:bodyPr>
      <a:lstStyle>
        <a:defPPr algn="ctr"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PI_University_Powerpointtemplate_wide" id="{9C2DA543-CD7E-4A5E-AD34-4D91D35A4DE4}" vid="{C6AD18C4-18DF-4131-AC4D-F1EFF5ED71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624</Words>
  <Application>Microsoft Macintosh PowerPoint</Application>
  <PresentationFormat>Widescreen</PresentationFormat>
  <Paragraphs>164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Verdana</vt:lpstr>
      <vt:lpstr>Wingdings</vt:lpstr>
      <vt:lpstr>WPI-White</vt:lpstr>
      <vt:lpstr>PowerPoint Presentation</vt:lpstr>
      <vt:lpstr>Presentation Title, Arial Bold 40pt</vt:lpstr>
      <vt:lpstr>Section Divider, Arial Bold 40pt</vt:lpstr>
      <vt:lpstr>Layout: One Column Content Arial Bold 36pt</vt:lpstr>
      <vt:lpstr>Layout: Two Column Content Arial Bold 36pt</vt:lpstr>
      <vt:lpstr>Layout: 6 Photos Arial Bold 36pt</vt:lpstr>
      <vt:lpstr>Layout: Content Left and Photo Arial Bold 36pt</vt:lpstr>
      <vt:lpstr>Layout: Content Right and Photo Arial Bold 36pt</vt:lpstr>
      <vt:lpstr>Layout: Content Left and 4 Photos Arial Bold 36pt</vt:lpstr>
      <vt:lpstr>PowerPoint Presentation</vt:lpstr>
      <vt:lpstr>Layout: 3 Photos with Captions Arial Bold 36pt</vt:lpstr>
      <vt:lpstr>Layout: 3 Table/Charts with Captions Arial Bold 36pt</vt:lpstr>
      <vt:lpstr>Layout: Table/Chart Arial Bold 36pt</vt:lpstr>
      <vt:lpstr>PowerPoint Presentation</vt:lpstr>
      <vt:lpstr> Default Table Style</vt:lpstr>
      <vt:lpstr>Layout: Content Column Chart Sample</vt:lpstr>
      <vt:lpstr>Layout: Content  Line Chart Sample</vt:lpstr>
      <vt:lpstr>Layout: Content  Pie Charts Sample </vt:lpstr>
      <vt:lpstr>Default Settings</vt:lpstr>
      <vt:lpstr>Color Scheme</vt:lpstr>
      <vt:lpstr>PowerPoint Presentation</vt:lpstr>
      <vt:lpstr>PowerPoint Presentation</vt:lpstr>
    </vt:vector>
  </TitlesOfParts>
  <Company>WPI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This Will Work</dc:title>
  <dc:creator>Siegel, Kyle</dc:creator>
  <cp:lastModifiedBy>Donahue, Mariah</cp:lastModifiedBy>
  <cp:revision>24</cp:revision>
  <cp:lastPrinted>2023-02-14T12:46:00Z</cp:lastPrinted>
  <dcterms:created xsi:type="dcterms:W3CDTF">2023-02-08T18:44:35Z</dcterms:created>
  <dcterms:modified xsi:type="dcterms:W3CDTF">2023-12-05T21:28:33Z</dcterms:modified>
</cp:coreProperties>
</file>