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yriad Pro 1" charset="1" panose="020B0603030403020204"/>
      <p:regular r:id="rId18"/>
    </p:embeddedFont>
    <p:embeddedFont>
      <p:font typeface="Myriad Pro 2" charset="1" panose="020B0503030403020204"/>
      <p:regular r:id="rId19"/>
    </p:embeddedFont>
    <p:embeddedFont>
      <p:font typeface="Morisawa Role Serif Text Pro Italics" charset="1" panose="02020400000000000000"/>
      <p:regular r:id="rId20"/>
    </p:embeddedFont>
    <p:embeddedFont>
      <p:font typeface="Myriad Pro 3" charset="1" panose="020B0403030403090204"/>
      <p:regular r:id="rId21"/>
    </p:embeddedFont>
    <p:embeddedFont>
      <p:font typeface="Open Sans" charset="1" panose="020B0606030504020204"/>
      <p:regular r:id="rId22"/>
    </p:embeddedFont>
    <p:embeddedFont>
      <p:font typeface="Myriad Pro 4" charset="1" panose="020B0703030403020204"/>
      <p:regular r:id="rId23"/>
    </p:embeddedFont>
    <p:embeddedFont>
      <p:font typeface="Canva Sans Bold" charset="1" panose="020B0803030501040103"/>
      <p:regular r:id="rId24"/>
    </p:embeddedFont>
    <p:embeddedFont>
      <p:font typeface="Roboto Condensed" charset="1" panose="02000000000000000000"/>
      <p:regular r:id="rId25"/>
    </p:embeddedFont>
    <p:embeddedFont>
      <p:font typeface="Open Sans Bold" charset="1" panose="020B0806030504020204"/>
      <p:regular r:id="rId26"/>
    </p:embeddedFont>
    <p:embeddedFont>
      <p:font typeface="Canva Sans" charset="1" panose="020B0503030501040103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68347" y="4105910"/>
            <a:ext cx="12351305" cy="173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News &amp; Announcements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54788" y="6537483"/>
            <a:ext cx="3578423" cy="984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6"/>
              </a:lnSpc>
            </a:pPr>
            <a:r>
              <a:rPr lang="en-US" sz="4800" spc="403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TEMPLATES</a:t>
            </a:r>
          </a:p>
        </p:txBody>
      </p:sp>
      <p:sp>
        <p:nvSpPr>
          <p:cNvPr name="AutoShape 7" id="7"/>
          <p:cNvSpPr/>
          <p:nvPr/>
        </p:nvSpPr>
        <p:spPr>
          <a:xfrm>
            <a:off x="5897880" y="585724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1F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7628" y="742950"/>
            <a:ext cx="2539141" cy="821152"/>
          </a:xfrm>
          <a:custGeom>
            <a:avLst/>
            <a:gdLst/>
            <a:ahLst/>
            <a:cxnLst/>
            <a:rect r="r" b="b" t="t" l="l"/>
            <a:pathLst>
              <a:path h="821152" w="2539141">
                <a:moveTo>
                  <a:pt x="0" y="0"/>
                </a:moveTo>
                <a:lnTo>
                  <a:pt x="2539140" y="0"/>
                </a:lnTo>
                <a:lnTo>
                  <a:pt x="2539140" y="821152"/>
                </a:lnTo>
                <a:lnTo>
                  <a:pt x="0" y="821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20686" y="930039"/>
            <a:ext cx="10054507" cy="39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23"/>
              </a:lnSpc>
            </a:pPr>
            <a:r>
              <a:rPr lang="en-US" b="true" sz="2373" spc="189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2024 SPEAKER EVENT: </a:t>
            </a:r>
            <a:r>
              <a:rPr lang="en-US" sz="2373" spc="18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THE LOREM TITLE OF THE SERIES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14959" y="6749164"/>
            <a:ext cx="18302959" cy="3537836"/>
            <a:chOff x="0" y="0"/>
            <a:chExt cx="4820532" cy="9317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20533" cy="931776"/>
            </a:xfrm>
            <a:custGeom>
              <a:avLst/>
              <a:gdLst/>
              <a:ahLst/>
              <a:cxnLst/>
              <a:rect r="r" b="b" t="t" l="l"/>
              <a:pathLst>
                <a:path h="931776" w="4820533">
                  <a:moveTo>
                    <a:pt x="0" y="0"/>
                  </a:moveTo>
                  <a:lnTo>
                    <a:pt x="4820533" y="0"/>
                  </a:lnTo>
                  <a:lnTo>
                    <a:pt x="4820533" y="931776"/>
                  </a:lnTo>
                  <a:lnTo>
                    <a:pt x="0" y="931776"/>
                  </a:lnTo>
                  <a:close/>
                </a:path>
              </a:pathLst>
            </a:custGeom>
            <a:solidFill>
              <a:srgbClr val="52131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20532" cy="950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17628" y="2375660"/>
            <a:ext cx="15759964" cy="7183315"/>
            <a:chOff x="0" y="0"/>
            <a:chExt cx="4150772" cy="18919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0772" cy="1891902"/>
            </a:xfrm>
            <a:custGeom>
              <a:avLst/>
              <a:gdLst/>
              <a:ahLst/>
              <a:cxnLst/>
              <a:rect r="r" b="b" t="t" l="l"/>
              <a:pathLst>
                <a:path h="1891902" w="4150772">
                  <a:moveTo>
                    <a:pt x="0" y="0"/>
                  </a:moveTo>
                  <a:lnTo>
                    <a:pt x="4150772" y="0"/>
                  </a:lnTo>
                  <a:lnTo>
                    <a:pt x="4150772" y="1891902"/>
                  </a:lnTo>
                  <a:lnTo>
                    <a:pt x="0" y="1891902"/>
                  </a:lnTo>
                  <a:close/>
                </a:path>
              </a:pathLst>
            </a:custGeom>
            <a:solidFill>
              <a:srgbClr val="F0F4F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150772" cy="19109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628" y="7063489"/>
            <a:ext cx="4884048" cy="2495486"/>
            <a:chOff x="0" y="0"/>
            <a:chExt cx="1286334" cy="65724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6334" cy="657247"/>
            </a:xfrm>
            <a:custGeom>
              <a:avLst/>
              <a:gdLst/>
              <a:ahLst/>
              <a:cxnLst/>
              <a:rect r="r" b="b" t="t" l="l"/>
              <a:pathLst>
                <a:path h="657247" w="1286334">
                  <a:moveTo>
                    <a:pt x="0" y="0"/>
                  </a:moveTo>
                  <a:lnTo>
                    <a:pt x="1286334" y="0"/>
                  </a:lnTo>
                  <a:lnTo>
                    <a:pt x="1286334" y="657247"/>
                  </a:lnTo>
                  <a:lnTo>
                    <a:pt x="0" y="657247"/>
                  </a:lnTo>
                  <a:close/>
                </a:path>
              </a:pathLst>
            </a:custGeom>
            <a:solidFill>
              <a:srgbClr val="3B414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286334" cy="676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827334" y="7273833"/>
            <a:ext cx="1356984" cy="295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Learn more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092151" y="7063489"/>
            <a:ext cx="10885440" cy="2495486"/>
            <a:chOff x="0" y="0"/>
            <a:chExt cx="2866947" cy="6572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66947" cy="657247"/>
            </a:xfrm>
            <a:custGeom>
              <a:avLst/>
              <a:gdLst/>
              <a:ahLst/>
              <a:cxnLst/>
              <a:rect r="r" b="b" t="t" l="l"/>
              <a:pathLst>
                <a:path h="657247" w="2866947">
                  <a:moveTo>
                    <a:pt x="0" y="0"/>
                  </a:moveTo>
                  <a:lnTo>
                    <a:pt x="2866947" y="0"/>
                  </a:lnTo>
                  <a:lnTo>
                    <a:pt x="2866947" y="657247"/>
                  </a:lnTo>
                  <a:lnTo>
                    <a:pt x="0" y="657247"/>
                  </a:lnTo>
                  <a:close/>
                </a:path>
              </a:pathLst>
            </a:custGeom>
            <a:solidFill>
              <a:srgbClr val="565C6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866947" cy="676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17628" y="2375660"/>
            <a:ext cx="4884048" cy="4687829"/>
            <a:chOff x="0" y="0"/>
            <a:chExt cx="1286334" cy="123465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86334" cy="1234655"/>
            </a:xfrm>
            <a:custGeom>
              <a:avLst/>
              <a:gdLst/>
              <a:ahLst/>
              <a:cxnLst/>
              <a:rect r="r" b="b" t="t" l="l"/>
              <a:pathLst>
                <a:path h="1234655" w="1286334">
                  <a:moveTo>
                    <a:pt x="0" y="0"/>
                  </a:moveTo>
                  <a:lnTo>
                    <a:pt x="1286334" y="0"/>
                  </a:lnTo>
                  <a:lnTo>
                    <a:pt x="1286334" y="1234655"/>
                  </a:lnTo>
                  <a:lnTo>
                    <a:pt x="0" y="1234655"/>
                  </a:lnTo>
                  <a:close/>
                </a:path>
              </a:pathLst>
            </a:custGeom>
            <a:solidFill>
              <a:srgbClr val="E6E1C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1286334" cy="1253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17628" y="2375660"/>
            <a:ext cx="15759964" cy="298957"/>
            <a:chOff x="0" y="0"/>
            <a:chExt cx="4150772" cy="7873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150772" cy="78738"/>
            </a:xfrm>
            <a:custGeom>
              <a:avLst/>
              <a:gdLst/>
              <a:ahLst/>
              <a:cxnLst/>
              <a:rect r="r" b="b" t="t" l="l"/>
              <a:pathLst>
                <a:path h="78738" w="4150772">
                  <a:moveTo>
                    <a:pt x="0" y="0"/>
                  </a:moveTo>
                  <a:lnTo>
                    <a:pt x="4150772" y="0"/>
                  </a:lnTo>
                  <a:lnTo>
                    <a:pt x="4150772" y="78738"/>
                  </a:lnTo>
                  <a:lnTo>
                    <a:pt x="0" y="78738"/>
                  </a:lnTo>
                  <a:close/>
                </a:path>
              </a:pathLst>
            </a:custGeom>
            <a:solidFill>
              <a:srgbClr val="E8CD5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19050"/>
              <a:ext cx="4150772" cy="977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42787" y="3244105"/>
            <a:ext cx="3033731" cy="3033731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58695" y="0"/>
                  </a:moveTo>
                  <a:lnTo>
                    <a:pt x="754105" y="0"/>
                  </a:lnTo>
                  <a:cubicBezTo>
                    <a:pt x="786521" y="0"/>
                    <a:pt x="812800" y="26279"/>
                    <a:pt x="812800" y="58695"/>
                  </a:cubicBezTo>
                  <a:lnTo>
                    <a:pt x="812800" y="754105"/>
                  </a:lnTo>
                  <a:cubicBezTo>
                    <a:pt x="812800" y="786521"/>
                    <a:pt x="786521" y="812800"/>
                    <a:pt x="754105" y="812800"/>
                  </a:cubicBezTo>
                  <a:lnTo>
                    <a:pt x="58695" y="812800"/>
                  </a:lnTo>
                  <a:cubicBezTo>
                    <a:pt x="26279" y="812800"/>
                    <a:pt x="0" y="786521"/>
                    <a:pt x="0" y="754105"/>
                  </a:cubicBezTo>
                  <a:lnTo>
                    <a:pt x="0" y="58695"/>
                  </a:lnTo>
                  <a:cubicBezTo>
                    <a:pt x="0" y="26279"/>
                    <a:pt x="26279" y="0"/>
                    <a:pt x="586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2700936" y="7747665"/>
            <a:ext cx="1609780" cy="1609780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10614" y="0"/>
                  </a:moveTo>
                  <a:lnTo>
                    <a:pt x="702186" y="0"/>
                  </a:lnTo>
                  <a:cubicBezTo>
                    <a:pt x="731523" y="0"/>
                    <a:pt x="759658" y="11654"/>
                    <a:pt x="780402" y="32398"/>
                  </a:cubicBezTo>
                  <a:cubicBezTo>
                    <a:pt x="801146" y="53142"/>
                    <a:pt x="812800" y="81277"/>
                    <a:pt x="812800" y="110614"/>
                  </a:cubicBezTo>
                  <a:lnTo>
                    <a:pt x="812800" y="702186"/>
                  </a:lnTo>
                  <a:cubicBezTo>
                    <a:pt x="812800" y="731523"/>
                    <a:pt x="801146" y="759658"/>
                    <a:pt x="780402" y="780402"/>
                  </a:cubicBezTo>
                  <a:cubicBezTo>
                    <a:pt x="759658" y="801146"/>
                    <a:pt x="731523" y="812800"/>
                    <a:pt x="702186" y="812800"/>
                  </a:cubicBezTo>
                  <a:lnTo>
                    <a:pt x="110614" y="812800"/>
                  </a:lnTo>
                  <a:cubicBezTo>
                    <a:pt x="81277" y="812800"/>
                    <a:pt x="53142" y="801146"/>
                    <a:pt x="32398" y="780402"/>
                  </a:cubicBezTo>
                  <a:cubicBezTo>
                    <a:pt x="11654" y="759658"/>
                    <a:pt x="0" y="731523"/>
                    <a:pt x="0" y="702186"/>
                  </a:cubicBezTo>
                  <a:lnTo>
                    <a:pt x="0" y="110614"/>
                  </a:lnTo>
                  <a:cubicBezTo>
                    <a:pt x="0" y="81277"/>
                    <a:pt x="11654" y="53142"/>
                    <a:pt x="32398" y="32398"/>
                  </a:cubicBezTo>
                  <a:cubicBezTo>
                    <a:pt x="53142" y="11654"/>
                    <a:pt x="81277" y="0"/>
                    <a:pt x="1106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9194137" y="4495976"/>
            <a:ext cx="4374271" cy="94942"/>
            <a:chOff x="0" y="0"/>
            <a:chExt cx="1152071" cy="2500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52071" cy="25005"/>
            </a:xfrm>
            <a:custGeom>
              <a:avLst/>
              <a:gdLst/>
              <a:ahLst/>
              <a:cxnLst/>
              <a:rect r="r" b="b" t="t" l="l"/>
              <a:pathLst>
                <a:path h="25005" w="1152071">
                  <a:moveTo>
                    <a:pt x="0" y="0"/>
                  </a:moveTo>
                  <a:lnTo>
                    <a:pt x="1152071" y="0"/>
                  </a:lnTo>
                  <a:lnTo>
                    <a:pt x="1152071" y="25005"/>
                  </a:lnTo>
                  <a:lnTo>
                    <a:pt x="0" y="25005"/>
                  </a:lnTo>
                  <a:close/>
                </a:path>
              </a:pathLst>
            </a:custGeom>
            <a:solidFill>
              <a:srgbClr val="E8CD5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9050"/>
              <a:ext cx="1152071" cy="440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15287036" y="7713981"/>
            <a:ext cx="1260465" cy="1260465"/>
          </a:xfrm>
          <a:custGeom>
            <a:avLst/>
            <a:gdLst/>
            <a:ahLst/>
            <a:cxnLst/>
            <a:rect r="r" b="b" t="t" l="l"/>
            <a:pathLst>
              <a:path h="1260465" w="1260465">
                <a:moveTo>
                  <a:pt x="0" y="0"/>
                </a:moveTo>
                <a:lnTo>
                  <a:pt x="1260465" y="0"/>
                </a:lnTo>
                <a:lnTo>
                  <a:pt x="1260465" y="1260466"/>
                </a:lnTo>
                <a:lnTo>
                  <a:pt x="0" y="126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7263337" y="7684605"/>
            <a:ext cx="7751623" cy="14503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Wednesday  |  </a:t>
            </a:r>
            <a:r>
              <a:rPr lang="en-US" sz="27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June 25</a:t>
            </a: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| </a:t>
            </a:r>
            <a:r>
              <a:rPr lang="en-US" sz="270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3:30-5:30pm</a:t>
            </a:r>
            <a:r>
              <a:rPr lang="en-US" sz="27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Unity 500</a:t>
            </a:r>
          </a:p>
          <a:p>
            <a:pPr algn="ctr">
              <a:lnSpc>
                <a:spcPts val="50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Reception immediately following.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056389" y="5380729"/>
            <a:ext cx="8792642" cy="120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9"/>
              </a:lnSpc>
            </a:pPr>
            <a:r>
              <a:rPr lang="en-US" sz="3992">
                <a:solidFill>
                  <a:srgbClr val="030303"/>
                </a:solidFill>
                <a:latin typeface="Myriad Pro 4"/>
                <a:ea typeface="Myriad Pro 4"/>
                <a:cs typeface="Myriad Pro 4"/>
                <a:sym typeface="Myriad Pro 4"/>
              </a:rPr>
              <a:t>Name LastName</a:t>
            </a:r>
          </a:p>
          <a:p>
            <a:pPr algn="ctr">
              <a:lnSpc>
                <a:spcPts val="3387"/>
              </a:lnSpc>
            </a:pPr>
            <a:r>
              <a:rPr lang="en-US" b="true" sz="2419">
                <a:solidFill>
                  <a:srgbClr val="03030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  <a:r>
              <a:rPr lang="en-US" sz="2419">
                <a:solidFill>
                  <a:srgbClr val="030303"/>
                </a:solidFill>
                <a:latin typeface="Canva Sans"/>
                <a:ea typeface="Canva Sans"/>
                <a:cs typeface="Canva Sans"/>
                <a:sym typeface="Canva Sans"/>
              </a:rPr>
              <a:t> - DEVELOPMENT RESEARCH GROUP, LOREM IPSM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332634" y="4999191"/>
            <a:ext cx="8097277" cy="295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253D"/>
                </a:solidFill>
                <a:latin typeface="Canva Sans"/>
                <a:ea typeface="Canva Sans"/>
                <a:cs typeface="Canva Sans"/>
                <a:sym typeface="Canva Sans"/>
              </a:rPr>
              <a:t>PRESENTED BY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101676" y="3464132"/>
            <a:ext cx="10702068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spc="-6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LOREM IPSUM TITLE OF EVENT COMING UP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17628" y="6362449"/>
            <a:ext cx="4884048" cy="37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231F21"/>
                </a:solidFill>
                <a:latin typeface="Myriad Pro 1"/>
                <a:ea typeface="Myriad Pro 1"/>
                <a:cs typeface="Myriad Pro 1"/>
                <a:sym typeface="Myriad Pro 1"/>
              </a:rPr>
              <a:t>Speaker Name LastName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452693" y="4105910"/>
            <a:ext cx="11382613" cy="173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Offices &amp; Departments</a:t>
            </a:r>
          </a:p>
        </p:txBody>
      </p:sp>
      <p:sp>
        <p:nvSpPr>
          <p:cNvPr name="AutoShape 6" id="6"/>
          <p:cNvSpPr/>
          <p:nvPr/>
        </p:nvSpPr>
        <p:spPr>
          <a:xfrm>
            <a:off x="5897880" y="585724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7354788" y="6537483"/>
            <a:ext cx="3578423" cy="984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6"/>
              </a:lnSpc>
            </a:pPr>
            <a:r>
              <a:rPr lang="en-US" sz="4800" spc="403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TEMPLATES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86758" y="0"/>
            <a:ext cx="6835641" cy="10287000"/>
          </a:xfrm>
          <a:custGeom>
            <a:avLst/>
            <a:gdLst/>
            <a:ahLst/>
            <a:cxnLst/>
            <a:rect r="r" b="b" t="t" l="l"/>
            <a:pathLst>
              <a:path h="10287000" w="6835641">
                <a:moveTo>
                  <a:pt x="0" y="0"/>
                </a:moveTo>
                <a:lnTo>
                  <a:pt x="6835641" y="0"/>
                </a:lnTo>
                <a:lnTo>
                  <a:pt x="68356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616" t="0" r="-100119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00125" y="4274638"/>
            <a:ext cx="7112206" cy="2675763"/>
          </a:xfrm>
          <a:prstGeom prst="rect">
            <a:avLst/>
          </a:prstGeom>
          <a:solidFill>
            <a:srgbClr val="5D7963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566752" y="4517316"/>
            <a:ext cx="6219513" cy="224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10"/>
              </a:lnSpc>
            </a:pPr>
            <a:r>
              <a:rPr lang="en-US" sz="4579" spc="32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SUSTAINABILITY</a:t>
            </a:r>
          </a:p>
          <a:p>
            <a:pPr algn="ctr">
              <a:lnSpc>
                <a:spcPts val="11200"/>
              </a:lnSpc>
            </a:pPr>
            <a:r>
              <a:rPr lang="en-US" sz="8000" spc="56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 @ WPI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107181" y="1529463"/>
            <a:ext cx="7096037" cy="7609074"/>
            <a:chOff x="0" y="0"/>
            <a:chExt cx="9461383" cy="101454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8575"/>
              <a:ext cx="9461383" cy="38362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12"/>
                </a:lnSpc>
              </a:pPr>
              <a:r>
                <a:rPr lang="en-US" sz="7200">
                  <a:solidFill>
                    <a:srgbClr val="1B3F25"/>
                  </a:solidFill>
                  <a:latin typeface="Myriad Pro 4"/>
                  <a:ea typeface="Myriad Pro 4"/>
                  <a:cs typeface="Myriad Pro 4"/>
                  <a:sym typeface="Myriad Pro 4"/>
                </a:rPr>
                <a:t>sustainability</a:t>
              </a:r>
            </a:p>
            <a:p>
              <a:pPr algn="ctr">
                <a:lnSpc>
                  <a:spcPts val="13440"/>
                </a:lnSpc>
              </a:pPr>
              <a:r>
                <a:rPr lang="en-US" sz="14000">
                  <a:solidFill>
                    <a:srgbClr val="5D7963"/>
                  </a:solidFill>
                  <a:latin typeface="Myriad Pro 1"/>
                  <a:ea typeface="Myriad Pro 1"/>
                  <a:cs typeface="Myriad Pro 1"/>
                  <a:sym typeface="Myriad Pro 1"/>
                </a:rPr>
                <a:t>Update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239297"/>
              <a:ext cx="9461383" cy="5906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spc="162">
                  <a:solidFill>
                    <a:srgbClr val="5D7963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Our campus Sustainability initiative.</a:t>
              </a:r>
            </a:p>
            <a:p>
              <a:pPr algn="ctr">
                <a:lnSpc>
                  <a:spcPts val="3779"/>
                </a:lnSpc>
              </a:pPr>
              <a:r>
                <a:rPr lang="en-US" sz="2700" spc="162">
                  <a:solidFill>
                    <a:srgbClr val="5D7963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Session Location</a:t>
              </a:r>
            </a:p>
            <a:p>
              <a:pPr algn="ctr">
                <a:lnSpc>
                  <a:spcPts val="8956"/>
                </a:lnSpc>
              </a:pPr>
              <a:r>
                <a:rPr lang="en-US" sz="5299" spc="317">
                  <a:solidFill>
                    <a:srgbClr val="1B3F25"/>
                  </a:solidFill>
                  <a:latin typeface="Myriad Pro 2"/>
                  <a:ea typeface="Myriad Pro 2"/>
                  <a:cs typeface="Myriad Pro 2"/>
                  <a:sym typeface="Myriad Pro 2"/>
                </a:rPr>
                <a:t>Date | Time</a:t>
              </a:r>
            </a:p>
            <a:p>
              <a:pPr algn="ctr">
                <a:lnSpc>
                  <a:spcPts val="7419"/>
                </a:lnSpc>
              </a:pPr>
            </a:p>
            <a:p>
              <a:pPr algn="ctr">
                <a:lnSpc>
                  <a:spcPts val="3779"/>
                </a:lnSpc>
              </a:pPr>
            </a:p>
            <a:p>
              <a:pPr algn="ctr">
                <a:lnSpc>
                  <a:spcPts val="3779"/>
                </a:lnSpc>
              </a:pPr>
            </a:p>
            <a:p>
              <a:pPr algn="ctr">
                <a:lnSpc>
                  <a:spcPts val="37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617510" y="7456849"/>
            <a:ext cx="2075380" cy="2075380"/>
            <a:chOff x="0" y="0"/>
            <a:chExt cx="936394" cy="9363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36394" cy="936394"/>
            </a:xfrm>
            <a:custGeom>
              <a:avLst/>
              <a:gdLst/>
              <a:ahLst/>
              <a:cxnLst/>
              <a:rect r="r" b="b" t="t" l="l"/>
              <a:pathLst>
                <a:path h="936394" w="936394">
                  <a:moveTo>
                    <a:pt x="0" y="0"/>
                  </a:moveTo>
                  <a:lnTo>
                    <a:pt x="936394" y="0"/>
                  </a:lnTo>
                  <a:lnTo>
                    <a:pt x="936394" y="936394"/>
                  </a:lnTo>
                  <a:lnTo>
                    <a:pt x="0" y="936394"/>
                  </a:lnTo>
                  <a:close/>
                </a:path>
              </a:pathLst>
            </a:custGeom>
            <a:solidFill>
              <a:srgbClr val="5D796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936394" cy="955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  <a:r>
                <a:rPr lang="en-US" sz="2275" spc="227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QR CODE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" t="0" r="-24773" b="-2492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57809" y="762106"/>
            <a:ext cx="15209374" cy="8779688"/>
            <a:chOff x="0" y="0"/>
            <a:chExt cx="5260426" cy="30366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60426" cy="3036607"/>
            </a:xfrm>
            <a:custGeom>
              <a:avLst/>
              <a:gdLst/>
              <a:ahLst/>
              <a:cxnLst/>
              <a:rect r="r" b="b" t="t" l="l"/>
              <a:pathLst>
                <a:path h="3036607" w="5260426">
                  <a:moveTo>
                    <a:pt x="0" y="0"/>
                  </a:moveTo>
                  <a:lnTo>
                    <a:pt x="5260426" y="0"/>
                  </a:lnTo>
                  <a:lnTo>
                    <a:pt x="5260426" y="3036607"/>
                  </a:lnTo>
                  <a:lnTo>
                    <a:pt x="0" y="3036607"/>
                  </a:lnTo>
                  <a:close/>
                </a:path>
              </a:pathLst>
            </a:custGeom>
            <a:solidFill>
              <a:srgbClr val="25282E">
                <a:alpha val="96863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54734" y="256427"/>
            <a:ext cx="1006151" cy="1011357"/>
            <a:chOff x="0" y="0"/>
            <a:chExt cx="531256" cy="5340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1256" cy="534005"/>
            </a:xfrm>
            <a:custGeom>
              <a:avLst/>
              <a:gdLst/>
              <a:ahLst/>
              <a:cxnLst/>
              <a:rect r="r" b="b" t="t" l="l"/>
              <a:pathLst>
                <a:path h="534005" w="531256">
                  <a:moveTo>
                    <a:pt x="0" y="0"/>
                  </a:moveTo>
                  <a:lnTo>
                    <a:pt x="531256" y="0"/>
                  </a:lnTo>
                  <a:lnTo>
                    <a:pt x="531256" y="534005"/>
                  </a:lnTo>
                  <a:lnTo>
                    <a:pt x="0" y="534005"/>
                  </a:lnTo>
                  <a:close/>
                </a:path>
              </a:pathLst>
            </a:custGeom>
            <a:gradFill rotWithShape="true">
              <a:gsLst>
                <a:gs pos="0">
                  <a:srgbClr val="AC2B37">
                    <a:alpha val="100000"/>
                  </a:srgbClr>
                </a:gs>
                <a:gs pos="100000">
                  <a:srgbClr val="A42020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AutoShape 7" id="7"/>
          <p:cNvSpPr/>
          <p:nvPr/>
        </p:nvSpPr>
        <p:spPr>
          <a:xfrm>
            <a:off x="10676627" y="3481365"/>
            <a:ext cx="4821179" cy="0"/>
          </a:xfrm>
          <a:prstGeom prst="line">
            <a:avLst/>
          </a:prstGeom>
          <a:ln cap="rnd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0741655" y="5414862"/>
            <a:ext cx="2179550" cy="2179550"/>
            <a:chOff x="0" y="0"/>
            <a:chExt cx="357764" cy="3577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7764" cy="357764"/>
            </a:xfrm>
            <a:custGeom>
              <a:avLst/>
              <a:gdLst/>
              <a:ahLst/>
              <a:cxnLst/>
              <a:rect r="r" b="b" t="t" l="l"/>
              <a:pathLst>
                <a:path h="357764" w="357764">
                  <a:moveTo>
                    <a:pt x="0" y="0"/>
                  </a:moveTo>
                  <a:lnTo>
                    <a:pt x="357764" y="0"/>
                  </a:lnTo>
                  <a:lnTo>
                    <a:pt x="357764" y="357764"/>
                  </a:lnTo>
                  <a:lnTo>
                    <a:pt x="0" y="3577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7764" cy="39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909514" y="5414862"/>
            <a:ext cx="2997730" cy="2179550"/>
            <a:chOff x="0" y="0"/>
            <a:chExt cx="2788799" cy="202764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88799" cy="2027643"/>
            </a:xfrm>
            <a:custGeom>
              <a:avLst/>
              <a:gdLst/>
              <a:ahLst/>
              <a:cxnLst/>
              <a:rect r="r" b="b" t="t" l="l"/>
              <a:pathLst>
                <a:path h="2027643" w="2788799">
                  <a:moveTo>
                    <a:pt x="0" y="0"/>
                  </a:moveTo>
                  <a:lnTo>
                    <a:pt x="2788799" y="0"/>
                  </a:lnTo>
                  <a:lnTo>
                    <a:pt x="2788799" y="2027643"/>
                  </a:lnTo>
                  <a:lnTo>
                    <a:pt x="0" y="2027643"/>
                  </a:lnTo>
                  <a:close/>
                </a:path>
              </a:pathLst>
            </a:custGeom>
            <a:gradFill rotWithShape="true">
              <a:gsLst>
                <a:gs pos="0">
                  <a:srgbClr val="AC2B37">
                    <a:alpha val="100000"/>
                  </a:srgbClr>
                </a:gs>
                <a:gs pos="100000">
                  <a:srgbClr val="A42020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116441" y="5825856"/>
            <a:ext cx="1429978" cy="1429978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393120" y="2199749"/>
            <a:ext cx="7373214" cy="5394663"/>
            <a:chOff x="0" y="0"/>
            <a:chExt cx="1085741" cy="79439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85741" cy="794390"/>
            </a:xfrm>
            <a:custGeom>
              <a:avLst/>
              <a:gdLst/>
              <a:ahLst/>
              <a:cxnLst/>
              <a:rect r="r" b="b" t="t" l="l"/>
              <a:pathLst>
                <a:path h="794390" w="1085741">
                  <a:moveTo>
                    <a:pt x="0" y="0"/>
                  </a:moveTo>
                  <a:lnTo>
                    <a:pt x="1085741" y="0"/>
                  </a:lnTo>
                  <a:lnTo>
                    <a:pt x="1085741" y="794390"/>
                  </a:lnTo>
                  <a:lnTo>
                    <a:pt x="0" y="7943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8" id="18"/>
          <p:cNvSpPr txBox="true"/>
          <p:nvPr/>
        </p:nvSpPr>
        <p:spPr>
          <a:xfrm rot="0">
            <a:off x="10676627" y="3763068"/>
            <a:ext cx="6015472" cy="1086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6"/>
              </a:lnSpc>
            </a:pPr>
            <a:r>
              <a:rPr lang="en-US" sz="3144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Title or More info of the Article,</a:t>
            </a:r>
          </a:p>
          <a:p>
            <a:pPr algn="l" marL="0" indent="0" lvl="0">
              <a:lnSpc>
                <a:spcPts val="4056"/>
              </a:lnSpc>
            </a:pPr>
            <a:r>
              <a:rPr lang="en-US" sz="3144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Story, or Announcement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76627" y="2598982"/>
            <a:ext cx="6359001" cy="768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5"/>
              </a:lnSpc>
            </a:pPr>
            <a:r>
              <a:rPr lang="en-US" sz="4399" i="true">
                <a:solidFill>
                  <a:srgbClr val="FFFFFF"/>
                </a:solidFill>
                <a:latin typeface="Morisawa Role Serif Text Pro Italics"/>
                <a:ea typeface="Morisawa Role Serif Text Pro Italics"/>
                <a:cs typeface="Morisawa Role Serif Text Pro Italics"/>
                <a:sym typeface="Morisawa Role Serif Text Pro Italics"/>
              </a:rPr>
              <a:t>Lorem Ipsum Title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88077" y="6320517"/>
            <a:ext cx="4002311" cy="4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3"/>
              </a:lnSpc>
            </a:pPr>
            <a:r>
              <a:rPr lang="en-US" sz="2888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View Full Story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66334" y="6284309"/>
            <a:ext cx="4002311" cy="4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3"/>
              </a:lnSpc>
            </a:pPr>
            <a:r>
              <a:rPr lang="en-US" sz="2888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QR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93120" y="7993168"/>
            <a:ext cx="4222053" cy="425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4"/>
              </a:lnSpc>
            </a:pPr>
            <a:r>
              <a:rPr lang="en-US" sz="2246" spc="44">
                <a:solidFill>
                  <a:srgbClr val="FFFFFF"/>
                </a:solidFill>
                <a:latin typeface="Myriad Pro 3"/>
                <a:ea typeface="Myriad Pro 3"/>
                <a:cs typeface="Myriad Pro 3"/>
                <a:sym typeface="Myriad Pro 3"/>
              </a:rPr>
              <a:t>Please add an image description here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7331" y="4381494"/>
            <a:ext cx="6975549" cy="4229099"/>
            <a:chOff x="0" y="0"/>
            <a:chExt cx="9300733" cy="5638799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9300733" cy="5638799"/>
            </a:xfrm>
            <a:prstGeom prst="rect">
              <a:avLst/>
            </a:prstGeom>
            <a:solidFill>
              <a:srgbClr val="4D161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635619" y="4381494"/>
            <a:ext cx="8623681" cy="2775687"/>
            <a:chOff x="0" y="0"/>
            <a:chExt cx="11498241" cy="3700916"/>
          </a:xfrm>
        </p:grpSpPr>
        <p:sp>
          <p:nvSpPr>
            <p:cNvPr name="AutoShape 5" id="5"/>
            <p:cNvSpPr/>
            <p:nvPr/>
          </p:nvSpPr>
          <p:spPr>
            <a:xfrm>
              <a:off x="0" y="0"/>
              <a:ext cx="11498241" cy="3700916"/>
            </a:xfrm>
            <a:prstGeom prst="rect">
              <a:avLst/>
            </a:prstGeom>
            <a:solidFill>
              <a:srgbClr val="AC2B37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028700" y="3653498"/>
            <a:ext cx="1623060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1047331" y="1323490"/>
            <a:ext cx="16230600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5457849" y="7787792"/>
            <a:ext cx="1801451" cy="180145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  <a:r>
                <a:rPr lang="en-US" sz="2275" spc="227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QR CODE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089688"/>
            <a:ext cx="16230600" cy="2663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0"/>
              </a:lnSpc>
            </a:pPr>
            <a:r>
              <a:rPr lang="en-US" sz="14000" spc="434">
                <a:solidFill>
                  <a:srgbClr val="000000"/>
                </a:solidFill>
                <a:latin typeface="Myriad Pro 4"/>
                <a:ea typeface="Myriad Pro 4"/>
                <a:cs typeface="Myriad Pro 4"/>
                <a:sym typeface="Myriad Pro 4"/>
              </a:rPr>
              <a:t>ANNOUNCEMENT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82770" y="473141"/>
            <a:ext cx="7332799" cy="67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451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WPI COMMUNITY CAMPUS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7331" y="8906085"/>
            <a:ext cx="7856899" cy="580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016" spc="389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LOREM IPSUM DOLOR SIT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35619" y="7662006"/>
            <a:ext cx="6286443" cy="1114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3"/>
              </a:lnSpc>
            </a:pPr>
            <a:r>
              <a:rPr lang="en-US" sz="3016" spc="389">
                <a:solidFill>
                  <a:srgbClr val="000000"/>
                </a:solidFill>
                <a:latin typeface="Myriad Pro 4"/>
                <a:ea typeface="Myriad Pro 4"/>
                <a:cs typeface="Myriad Pro 4"/>
                <a:sym typeface="Myriad Pro 4"/>
              </a:rPr>
              <a:t>2025 DEPARTMENT</a:t>
            </a:r>
          </a:p>
          <a:p>
            <a:pPr algn="l">
              <a:lnSpc>
                <a:spcPts val="4223"/>
              </a:lnSpc>
            </a:pPr>
            <a:r>
              <a:rPr lang="en-US" sz="3016" spc="389">
                <a:solidFill>
                  <a:srgbClr val="000000"/>
                </a:solidFill>
                <a:latin typeface="Myriad Pro 4"/>
                <a:ea typeface="Myriad Pro 4"/>
                <a:cs typeface="Myriad Pro 4"/>
                <a:sym typeface="Myriad Pro 4"/>
              </a:rPr>
              <a:t>ACADEMIC CALENDAR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959" y="5695552"/>
            <a:ext cx="18302959" cy="4591448"/>
            <a:chOff x="0" y="0"/>
            <a:chExt cx="4820532" cy="12092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20533" cy="1209270"/>
            </a:xfrm>
            <a:custGeom>
              <a:avLst/>
              <a:gdLst/>
              <a:ahLst/>
              <a:cxnLst/>
              <a:rect r="r" b="b" t="t" l="l"/>
              <a:pathLst>
                <a:path h="1209270" w="4820533">
                  <a:moveTo>
                    <a:pt x="0" y="0"/>
                  </a:moveTo>
                  <a:lnTo>
                    <a:pt x="4820533" y="0"/>
                  </a:lnTo>
                  <a:lnTo>
                    <a:pt x="4820533" y="1209270"/>
                  </a:lnTo>
                  <a:lnTo>
                    <a:pt x="0" y="1209270"/>
                  </a:lnTo>
                  <a:close/>
                </a:path>
              </a:pathLst>
            </a:custGeom>
            <a:solidFill>
              <a:srgbClr val="333C4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20532" cy="12283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5691" y="-127819"/>
            <a:ext cx="676641" cy="5823371"/>
            <a:chOff x="0" y="0"/>
            <a:chExt cx="174243" cy="14995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4243" cy="1499588"/>
            </a:xfrm>
            <a:custGeom>
              <a:avLst/>
              <a:gdLst/>
              <a:ahLst/>
              <a:cxnLst/>
              <a:rect r="r" b="b" t="t" l="l"/>
              <a:pathLst>
                <a:path h="1499588" w="174243">
                  <a:moveTo>
                    <a:pt x="0" y="0"/>
                  </a:moveTo>
                  <a:lnTo>
                    <a:pt x="174243" y="0"/>
                  </a:lnTo>
                  <a:lnTo>
                    <a:pt x="174243" y="1499588"/>
                  </a:lnTo>
                  <a:lnTo>
                    <a:pt x="0" y="1499588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74243" cy="1518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653377" y="3066910"/>
            <a:ext cx="883453" cy="6378183"/>
            <a:chOff x="0" y="0"/>
            <a:chExt cx="218339" cy="15763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8339" cy="1576320"/>
            </a:xfrm>
            <a:custGeom>
              <a:avLst/>
              <a:gdLst/>
              <a:ahLst/>
              <a:cxnLst/>
              <a:rect r="r" b="b" t="t" l="l"/>
              <a:pathLst>
                <a:path h="1576320" w="218339">
                  <a:moveTo>
                    <a:pt x="0" y="0"/>
                  </a:moveTo>
                  <a:lnTo>
                    <a:pt x="218339" y="0"/>
                  </a:lnTo>
                  <a:lnTo>
                    <a:pt x="218339" y="1576320"/>
                  </a:lnTo>
                  <a:lnTo>
                    <a:pt x="0" y="1576320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18339" cy="15953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38785" y="6222670"/>
            <a:ext cx="2604514" cy="2535079"/>
            <a:chOff x="0" y="0"/>
            <a:chExt cx="685962" cy="66767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85962" cy="667675"/>
            </a:xfrm>
            <a:custGeom>
              <a:avLst/>
              <a:gdLst/>
              <a:ahLst/>
              <a:cxnLst/>
              <a:rect r="r" b="b" t="t" l="l"/>
              <a:pathLst>
                <a:path h="667675" w="685962">
                  <a:moveTo>
                    <a:pt x="151598" y="0"/>
                  </a:moveTo>
                  <a:lnTo>
                    <a:pt x="534365" y="0"/>
                  </a:lnTo>
                  <a:cubicBezTo>
                    <a:pt x="618090" y="0"/>
                    <a:pt x="685962" y="67873"/>
                    <a:pt x="685962" y="151598"/>
                  </a:cubicBezTo>
                  <a:lnTo>
                    <a:pt x="685962" y="516078"/>
                  </a:lnTo>
                  <a:cubicBezTo>
                    <a:pt x="685962" y="599803"/>
                    <a:pt x="618090" y="667675"/>
                    <a:pt x="534365" y="667675"/>
                  </a:cubicBezTo>
                  <a:lnTo>
                    <a:pt x="151598" y="667675"/>
                  </a:lnTo>
                  <a:cubicBezTo>
                    <a:pt x="67873" y="667675"/>
                    <a:pt x="0" y="599803"/>
                    <a:pt x="0" y="516078"/>
                  </a:cubicBezTo>
                  <a:lnTo>
                    <a:pt x="0" y="151598"/>
                  </a:lnTo>
                  <a:cubicBezTo>
                    <a:pt x="0" y="67873"/>
                    <a:pt x="67873" y="0"/>
                    <a:pt x="1515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685962" cy="686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527305" y="3066910"/>
            <a:ext cx="11767185" cy="6378183"/>
            <a:chOff x="0" y="0"/>
            <a:chExt cx="1823045" cy="988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23045" cy="988147"/>
            </a:xfrm>
            <a:custGeom>
              <a:avLst/>
              <a:gdLst/>
              <a:ahLst/>
              <a:cxnLst/>
              <a:rect r="r" b="b" t="t" l="l"/>
              <a:pathLst>
                <a:path h="988147" w="1823045">
                  <a:moveTo>
                    <a:pt x="0" y="0"/>
                  </a:moveTo>
                  <a:lnTo>
                    <a:pt x="1823045" y="0"/>
                  </a:lnTo>
                  <a:lnTo>
                    <a:pt x="1823045" y="988147"/>
                  </a:lnTo>
                  <a:lnTo>
                    <a:pt x="0" y="988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1999427" y="1679906"/>
            <a:ext cx="1883229" cy="188322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7409144" y="1451596"/>
            <a:ext cx="9997016" cy="1493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8"/>
              </a:lnSpc>
            </a:pPr>
            <a:r>
              <a:rPr lang="en-US" b="true" sz="4826" spc="-48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Article Headline Title of News Story</a:t>
            </a:r>
          </a:p>
          <a:p>
            <a:pPr algn="ctr">
              <a:lnSpc>
                <a:spcPts val="5598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60756" y="3919946"/>
            <a:ext cx="3760570" cy="1361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600" spc="-26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Add Text Here That Summarizes Your Event or Announcement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69759" y="887808"/>
            <a:ext cx="4142565" cy="47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600" spc="-26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Add an icon or small image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56038" y="758945"/>
            <a:ext cx="4303229" cy="477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600" spc="163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SUBHEADING IF NEEDED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69796" y="8972655"/>
            <a:ext cx="2942490" cy="472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b="true" sz="25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Check Out the Story!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69796" y="7206366"/>
            <a:ext cx="2942490" cy="472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b="true" sz="2500">
                <a:solidFill>
                  <a:srgbClr val="14130D"/>
                </a:solidFill>
                <a:latin typeface="Myriad Pro 1"/>
                <a:ea typeface="Myriad Pro 1"/>
                <a:cs typeface="Myriad Pro 1"/>
                <a:sym typeface="Myriad Pro 1"/>
              </a:rPr>
              <a:t>QR CODE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959" y="5481441"/>
            <a:ext cx="18302959" cy="4805559"/>
            <a:chOff x="0" y="0"/>
            <a:chExt cx="4820532" cy="12656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20533" cy="1265662"/>
            </a:xfrm>
            <a:custGeom>
              <a:avLst/>
              <a:gdLst/>
              <a:ahLst/>
              <a:cxnLst/>
              <a:rect r="r" b="b" t="t" l="l"/>
              <a:pathLst>
                <a:path h="1265662" w="4820533">
                  <a:moveTo>
                    <a:pt x="0" y="0"/>
                  </a:moveTo>
                  <a:lnTo>
                    <a:pt x="4820533" y="0"/>
                  </a:lnTo>
                  <a:lnTo>
                    <a:pt x="4820533" y="1265662"/>
                  </a:lnTo>
                  <a:lnTo>
                    <a:pt x="0" y="1265662"/>
                  </a:lnTo>
                  <a:close/>
                </a:path>
              </a:pathLst>
            </a:custGeom>
            <a:solidFill>
              <a:srgbClr val="3C2A2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20532" cy="1284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25691" y="2308137"/>
            <a:ext cx="11373107" cy="7978863"/>
            <a:chOff x="0" y="0"/>
            <a:chExt cx="2928712" cy="20546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28712" cy="2054653"/>
            </a:xfrm>
            <a:custGeom>
              <a:avLst/>
              <a:gdLst/>
              <a:ahLst/>
              <a:cxnLst/>
              <a:rect r="r" b="b" t="t" l="l"/>
              <a:pathLst>
                <a:path h="2054653" w="2928712">
                  <a:moveTo>
                    <a:pt x="0" y="0"/>
                  </a:moveTo>
                  <a:lnTo>
                    <a:pt x="2928712" y="0"/>
                  </a:lnTo>
                  <a:lnTo>
                    <a:pt x="2928712" y="2054653"/>
                  </a:lnTo>
                  <a:lnTo>
                    <a:pt x="0" y="2054653"/>
                  </a:lnTo>
                  <a:close/>
                </a:path>
              </a:pathLst>
            </a:custGeom>
            <a:solidFill>
              <a:srgbClr val="E8CD5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928712" cy="20737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786450" y="5826821"/>
            <a:ext cx="4534215" cy="4114800"/>
          </a:xfrm>
          <a:custGeom>
            <a:avLst/>
            <a:gdLst/>
            <a:ahLst/>
            <a:cxnLst/>
            <a:rect r="r" b="b" t="t" l="l"/>
            <a:pathLst>
              <a:path h="4114800" w="4534215">
                <a:moveTo>
                  <a:pt x="0" y="0"/>
                </a:moveTo>
                <a:lnTo>
                  <a:pt x="4534214" y="0"/>
                </a:lnTo>
                <a:lnTo>
                  <a:pt x="45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14959" y="-25659"/>
            <a:ext cx="18336024" cy="2333796"/>
            <a:chOff x="0" y="0"/>
            <a:chExt cx="4721747" cy="60098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21747" cy="600981"/>
            </a:xfrm>
            <a:custGeom>
              <a:avLst/>
              <a:gdLst/>
              <a:ahLst/>
              <a:cxnLst/>
              <a:rect r="r" b="b" t="t" l="l"/>
              <a:pathLst>
                <a:path h="600981" w="4721747">
                  <a:moveTo>
                    <a:pt x="0" y="0"/>
                  </a:moveTo>
                  <a:lnTo>
                    <a:pt x="4721747" y="0"/>
                  </a:lnTo>
                  <a:lnTo>
                    <a:pt x="4721747" y="600981"/>
                  </a:lnTo>
                  <a:lnTo>
                    <a:pt x="0" y="600981"/>
                  </a:lnTo>
                  <a:close/>
                </a:path>
              </a:pathLst>
            </a:custGeom>
            <a:solidFill>
              <a:srgbClr val="FFEEB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4721747" cy="6200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786048" y="0"/>
            <a:ext cx="535017" cy="10287000"/>
            <a:chOff x="0" y="0"/>
            <a:chExt cx="140910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0910" cy="2709333"/>
            </a:xfrm>
            <a:custGeom>
              <a:avLst/>
              <a:gdLst/>
              <a:ahLst/>
              <a:cxnLst/>
              <a:rect r="r" b="b" t="t" l="l"/>
              <a:pathLst>
                <a:path h="2709333" w="140910">
                  <a:moveTo>
                    <a:pt x="0" y="0"/>
                  </a:moveTo>
                  <a:lnTo>
                    <a:pt x="140910" y="0"/>
                  </a:lnTo>
                  <a:lnTo>
                    <a:pt x="1409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B51E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40910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0" y="9413831"/>
            <a:ext cx="886155" cy="1686592"/>
            <a:chOff x="0" y="0"/>
            <a:chExt cx="233391" cy="44420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33391" cy="444205"/>
            </a:xfrm>
            <a:custGeom>
              <a:avLst/>
              <a:gdLst/>
              <a:ahLst/>
              <a:cxnLst/>
              <a:rect r="r" b="b" t="t" l="l"/>
              <a:pathLst>
                <a:path h="444205" w="233391">
                  <a:moveTo>
                    <a:pt x="0" y="0"/>
                  </a:moveTo>
                  <a:lnTo>
                    <a:pt x="233391" y="0"/>
                  </a:lnTo>
                  <a:lnTo>
                    <a:pt x="233391" y="444205"/>
                  </a:lnTo>
                  <a:lnTo>
                    <a:pt x="0" y="444205"/>
                  </a:lnTo>
                  <a:close/>
                </a:path>
              </a:pathLst>
            </a:custGeom>
            <a:solidFill>
              <a:srgbClr val="E8CD5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233391" cy="463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605465" y="2308137"/>
            <a:ext cx="10641951" cy="6848469"/>
          </a:xfrm>
          <a:custGeom>
            <a:avLst/>
            <a:gdLst/>
            <a:ahLst/>
            <a:cxnLst/>
            <a:rect r="r" b="b" t="t" l="l"/>
            <a:pathLst>
              <a:path h="6848469" w="10641951">
                <a:moveTo>
                  <a:pt x="0" y="0"/>
                </a:moveTo>
                <a:lnTo>
                  <a:pt x="10641951" y="0"/>
                </a:lnTo>
                <a:lnTo>
                  <a:pt x="10641951" y="6848469"/>
                </a:lnTo>
                <a:lnTo>
                  <a:pt x="0" y="6848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58" t="0" r="-8565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850931">
            <a:off x="451222" y="-247506"/>
            <a:ext cx="4534215" cy="4114800"/>
          </a:xfrm>
          <a:custGeom>
            <a:avLst/>
            <a:gdLst/>
            <a:ahLst/>
            <a:cxnLst/>
            <a:rect r="r" b="b" t="t" l="l"/>
            <a:pathLst>
              <a:path h="4114800" w="4534215">
                <a:moveTo>
                  <a:pt x="0" y="0"/>
                </a:moveTo>
                <a:lnTo>
                  <a:pt x="4534215" y="0"/>
                </a:lnTo>
                <a:lnTo>
                  <a:pt x="4534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835481" y="396384"/>
            <a:ext cx="10950968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0"/>
              </a:lnSpc>
            </a:pPr>
            <a:r>
              <a:rPr lang="en-US" sz="4500" spc="-45" b="true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Example of a Story: Robotics Engineers Work to 'Bee' Part of Climate Change Solution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44284" y="2900909"/>
            <a:ext cx="4143191" cy="172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400" spc="-24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Nitin Sanket and students are creating an autonomous flying drone that one day will be small enough to pollinate flowers.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61015" y="5833838"/>
            <a:ext cx="4106502" cy="511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4"/>
              </a:lnSpc>
            </a:pPr>
            <a:r>
              <a:rPr lang="en-US" sz="2800" b="true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Check out the story!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330003" y="6723221"/>
            <a:ext cx="2604514" cy="2535079"/>
            <a:chOff x="0" y="0"/>
            <a:chExt cx="685962" cy="6676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85962" cy="667675"/>
            </a:xfrm>
            <a:custGeom>
              <a:avLst/>
              <a:gdLst/>
              <a:ahLst/>
              <a:cxnLst/>
              <a:rect r="r" b="b" t="t" l="l"/>
              <a:pathLst>
                <a:path h="667675" w="685962">
                  <a:moveTo>
                    <a:pt x="151598" y="0"/>
                  </a:moveTo>
                  <a:lnTo>
                    <a:pt x="534365" y="0"/>
                  </a:lnTo>
                  <a:cubicBezTo>
                    <a:pt x="618090" y="0"/>
                    <a:pt x="685962" y="67873"/>
                    <a:pt x="685962" y="151598"/>
                  </a:cubicBezTo>
                  <a:lnTo>
                    <a:pt x="685962" y="516078"/>
                  </a:lnTo>
                  <a:cubicBezTo>
                    <a:pt x="685962" y="599803"/>
                    <a:pt x="618090" y="667675"/>
                    <a:pt x="534365" y="667675"/>
                  </a:cubicBezTo>
                  <a:lnTo>
                    <a:pt x="151598" y="667675"/>
                  </a:lnTo>
                  <a:cubicBezTo>
                    <a:pt x="67873" y="667675"/>
                    <a:pt x="0" y="599803"/>
                    <a:pt x="0" y="516078"/>
                  </a:cubicBezTo>
                  <a:lnTo>
                    <a:pt x="0" y="151598"/>
                  </a:lnTo>
                  <a:cubicBezTo>
                    <a:pt x="0" y="67873"/>
                    <a:pt x="67873" y="0"/>
                    <a:pt x="1515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685962" cy="686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2161015" y="7706916"/>
            <a:ext cx="2942490" cy="472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b="true" sz="2500">
                <a:solidFill>
                  <a:srgbClr val="14130D"/>
                </a:solidFill>
                <a:latin typeface="Myriad Pro 1"/>
                <a:ea typeface="Myriad Pro 1"/>
                <a:cs typeface="Myriad Pro 1"/>
                <a:sym typeface="Myriad Pro 1"/>
              </a:rPr>
              <a:t>QR CODE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439917"/>
            <a:ext cx="18288000" cy="5856608"/>
            <a:chOff x="0" y="0"/>
            <a:chExt cx="4816593" cy="1542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542481"/>
            </a:xfrm>
            <a:custGeom>
              <a:avLst/>
              <a:gdLst/>
              <a:ahLst/>
              <a:cxnLst/>
              <a:rect r="r" b="b" t="t" l="l"/>
              <a:pathLst>
                <a:path h="154248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542481"/>
                  </a:lnTo>
                  <a:lnTo>
                    <a:pt x="0" y="1542481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1561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-76200"/>
            <a:ext cx="18312484" cy="4516117"/>
            <a:chOff x="0" y="0"/>
            <a:chExt cx="4823041" cy="11894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23041" cy="1189430"/>
            </a:xfrm>
            <a:custGeom>
              <a:avLst/>
              <a:gdLst/>
              <a:ahLst/>
              <a:cxnLst/>
              <a:rect r="r" b="b" t="t" l="l"/>
              <a:pathLst>
                <a:path h="1189430" w="4823041">
                  <a:moveTo>
                    <a:pt x="0" y="0"/>
                  </a:moveTo>
                  <a:lnTo>
                    <a:pt x="4823041" y="0"/>
                  </a:lnTo>
                  <a:lnTo>
                    <a:pt x="4823041" y="1189430"/>
                  </a:lnTo>
                  <a:lnTo>
                    <a:pt x="0" y="1189430"/>
                  </a:lnTo>
                  <a:close/>
                </a:path>
              </a:pathLst>
            </a:custGeom>
            <a:solidFill>
              <a:srgbClr val="FFFFFF">
                <a:alpha val="1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4823041" cy="12084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-76200"/>
            <a:ext cx="9309980" cy="10363200"/>
            <a:chOff x="0" y="0"/>
            <a:chExt cx="2452011" cy="27294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52011" cy="2729402"/>
            </a:xfrm>
            <a:custGeom>
              <a:avLst/>
              <a:gdLst/>
              <a:ahLst/>
              <a:cxnLst/>
              <a:rect r="r" b="b" t="t" l="l"/>
              <a:pathLst>
                <a:path h="2729402" w="2452011">
                  <a:moveTo>
                    <a:pt x="0" y="0"/>
                  </a:moveTo>
                  <a:lnTo>
                    <a:pt x="2452011" y="0"/>
                  </a:lnTo>
                  <a:lnTo>
                    <a:pt x="2452011" y="2729402"/>
                  </a:lnTo>
                  <a:lnTo>
                    <a:pt x="0" y="2729402"/>
                  </a:lnTo>
                  <a:close/>
                </a:path>
              </a:pathLst>
            </a:custGeom>
            <a:solidFill>
              <a:srgbClr val="A4A9AD">
                <a:alpha val="75686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452011" cy="2748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405955" y="5030038"/>
            <a:ext cx="1897889" cy="1897889"/>
          </a:xfrm>
          <a:custGeom>
            <a:avLst/>
            <a:gdLst/>
            <a:ahLst/>
            <a:cxnLst/>
            <a:rect r="r" b="b" t="t" l="l"/>
            <a:pathLst>
              <a:path h="1897889" w="1897889">
                <a:moveTo>
                  <a:pt x="0" y="0"/>
                </a:moveTo>
                <a:lnTo>
                  <a:pt x="1897889" y="0"/>
                </a:lnTo>
                <a:lnTo>
                  <a:pt x="1897889" y="1897888"/>
                </a:lnTo>
                <a:lnTo>
                  <a:pt x="0" y="189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81833" y="5105400"/>
            <a:ext cx="1822526" cy="1822526"/>
          </a:xfrm>
          <a:custGeom>
            <a:avLst/>
            <a:gdLst/>
            <a:ahLst/>
            <a:cxnLst/>
            <a:rect r="r" b="b" t="t" l="l"/>
            <a:pathLst>
              <a:path h="1822526" w="1822526">
                <a:moveTo>
                  <a:pt x="0" y="0"/>
                </a:moveTo>
                <a:lnTo>
                  <a:pt x="1822526" y="0"/>
                </a:lnTo>
                <a:lnTo>
                  <a:pt x="1822526" y="1822526"/>
                </a:lnTo>
                <a:lnTo>
                  <a:pt x="0" y="182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flipH="true" flipV="true">
            <a:off x="14008597" y="5030038"/>
            <a:ext cx="0" cy="41148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727425" y="1215935"/>
            <a:ext cx="7855131" cy="785513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10405955" y="7407098"/>
            <a:ext cx="2926366" cy="172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spc="28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Worcester teens learn to design biomedical devices and explore career paths at WPI.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23974" y="2415286"/>
            <a:ext cx="8095689" cy="1310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78"/>
              </a:lnSpc>
            </a:pPr>
            <a:r>
              <a:rPr lang="en-US" sz="3800" spc="-7">
                <a:solidFill>
                  <a:srgbClr val="000000"/>
                </a:solidFill>
                <a:latin typeface="Myriad Pro 1"/>
                <a:ea typeface="Myriad Pro 1"/>
                <a:cs typeface="Myriad Pro 1"/>
                <a:sym typeface="Myriad Pro 1"/>
              </a:rPr>
              <a:t>WPI Provides High School Students Biomedical Engineering Experience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23974" y="1868231"/>
            <a:ext cx="6358229" cy="353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6"/>
              </a:lnSpc>
            </a:pPr>
            <a:r>
              <a:rPr lang="en-US" sz="2100" spc="258">
                <a:solidFill>
                  <a:srgbClr val="751119"/>
                </a:solidFill>
                <a:latin typeface="Myriad Pro 1"/>
                <a:ea typeface="Myriad Pro 1"/>
                <a:cs typeface="Myriad Pro 1"/>
                <a:sym typeface="Myriad Pro 1"/>
              </a:rPr>
              <a:t>LOREM IPSUM AEROSPACE at WPI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881833" y="7407098"/>
            <a:ext cx="2861605" cy="46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400" b="true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Scan to learn more!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16593" cy="2728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691181" y="4105910"/>
            <a:ext cx="8905637" cy="173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Featured Speaker</a:t>
            </a:r>
          </a:p>
        </p:txBody>
      </p:sp>
      <p:sp>
        <p:nvSpPr>
          <p:cNvPr name="AutoShape 6" id="6"/>
          <p:cNvSpPr/>
          <p:nvPr/>
        </p:nvSpPr>
        <p:spPr>
          <a:xfrm>
            <a:off x="5897880" y="585724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7354788" y="6537483"/>
            <a:ext cx="3578423" cy="984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6"/>
              </a:lnSpc>
            </a:pPr>
            <a:r>
              <a:rPr lang="en-US" sz="4800" spc="403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TEMPLATES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2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6011" y="543042"/>
            <a:ext cx="3197812" cy="1034165"/>
          </a:xfrm>
          <a:custGeom>
            <a:avLst/>
            <a:gdLst/>
            <a:ahLst/>
            <a:cxnLst/>
            <a:rect r="r" b="b" t="t" l="l"/>
            <a:pathLst>
              <a:path h="1034165" w="3197812">
                <a:moveTo>
                  <a:pt x="0" y="0"/>
                </a:moveTo>
                <a:lnTo>
                  <a:pt x="3197812" y="0"/>
                </a:lnTo>
                <a:lnTo>
                  <a:pt x="3197812" y="1034165"/>
                </a:lnTo>
                <a:lnTo>
                  <a:pt x="0" y="1034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959" y="8425564"/>
            <a:ext cx="18302959" cy="1861436"/>
            <a:chOff x="0" y="0"/>
            <a:chExt cx="4820532" cy="4902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20533" cy="490255"/>
            </a:xfrm>
            <a:custGeom>
              <a:avLst/>
              <a:gdLst/>
              <a:ahLst/>
              <a:cxnLst/>
              <a:rect r="r" b="b" t="t" l="l"/>
              <a:pathLst>
                <a:path h="490255" w="4820533">
                  <a:moveTo>
                    <a:pt x="0" y="0"/>
                  </a:moveTo>
                  <a:lnTo>
                    <a:pt x="4820533" y="0"/>
                  </a:lnTo>
                  <a:lnTo>
                    <a:pt x="4820533" y="490255"/>
                  </a:lnTo>
                  <a:lnTo>
                    <a:pt x="0" y="490255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20532" cy="509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355700" y="485074"/>
            <a:ext cx="9302673" cy="1092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16"/>
              </a:lnSpc>
            </a:pPr>
            <a:r>
              <a:rPr lang="en-US" b="true" sz="3154" spc="25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LECTURE EVENT ON CAMPUS</a:t>
            </a: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Department of Mathematical Sciences Presents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5219" y="6911089"/>
            <a:ext cx="10910475" cy="62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b="true" sz="3700" spc="29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LOCATION &amp; TIME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96011" y="2702939"/>
            <a:ext cx="15267575" cy="6837605"/>
            <a:chOff x="0" y="0"/>
            <a:chExt cx="4021090" cy="18008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21089" cy="1800851"/>
            </a:xfrm>
            <a:custGeom>
              <a:avLst/>
              <a:gdLst/>
              <a:ahLst/>
              <a:cxnLst/>
              <a:rect r="r" b="b" t="t" l="l"/>
              <a:pathLst>
                <a:path h="1800851" w="4021089">
                  <a:moveTo>
                    <a:pt x="0" y="0"/>
                  </a:moveTo>
                  <a:lnTo>
                    <a:pt x="4021089" y="0"/>
                  </a:lnTo>
                  <a:lnTo>
                    <a:pt x="4021089" y="1800851"/>
                  </a:lnTo>
                  <a:lnTo>
                    <a:pt x="0" y="1800851"/>
                  </a:lnTo>
                  <a:close/>
                </a:path>
              </a:pathLst>
            </a:custGeom>
            <a:solidFill>
              <a:srgbClr val="F0F4F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4021090" cy="1819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5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96011" y="6719160"/>
            <a:ext cx="9595238" cy="2821383"/>
            <a:chOff x="0" y="0"/>
            <a:chExt cx="2527141" cy="7430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27141" cy="743080"/>
            </a:xfrm>
            <a:custGeom>
              <a:avLst/>
              <a:gdLst/>
              <a:ahLst/>
              <a:cxnLst/>
              <a:rect r="r" b="b" t="t" l="l"/>
              <a:pathLst>
                <a:path h="743080" w="2527141">
                  <a:moveTo>
                    <a:pt x="0" y="0"/>
                  </a:moveTo>
                  <a:lnTo>
                    <a:pt x="2527141" y="0"/>
                  </a:lnTo>
                  <a:lnTo>
                    <a:pt x="2527141" y="743080"/>
                  </a:lnTo>
                  <a:lnTo>
                    <a:pt x="0" y="743080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527141" cy="762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5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408512" y="6719160"/>
            <a:ext cx="6455073" cy="2821383"/>
            <a:chOff x="0" y="0"/>
            <a:chExt cx="1700102" cy="7430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700102" cy="743080"/>
            </a:xfrm>
            <a:custGeom>
              <a:avLst/>
              <a:gdLst/>
              <a:ahLst/>
              <a:cxnLst/>
              <a:rect r="r" b="b" t="t" l="l"/>
              <a:pathLst>
                <a:path h="743080" w="1700102">
                  <a:moveTo>
                    <a:pt x="0" y="0"/>
                  </a:moveTo>
                  <a:lnTo>
                    <a:pt x="1700102" y="0"/>
                  </a:lnTo>
                  <a:lnTo>
                    <a:pt x="1700102" y="743080"/>
                  </a:lnTo>
                  <a:lnTo>
                    <a:pt x="0" y="743080"/>
                  </a:lnTo>
                  <a:close/>
                </a:path>
              </a:pathLst>
            </a:custGeom>
            <a:solidFill>
              <a:srgbClr val="333C4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1700102" cy="762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958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40907" y="7236228"/>
            <a:ext cx="8430333" cy="139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45"/>
              </a:lnSpc>
            </a:pPr>
            <a:r>
              <a:rPr lang="en-US" sz="3817">
                <a:solidFill>
                  <a:srgbClr val="1E1D22"/>
                </a:solidFill>
                <a:latin typeface="Myriad Pro 2"/>
                <a:ea typeface="Myriad Pro 2"/>
                <a:cs typeface="Myriad Pro 2"/>
                <a:sym typeface="Myriad Pro 2"/>
              </a:rPr>
              <a:t>Monday, January 16 |  3-5PM</a:t>
            </a:r>
          </a:p>
          <a:p>
            <a:pPr algn="ctr">
              <a:lnSpc>
                <a:spcPts val="5345"/>
              </a:lnSpc>
            </a:pPr>
            <a:r>
              <a:rPr lang="en-US" sz="3817">
                <a:solidFill>
                  <a:srgbClr val="1E1D22"/>
                </a:solidFill>
                <a:latin typeface="Myriad Pro 2"/>
                <a:ea typeface="Myriad Pro 2"/>
                <a:cs typeface="Myriad Pro 2"/>
                <a:sym typeface="Myriad Pro 2"/>
              </a:rPr>
              <a:t>OLIN HALL, ROOM 107 </a:t>
            </a:r>
          </a:p>
        </p:txBody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1680808" y="3067297"/>
            <a:ext cx="3910482" cy="3910467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A4A9A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0654720" y="7292413"/>
            <a:ext cx="6208865" cy="610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19"/>
              </a:lnSpc>
              <a:spcBef>
                <a:spcPct val="0"/>
              </a:spcBef>
            </a:pPr>
            <a:r>
              <a:rPr lang="en-US" b="true" sz="3399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Dr. Name LastName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346801" y="8072702"/>
            <a:ext cx="4632422" cy="110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99"/>
              </a:lnSpc>
            </a:pPr>
            <a:r>
              <a:rPr lang="en-US" sz="23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Associate Professor in the Department of</a:t>
            </a:r>
            <a:r>
              <a:rPr lang="en-US" sz="2399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Mathematical Sciences at University of City, State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39172" y="3794600"/>
            <a:ext cx="8132068" cy="229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4"/>
              </a:lnSpc>
            </a:pPr>
            <a:r>
              <a:rPr lang="en-US" b="true" sz="4010" spc="-4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"On Becoming Better Mentors and Advocates in STEM"</a:t>
            </a:r>
          </a:p>
          <a:p>
            <a:pPr algn="ctr">
              <a:lnSpc>
                <a:spcPts val="8880"/>
              </a:lnSpc>
            </a:pPr>
            <a:r>
              <a:rPr lang="en-US" sz="3827" spc="306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BY DR. NAME LAST NAME</a:t>
            </a:r>
          </a:p>
        </p:txBody>
      </p:sp>
      <p:sp>
        <p:nvSpPr>
          <p:cNvPr name="AutoShape 23" id="23"/>
          <p:cNvSpPr/>
          <p:nvPr/>
        </p:nvSpPr>
        <p:spPr>
          <a:xfrm>
            <a:off x="5624350" y="463611"/>
            <a:ext cx="0" cy="135090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959" y="6977764"/>
            <a:ext cx="18302959" cy="3309236"/>
            <a:chOff x="0" y="0"/>
            <a:chExt cx="4820532" cy="8715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20533" cy="871568"/>
            </a:xfrm>
            <a:custGeom>
              <a:avLst/>
              <a:gdLst/>
              <a:ahLst/>
              <a:cxnLst/>
              <a:rect r="r" b="b" t="t" l="l"/>
              <a:pathLst>
                <a:path h="871568" w="4820533">
                  <a:moveTo>
                    <a:pt x="0" y="0"/>
                  </a:moveTo>
                  <a:lnTo>
                    <a:pt x="4820533" y="0"/>
                  </a:lnTo>
                  <a:lnTo>
                    <a:pt x="4820533" y="871568"/>
                  </a:lnTo>
                  <a:lnTo>
                    <a:pt x="0" y="871568"/>
                  </a:lnTo>
                  <a:close/>
                </a:path>
              </a:pathLst>
            </a:custGeom>
            <a:solidFill>
              <a:srgbClr val="B592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820532" cy="890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96011" y="2572793"/>
            <a:ext cx="10075729" cy="6967750"/>
            <a:chOff x="0" y="0"/>
            <a:chExt cx="2653690" cy="18351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53690" cy="1835128"/>
            </a:xfrm>
            <a:custGeom>
              <a:avLst/>
              <a:gdLst/>
              <a:ahLst/>
              <a:cxnLst/>
              <a:rect r="r" b="b" t="t" l="l"/>
              <a:pathLst>
                <a:path h="1835128" w="2653690">
                  <a:moveTo>
                    <a:pt x="0" y="0"/>
                  </a:moveTo>
                  <a:lnTo>
                    <a:pt x="2653690" y="0"/>
                  </a:lnTo>
                  <a:lnTo>
                    <a:pt x="2653690" y="1835128"/>
                  </a:lnTo>
                  <a:lnTo>
                    <a:pt x="0" y="1835128"/>
                  </a:lnTo>
                  <a:close/>
                </a:path>
              </a:pathLst>
            </a:custGeom>
            <a:solidFill>
              <a:srgbClr val="F0F4F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653690" cy="1854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96011" y="8632382"/>
            <a:ext cx="10075729" cy="908161"/>
            <a:chOff x="0" y="0"/>
            <a:chExt cx="2653690" cy="2391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53690" cy="239187"/>
            </a:xfrm>
            <a:custGeom>
              <a:avLst/>
              <a:gdLst/>
              <a:ahLst/>
              <a:cxnLst/>
              <a:rect r="r" b="b" t="t" l="l"/>
              <a:pathLst>
                <a:path h="239187" w="2653690">
                  <a:moveTo>
                    <a:pt x="0" y="0"/>
                  </a:moveTo>
                  <a:lnTo>
                    <a:pt x="2653690" y="0"/>
                  </a:lnTo>
                  <a:lnTo>
                    <a:pt x="2653690" y="239187"/>
                  </a:lnTo>
                  <a:lnTo>
                    <a:pt x="0" y="239187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653690" cy="2582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624115" y="2572793"/>
            <a:ext cx="5375855" cy="6967750"/>
            <a:chOff x="0" y="0"/>
            <a:chExt cx="1415863" cy="183512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5863" cy="1835128"/>
            </a:xfrm>
            <a:custGeom>
              <a:avLst/>
              <a:gdLst/>
              <a:ahLst/>
              <a:cxnLst/>
              <a:rect r="r" b="b" t="t" l="l"/>
              <a:pathLst>
                <a:path h="1835128" w="1415863">
                  <a:moveTo>
                    <a:pt x="0" y="0"/>
                  </a:moveTo>
                  <a:lnTo>
                    <a:pt x="1415863" y="0"/>
                  </a:lnTo>
                  <a:lnTo>
                    <a:pt x="1415863" y="1835128"/>
                  </a:lnTo>
                  <a:lnTo>
                    <a:pt x="0" y="1835128"/>
                  </a:lnTo>
                  <a:close/>
                </a:path>
              </a:pathLst>
            </a:custGeom>
            <a:solidFill>
              <a:srgbClr val="25282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1415863" cy="1854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596011" y="6021837"/>
            <a:ext cx="10028104" cy="318832"/>
            <a:chOff x="0" y="0"/>
            <a:chExt cx="2641147" cy="839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641147" cy="83972"/>
            </a:xfrm>
            <a:custGeom>
              <a:avLst/>
              <a:gdLst/>
              <a:ahLst/>
              <a:cxnLst/>
              <a:rect r="r" b="b" t="t" l="l"/>
              <a:pathLst>
                <a:path h="83972" w="2641147">
                  <a:moveTo>
                    <a:pt x="0" y="0"/>
                  </a:moveTo>
                  <a:lnTo>
                    <a:pt x="2641147" y="0"/>
                  </a:lnTo>
                  <a:lnTo>
                    <a:pt x="2641147" y="83972"/>
                  </a:lnTo>
                  <a:lnTo>
                    <a:pt x="0" y="83972"/>
                  </a:lnTo>
                  <a:close/>
                </a:path>
              </a:pathLst>
            </a:custGeom>
            <a:solidFill>
              <a:srgbClr val="AC2B3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2641147" cy="1030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58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95821" y="897380"/>
            <a:ext cx="3230873" cy="953093"/>
            <a:chOff x="0" y="0"/>
            <a:chExt cx="4307831" cy="127079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705846" cy="1198462"/>
            </a:xfrm>
            <a:custGeom>
              <a:avLst/>
              <a:gdLst/>
              <a:ahLst/>
              <a:cxnLst/>
              <a:rect r="r" b="b" t="t" l="l"/>
              <a:pathLst>
                <a:path h="1198462" w="3705846">
                  <a:moveTo>
                    <a:pt x="0" y="0"/>
                  </a:moveTo>
                  <a:lnTo>
                    <a:pt x="3705846" y="0"/>
                  </a:lnTo>
                  <a:lnTo>
                    <a:pt x="3705846" y="1198462"/>
                  </a:lnTo>
                  <a:lnTo>
                    <a:pt x="0" y="119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AutoShape 19" id="19"/>
            <p:cNvSpPr/>
            <p:nvPr/>
          </p:nvSpPr>
          <p:spPr>
            <a:xfrm>
              <a:off x="4297904" y="0"/>
              <a:ext cx="0" cy="1270791"/>
            </a:xfrm>
            <a:prstGeom prst="line">
              <a:avLst/>
            </a:prstGeom>
            <a:ln cap="flat" w="1985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2634123" y="3075818"/>
            <a:ext cx="3451090" cy="5176634"/>
            <a:chOff x="0" y="0"/>
            <a:chExt cx="6350000" cy="9525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2" id="22"/>
          <p:cNvSpPr txBox="true"/>
          <p:nvPr/>
        </p:nvSpPr>
        <p:spPr>
          <a:xfrm rot="0">
            <a:off x="2181718" y="6828401"/>
            <a:ext cx="8904315" cy="1161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4"/>
              </a:lnSpc>
            </a:pPr>
            <a:r>
              <a:rPr lang="en-US" sz="3367">
                <a:solidFill>
                  <a:srgbClr val="14130D"/>
                </a:solidFill>
                <a:latin typeface="Canva Sans"/>
                <a:ea typeface="Canva Sans"/>
                <a:cs typeface="Canva Sans"/>
                <a:sym typeface="Canva Sans"/>
              </a:rPr>
              <a:t>Thursday, </a:t>
            </a:r>
            <a:r>
              <a:rPr lang="en-US" sz="3367" b="true">
                <a:solidFill>
                  <a:srgbClr val="14130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September 28</a:t>
            </a:r>
            <a:r>
              <a:rPr lang="en-US" sz="3367">
                <a:solidFill>
                  <a:srgbClr val="14130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367" b="true">
                <a:solidFill>
                  <a:srgbClr val="14130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@ 5pm</a:t>
            </a:r>
            <a:r>
              <a:rPr lang="en-US" sz="3367">
                <a:solidFill>
                  <a:srgbClr val="14130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4714"/>
              </a:lnSpc>
            </a:pPr>
            <a:r>
              <a:rPr lang="en-US" sz="3367">
                <a:solidFill>
                  <a:srgbClr val="14130D"/>
                </a:solidFill>
                <a:latin typeface="Canva Sans"/>
                <a:ea typeface="Canva Sans"/>
                <a:cs typeface="Canva Sans"/>
                <a:sym typeface="Canva Sans"/>
              </a:rPr>
              <a:t>RUBIN CAMPUS CENTER, ODEUM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316304" y="3426307"/>
            <a:ext cx="8635143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-48">
                <a:solidFill>
                  <a:srgbClr val="14130D"/>
                </a:solidFill>
                <a:latin typeface="Open Sans"/>
                <a:ea typeface="Open Sans"/>
                <a:cs typeface="Open Sans"/>
                <a:sym typeface="Open Sans"/>
              </a:rPr>
              <a:t>JOIN THE WPI COMMUNITY THIS THURSDAY</a:t>
            </a:r>
          </a:p>
          <a:p>
            <a:pPr algn="ctr">
              <a:lnSpc>
                <a:spcPts val="6159"/>
              </a:lnSpc>
            </a:pPr>
            <a:r>
              <a:rPr lang="en-US" b="true" sz="4399" spc="70">
                <a:solidFill>
                  <a:srgbClr val="1413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LOREM IPSUM TITLE</a:t>
            </a:r>
          </a:p>
          <a:p>
            <a:pPr algn="ctr">
              <a:lnSpc>
                <a:spcPts val="4899"/>
              </a:lnSpc>
            </a:pPr>
            <a:r>
              <a:rPr lang="en-US" b="true" sz="3499" spc="55">
                <a:solidFill>
                  <a:srgbClr val="1413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Lorem School Event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08173" y="1088375"/>
            <a:ext cx="6518566" cy="51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1"/>
              </a:lnSpc>
            </a:pPr>
            <a:r>
              <a:rPr lang="en-US" b="true" sz="3015" spc="24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SPEAKER EVENT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63580" y="8441882"/>
            <a:ext cx="479217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8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Speaker Name | PhD, LEED</a:t>
            </a:r>
          </a:p>
          <a:p>
            <a:pPr algn="ctr" marL="0" indent="0" lvl="0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Myriad Pro 1"/>
                <a:ea typeface="Myriad Pro 1"/>
                <a:cs typeface="Myriad Pro 1"/>
                <a:sym typeface="Myriad Pro 1"/>
              </a:rPr>
              <a:t>Director, Company &amp; Title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DAGT7QPhPhY</dc:identifier>
  <dcterms:modified xsi:type="dcterms:W3CDTF">2011-08-01T06:04:30Z</dcterms:modified>
  <cp:revision>1</cp:revision>
  <dc:title>WPI Community Templates 2024-2025 Digital Screens</dc:title>
</cp:coreProperties>
</file>