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3" r:id="rId5"/>
    <p:sldId id="301" r:id="rId6"/>
    <p:sldId id="294" r:id="rId7"/>
    <p:sldId id="302" r:id="rId8"/>
    <p:sldId id="295" r:id="rId9"/>
    <p:sldId id="299" r:id="rId10"/>
    <p:sldId id="309" r:id="rId11"/>
    <p:sldId id="310" r:id="rId12"/>
    <p:sldId id="311" r:id="rId13"/>
    <p:sldId id="312" r:id="rId14"/>
    <p:sldId id="315" r:id="rId15"/>
    <p:sldId id="313" r:id="rId16"/>
    <p:sldId id="318" r:id="rId17"/>
    <p:sldId id="322" r:id="rId18"/>
    <p:sldId id="317" r:id="rId19"/>
    <p:sldId id="319" r:id="rId20"/>
    <p:sldId id="320" r:id="rId21"/>
    <p:sldId id="321" r:id="rId22"/>
    <p:sldId id="323" r:id="rId23"/>
    <p:sldId id="303" r:id="rId24"/>
    <p:sldId id="304" r:id="rId25"/>
    <p:sldId id="305" r:id="rId26"/>
    <p:sldId id="306" r:id="rId27"/>
    <p:sldId id="307" r:id="rId28"/>
    <p:sldId id="308" r:id="rId29"/>
    <p:sldId id="316" r:id="rId30"/>
    <p:sldId id="296" r:id="rId31"/>
    <p:sldId id="297" r:id="rId32"/>
    <p:sldId id="298" r:id="rId3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llahan-Panday, Colleen" initials="CC" lastIdx="1" clrIdx="0">
    <p:extLst>
      <p:ext uri="{19B8F6BF-5375-455C-9EA6-DF929625EA0E}">
        <p15:presenceInfo xmlns:p15="http://schemas.microsoft.com/office/powerpoint/2012/main" userId="S::ccallahan@wpi.edu::75e65021-21f9-4ba7-989d-199ff59489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D4E687-65B9-4C58-BF79-B634E10154FD}" v="577" dt="2025-03-04T23:09:48.6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lahan-Panday, Colleen" userId="75e65021-21f9-4ba7-989d-199ff59489a9" providerId="ADAL" clId="{E4D4E687-65B9-4C58-BF79-B634E10154FD}"/>
    <pc:docChg chg="undo custSel addSld delSld modSld sldOrd">
      <pc:chgData name="Callahan-Panday, Colleen" userId="75e65021-21f9-4ba7-989d-199ff59489a9" providerId="ADAL" clId="{E4D4E687-65B9-4C58-BF79-B634E10154FD}" dt="2025-03-05T01:11:58.918" v="2468" actId="20577"/>
      <pc:docMkLst>
        <pc:docMk/>
      </pc:docMkLst>
      <pc:sldChg chg="delSp modSp mod delDesignElem">
        <pc:chgData name="Callahan-Panday, Colleen" userId="75e65021-21f9-4ba7-989d-199ff59489a9" providerId="ADAL" clId="{E4D4E687-65B9-4C58-BF79-B634E10154FD}" dt="2025-03-04T22:40:08.197" v="1055" actId="14100"/>
        <pc:sldMkLst>
          <pc:docMk/>
          <pc:sldMk cId="4269681522" sldId="293"/>
        </pc:sldMkLst>
        <pc:spChg chg="mod">
          <ac:chgData name="Callahan-Panday, Colleen" userId="75e65021-21f9-4ba7-989d-199ff59489a9" providerId="ADAL" clId="{E4D4E687-65B9-4C58-BF79-B634E10154FD}" dt="2025-03-04T22:40:08.197" v="1055" actId="14100"/>
          <ac:spMkLst>
            <pc:docMk/>
            <pc:sldMk cId="4269681522" sldId="293"/>
            <ac:spMk id="2" creationId="{18C3B467-088C-4F3D-A9A7-105C4E1E20CD}"/>
          </ac:spMkLst>
        </pc:spChg>
        <pc:spChg chg="del">
          <ac:chgData name="Callahan-Panday, Colleen" userId="75e65021-21f9-4ba7-989d-199ff59489a9" providerId="ADAL" clId="{E4D4E687-65B9-4C58-BF79-B634E10154FD}" dt="2025-03-04T19:17:40.883" v="1"/>
          <ac:spMkLst>
            <pc:docMk/>
            <pc:sldMk cId="4269681522" sldId="293"/>
            <ac:spMk id="105" creationId="{A643B7E8-B361-4A91-A7A5-07418CFCF9E5}"/>
          </ac:spMkLst>
        </pc:spChg>
        <pc:spChg chg="del">
          <ac:chgData name="Callahan-Panday, Colleen" userId="75e65021-21f9-4ba7-989d-199ff59489a9" providerId="ADAL" clId="{E4D4E687-65B9-4C58-BF79-B634E10154FD}" dt="2025-03-04T19:17:40.883" v="1"/>
          <ac:spMkLst>
            <pc:docMk/>
            <pc:sldMk cId="4269681522" sldId="293"/>
            <ac:spMk id="107" creationId="{D7A74E93-DAA8-4661-8F23-0F48710EAF4A}"/>
          </ac:spMkLst>
        </pc:spChg>
        <pc:spChg chg="del">
          <ac:chgData name="Callahan-Panday, Colleen" userId="75e65021-21f9-4ba7-989d-199ff59489a9" providerId="ADAL" clId="{E4D4E687-65B9-4C58-BF79-B634E10154FD}" dt="2025-03-04T19:17:40.883" v="1"/>
          <ac:spMkLst>
            <pc:docMk/>
            <pc:sldMk cId="4269681522" sldId="293"/>
            <ac:spMk id="109" creationId="{FF212E38-C041-49D9-9236-29FF44B27E1B}"/>
          </ac:spMkLst>
        </pc:spChg>
        <pc:spChg chg="del">
          <ac:chgData name="Callahan-Panday, Colleen" userId="75e65021-21f9-4ba7-989d-199ff59489a9" providerId="ADAL" clId="{E4D4E687-65B9-4C58-BF79-B634E10154FD}" dt="2025-03-04T19:17:40.883" v="1"/>
          <ac:spMkLst>
            <pc:docMk/>
            <pc:sldMk cId="4269681522" sldId="293"/>
            <ac:spMk id="110" creationId="{790391D1-AA86-467F-A77E-0606FCCCD29B}"/>
          </ac:spMkLst>
        </pc:spChg>
        <pc:cxnChg chg="del">
          <ac:chgData name="Callahan-Panday, Colleen" userId="75e65021-21f9-4ba7-989d-199ff59489a9" providerId="ADAL" clId="{E4D4E687-65B9-4C58-BF79-B634E10154FD}" dt="2025-03-04T19:17:40.883" v="1"/>
          <ac:cxnSpMkLst>
            <pc:docMk/>
            <pc:sldMk cId="4269681522" sldId="293"/>
            <ac:cxnSpMk id="104" creationId="{4A430F17-C7B1-40FD-89FA-55002B663697}"/>
          </ac:cxnSpMkLst>
        </pc:cxnChg>
        <pc:cxnChg chg="del">
          <ac:chgData name="Callahan-Panday, Colleen" userId="75e65021-21f9-4ba7-989d-199ff59489a9" providerId="ADAL" clId="{E4D4E687-65B9-4C58-BF79-B634E10154FD}" dt="2025-03-04T19:17:40.883" v="1"/>
          <ac:cxnSpMkLst>
            <pc:docMk/>
            <pc:sldMk cId="4269681522" sldId="293"/>
            <ac:cxnSpMk id="106" creationId="{03EAAD29-514C-4272-AA97-D2DCEB35B696}"/>
          </ac:cxnSpMkLst>
        </pc:cxnChg>
        <pc:cxnChg chg="del">
          <ac:chgData name="Callahan-Panday, Colleen" userId="75e65021-21f9-4ba7-989d-199ff59489a9" providerId="ADAL" clId="{E4D4E687-65B9-4C58-BF79-B634E10154FD}" dt="2025-03-04T19:17:40.883" v="1"/>
          <ac:cxnSpMkLst>
            <pc:docMk/>
            <pc:sldMk cId="4269681522" sldId="293"/>
            <ac:cxnSpMk id="108" creationId="{E080894D-F290-4DF4-82A7-905285A7E129}"/>
          </ac:cxnSpMkLst>
        </pc:cxnChg>
      </pc:sldChg>
      <pc:sldChg chg="modSp mod modAnim">
        <pc:chgData name="Callahan-Panday, Colleen" userId="75e65021-21f9-4ba7-989d-199ff59489a9" providerId="ADAL" clId="{E4D4E687-65B9-4C58-BF79-B634E10154FD}" dt="2025-03-04T19:45:08.274" v="554" actId="20577"/>
        <pc:sldMkLst>
          <pc:docMk/>
          <pc:sldMk cId="1695880268" sldId="294"/>
        </pc:sldMkLst>
        <pc:spChg chg="mod">
          <ac:chgData name="Callahan-Panday, Colleen" userId="75e65021-21f9-4ba7-989d-199ff59489a9" providerId="ADAL" clId="{E4D4E687-65B9-4C58-BF79-B634E10154FD}" dt="2025-03-04T19:44:21.191" v="547" actId="1076"/>
          <ac:spMkLst>
            <pc:docMk/>
            <pc:sldMk cId="1695880268" sldId="294"/>
            <ac:spMk id="2" creationId="{D6DDF628-505B-4C46-8725-1EE52E18DB3D}"/>
          </ac:spMkLst>
        </pc:spChg>
        <pc:spChg chg="mod">
          <ac:chgData name="Callahan-Panday, Colleen" userId="75e65021-21f9-4ba7-989d-199ff59489a9" providerId="ADAL" clId="{E4D4E687-65B9-4C58-BF79-B634E10154FD}" dt="2025-03-04T19:45:08.274" v="554" actId="20577"/>
          <ac:spMkLst>
            <pc:docMk/>
            <pc:sldMk cId="1695880268" sldId="294"/>
            <ac:spMk id="3" creationId="{5ED88D3B-FA7B-43B3-B115-EAEE3376C845}"/>
          </ac:spMkLst>
        </pc:spChg>
      </pc:sldChg>
      <pc:sldChg chg="modSp mod modAnim">
        <pc:chgData name="Callahan-Panday, Colleen" userId="75e65021-21f9-4ba7-989d-199ff59489a9" providerId="ADAL" clId="{E4D4E687-65B9-4C58-BF79-B634E10154FD}" dt="2025-03-04T22:49:15.111" v="1302" actId="20577"/>
        <pc:sldMkLst>
          <pc:docMk/>
          <pc:sldMk cId="3257283242" sldId="295"/>
        </pc:sldMkLst>
        <pc:spChg chg="mod">
          <ac:chgData name="Callahan-Panday, Colleen" userId="75e65021-21f9-4ba7-989d-199ff59489a9" providerId="ADAL" clId="{E4D4E687-65B9-4C58-BF79-B634E10154FD}" dt="2025-03-04T22:49:15.111" v="1302" actId="20577"/>
          <ac:spMkLst>
            <pc:docMk/>
            <pc:sldMk cId="3257283242" sldId="295"/>
            <ac:spMk id="3" creationId="{8D60F684-A137-48BB-9BD1-27056F3886CF}"/>
          </ac:spMkLst>
        </pc:spChg>
      </pc:sldChg>
      <pc:sldChg chg="modSp">
        <pc:chgData name="Callahan-Panday, Colleen" userId="75e65021-21f9-4ba7-989d-199ff59489a9" providerId="ADAL" clId="{E4D4E687-65B9-4C58-BF79-B634E10154FD}" dt="2025-03-04T19:17:40.883" v="1"/>
        <pc:sldMkLst>
          <pc:docMk/>
          <pc:sldMk cId="2225842392" sldId="296"/>
        </pc:sldMkLst>
        <pc:spChg chg="mod">
          <ac:chgData name="Callahan-Panday, Colleen" userId="75e65021-21f9-4ba7-989d-199ff59489a9" providerId="ADAL" clId="{E4D4E687-65B9-4C58-BF79-B634E10154FD}" dt="2025-03-04T19:17:40.883" v="1"/>
          <ac:spMkLst>
            <pc:docMk/>
            <pc:sldMk cId="2225842392" sldId="296"/>
            <ac:spMk id="2" creationId="{89717BE4-3462-49CD-A4D7-8D79F99F8494}"/>
          </ac:spMkLst>
        </pc:spChg>
        <pc:spChg chg="mod">
          <ac:chgData name="Callahan-Panday, Colleen" userId="75e65021-21f9-4ba7-989d-199ff59489a9" providerId="ADAL" clId="{E4D4E687-65B9-4C58-BF79-B634E10154FD}" dt="2025-03-04T19:17:40.883" v="1"/>
          <ac:spMkLst>
            <pc:docMk/>
            <pc:sldMk cId="2225842392" sldId="296"/>
            <ac:spMk id="3" creationId="{96A9709F-FDF7-4EC8-B94A-3708642FA7EE}"/>
          </ac:spMkLst>
        </pc:spChg>
      </pc:sldChg>
      <pc:sldChg chg="modSp">
        <pc:chgData name="Callahan-Panday, Colleen" userId="75e65021-21f9-4ba7-989d-199ff59489a9" providerId="ADAL" clId="{E4D4E687-65B9-4C58-BF79-B634E10154FD}" dt="2025-03-04T19:17:40.883" v="1"/>
        <pc:sldMkLst>
          <pc:docMk/>
          <pc:sldMk cId="2601077698" sldId="297"/>
        </pc:sldMkLst>
        <pc:spChg chg="mod">
          <ac:chgData name="Callahan-Panday, Colleen" userId="75e65021-21f9-4ba7-989d-199ff59489a9" providerId="ADAL" clId="{E4D4E687-65B9-4C58-BF79-B634E10154FD}" dt="2025-03-04T19:17:40.883" v="1"/>
          <ac:spMkLst>
            <pc:docMk/>
            <pc:sldMk cId="2601077698" sldId="297"/>
            <ac:spMk id="2" creationId="{B334CF89-3ED0-410C-8059-FA6B2953903B}"/>
          </ac:spMkLst>
        </pc:spChg>
        <pc:spChg chg="mod">
          <ac:chgData name="Callahan-Panday, Colleen" userId="75e65021-21f9-4ba7-989d-199ff59489a9" providerId="ADAL" clId="{E4D4E687-65B9-4C58-BF79-B634E10154FD}" dt="2025-03-04T19:17:40.883" v="1"/>
          <ac:spMkLst>
            <pc:docMk/>
            <pc:sldMk cId="2601077698" sldId="297"/>
            <ac:spMk id="3" creationId="{F56790D3-582E-40CC-9FB8-41F77189B1D3}"/>
          </ac:spMkLst>
        </pc:spChg>
      </pc:sldChg>
      <pc:sldChg chg="modSp mod">
        <pc:chgData name="Callahan-Panday, Colleen" userId="75e65021-21f9-4ba7-989d-199ff59489a9" providerId="ADAL" clId="{E4D4E687-65B9-4C58-BF79-B634E10154FD}" dt="2025-03-04T23:05:52.058" v="2458" actId="20577"/>
        <pc:sldMkLst>
          <pc:docMk/>
          <pc:sldMk cId="3178169185" sldId="298"/>
        </pc:sldMkLst>
        <pc:spChg chg="mod">
          <ac:chgData name="Callahan-Panday, Colleen" userId="75e65021-21f9-4ba7-989d-199ff59489a9" providerId="ADAL" clId="{E4D4E687-65B9-4C58-BF79-B634E10154FD}" dt="2025-03-04T19:17:40.883" v="1"/>
          <ac:spMkLst>
            <pc:docMk/>
            <pc:sldMk cId="3178169185" sldId="298"/>
            <ac:spMk id="2" creationId="{CD276F92-6F46-4397-A998-75BF2EBE4EEF}"/>
          </ac:spMkLst>
        </pc:spChg>
        <pc:spChg chg="mod">
          <ac:chgData name="Callahan-Panday, Colleen" userId="75e65021-21f9-4ba7-989d-199ff59489a9" providerId="ADAL" clId="{E4D4E687-65B9-4C58-BF79-B634E10154FD}" dt="2025-03-04T23:05:52.058" v="2458" actId="20577"/>
          <ac:spMkLst>
            <pc:docMk/>
            <pc:sldMk cId="3178169185" sldId="298"/>
            <ac:spMk id="3" creationId="{E6BA7BF5-ECD8-47BA-8A94-5501A429BE43}"/>
          </ac:spMkLst>
        </pc:spChg>
      </pc:sldChg>
      <pc:sldChg chg="modSp mod">
        <pc:chgData name="Callahan-Panday, Colleen" userId="75e65021-21f9-4ba7-989d-199ff59489a9" providerId="ADAL" clId="{E4D4E687-65B9-4C58-BF79-B634E10154FD}" dt="2025-03-04T19:52:48.554" v="987" actId="20577"/>
        <pc:sldMkLst>
          <pc:docMk/>
          <pc:sldMk cId="1756608433" sldId="299"/>
        </pc:sldMkLst>
        <pc:spChg chg="mod">
          <ac:chgData name="Callahan-Panday, Colleen" userId="75e65021-21f9-4ba7-989d-199ff59489a9" providerId="ADAL" clId="{E4D4E687-65B9-4C58-BF79-B634E10154FD}" dt="2025-03-04T19:52:48.554" v="987" actId="20577"/>
          <ac:spMkLst>
            <pc:docMk/>
            <pc:sldMk cId="1756608433" sldId="299"/>
            <ac:spMk id="3" creationId="{2FE7EDC0-F3D6-4D47-B145-13EB33E461DE}"/>
          </ac:spMkLst>
        </pc:spChg>
      </pc:sldChg>
      <pc:sldChg chg="modSp mod">
        <pc:chgData name="Callahan-Panday, Colleen" userId="75e65021-21f9-4ba7-989d-199ff59489a9" providerId="ADAL" clId="{E4D4E687-65B9-4C58-BF79-B634E10154FD}" dt="2025-03-04T19:42:44.810" v="448" actId="20577"/>
        <pc:sldMkLst>
          <pc:docMk/>
          <pc:sldMk cId="922690585" sldId="301"/>
        </pc:sldMkLst>
        <pc:spChg chg="mod">
          <ac:chgData name="Callahan-Panday, Colleen" userId="75e65021-21f9-4ba7-989d-199ff59489a9" providerId="ADAL" clId="{E4D4E687-65B9-4C58-BF79-B634E10154FD}" dt="2025-03-04T19:17:40.883" v="1"/>
          <ac:spMkLst>
            <pc:docMk/>
            <pc:sldMk cId="922690585" sldId="301"/>
            <ac:spMk id="2" creationId="{49A0526F-422C-D796-2B36-D298D975029D}"/>
          </ac:spMkLst>
        </pc:spChg>
        <pc:spChg chg="mod">
          <ac:chgData name="Callahan-Panday, Colleen" userId="75e65021-21f9-4ba7-989d-199ff59489a9" providerId="ADAL" clId="{E4D4E687-65B9-4C58-BF79-B634E10154FD}" dt="2025-03-04T19:42:44.810" v="448" actId="20577"/>
          <ac:spMkLst>
            <pc:docMk/>
            <pc:sldMk cId="922690585" sldId="301"/>
            <ac:spMk id="3" creationId="{5002184B-19A1-55E1-6141-FCDCE1C14611}"/>
          </ac:spMkLst>
        </pc:spChg>
      </pc:sldChg>
      <pc:sldChg chg="modSp mod modAnim">
        <pc:chgData name="Callahan-Panday, Colleen" userId="75e65021-21f9-4ba7-989d-199ff59489a9" providerId="ADAL" clId="{E4D4E687-65B9-4C58-BF79-B634E10154FD}" dt="2025-03-04T19:50:16.098" v="812" actId="27636"/>
        <pc:sldMkLst>
          <pc:docMk/>
          <pc:sldMk cId="2839025443" sldId="302"/>
        </pc:sldMkLst>
        <pc:spChg chg="mod">
          <ac:chgData name="Callahan-Panday, Colleen" userId="75e65021-21f9-4ba7-989d-199ff59489a9" providerId="ADAL" clId="{E4D4E687-65B9-4C58-BF79-B634E10154FD}" dt="2025-03-04T19:47:07.034" v="726" actId="207"/>
          <ac:spMkLst>
            <pc:docMk/>
            <pc:sldMk cId="2839025443" sldId="302"/>
            <ac:spMk id="2" creationId="{ED1B6130-EEE6-D65C-7F54-165C833F18C4}"/>
          </ac:spMkLst>
        </pc:spChg>
        <pc:spChg chg="mod">
          <ac:chgData name="Callahan-Panday, Colleen" userId="75e65021-21f9-4ba7-989d-199ff59489a9" providerId="ADAL" clId="{E4D4E687-65B9-4C58-BF79-B634E10154FD}" dt="2025-03-04T19:50:16.098" v="812" actId="27636"/>
          <ac:spMkLst>
            <pc:docMk/>
            <pc:sldMk cId="2839025443" sldId="302"/>
            <ac:spMk id="3" creationId="{07FCB9F0-1F9E-A538-E0E5-74C9EC57CE7A}"/>
          </ac:spMkLst>
        </pc:spChg>
      </pc:sldChg>
      <pc:sldChg chg="add">
        <pc:chgData name="Callahan-Panday, Colleen" userId="75e65021-21f9-4ba7-989d-199ff59489a9" providerId="ADAL" clId="{E4D4E687-65B9-4C58-BF79-B634E10154FD}" dt="2025-03-04T19:19:06.791" v="2"/>
        <pc:sldMkLst>
          <pc:docMk/>
          <pc:sldMk cId="1708783350" sldId="303"/>
        </pc:sldMkLst>
      </pc:sldChg>
      <pc:sldChg chg="add">
        <pc:chgData name="Callahan-Panday, Colleen" userId="75e65021-21f9-4ba7-989d-199ff59489a9" providerId="ADAL" clId="{E4D4E687-65B9-4C58-BF79-B634E10154FD}" dt="2025-03-04T19:19:06.791" v="2"/>
        <pc:sldMkLst>
          <pc:docMk/>
          <pc:sldMk cId="2800234226" sldId="304"/>
        </pc:sldMkLst>
      </pc:sldChg>
      <pc:sldChg chg="addSp delSp modSp add mod">
        <pc:chgData name="Callahan-Panday, Colleen" userId="75e65021-21f9-4ba7-989d-199ff59489a9" providerId="ADAL" clId="{E4D4E687-65B9-4C58-BF79-B634E10154FD}" dt="2025-03-04T19:36:58.600" v="347" actId="478"/>
        <pc:sldMkLst>
          <pc:docMk/>
          <pc:sldMk cId="4284618057" sldId="305"/>
        </pc:sldMkLst>
        <pc:spChg chg="del">
          <ac:chgData name="Callahan-Panday, Colleen" userId="75e65021-21f9-4ba7-989d-199ff59489a9" providerId="ADAL" clId="{E4D4E687-65B9-4C58-BF79-B634E10154FD}" dt="2025-03-04T19:36:58.600" v="347" actId="478"/>
          <ac:spMkLst>
            <pc:docMk/>
            <pc:sldMk cId="4284618057" sldId="305"/>
            <ac:spMk id="2" creationId="{EA215E92-C934-13C5-34E8-85CC8C2B5F8A}"/>
          </ac:spMkLst>
        </pc:spChg>
        <pc:picChg chg="add mod">
          <ac:chgData name="Callahan-Panday, Colleen" userId="75e65021-21f9-4ba7-989d-199ff59489a9" providerId="ADAL" clId="{E4D4E687-65B9-4C58-BF79-B634E10154FD}" dt="2025-03-04T19:34:42.943" v="306" actId="14100"/>
          <ac:picMkLst>
            <pc:docMk/>
            <pc:sldMk cId="4284618057" sldId="305"/>
            <ac:picMk id="4" creationId="{8B068DC7-963B-DEC8-AD15-84B0FBB59257}"/>
          </ac:picMkLst>
        </pc:picChg>
        <pc:picChg chg="del mod">
          <ac:chgData name="Callahan-Panday, Colleen" userId="75e65021-21f9-4ba7-989d-199ff59489a9" providerId="ADAL" clId="{E4D4E687-65B9-4C58-BF79-B634E10154FD}" dt="2025-03-04T19:34:37.647" v="304" actId="478"/>
          <ac:picMkLst>
            <pc:docMk/>
            <pc:sldMk cId="4284618057" sldId="305"/>
            <ac:picMk id="6" creationId="{D3DD0B05-E28A-CD87-963F-B79E3958949F}"/>
          </ac:picMkLst>
        </pc:picChg>
      </pc:sldChg>
      <pc:sldChg chg="addSp delSp modSp add mod">
        <pc:chgData name="Callahan-Panday, Colleen" userId="75e65021-21f9-4ba7-989d-199ff59489a9" providerId="ADAL" clId="{E4D4E687-65B9-4C58-BF79-B634E10154FD}" dt="2025-03-04T19:36:09.664" v="309" actId="1076"/>
        <pc:sldMkLst>
          <pc:docMk/>
          <pc:sldMk cId="1989926060" sldId="306"/>
        </pc:sldMkLst>
        <pc:picChg chg="del">
          <ac:chgData name="Callahan-Panday, Colleen" userId="75e65021-21f9-4ba7-989d-199ff59489a9" providerId="ADAL" clId="{E4D4E687-65B9-4C58-BF79-B634E10154FD}" dt="2025-03-04T19:36:03.112" v="307" actId="478"/>
          <ac:picMkLst>
            <pc:docMk/>
            <pc:sldMk cId="1989926060" sldId="306"/>
            <ac:picMk id="4" creationId="{E5235167-A982-2863-2F6A-CD65D37BF749}"/>
          </ac:picMkLst>
        </pc:picChg>
        <pc:picChg chg="add mod">
          <ac:chgData name="Callahan-Panday, Colleen" userId="75e65021-21f9-4ba7-989d-199ff59489a9" providerId="ADAL" clId="{E4D4E687-65B9-4C58-BF79-B634E10154FD}" dt="2025-03-04T19:36:09.664" v="309" actId="1076"/>
          <ac:picMkLst>
            <pc:docMk/>
            <pc:sldMk cId="1989926060" sldId="306"/>
            <ac:picMk id="5" creationId="{60F1E2FD-3A1B-6EC5-DC4C-7DC1EDB40EA0}"/>
          </ac:picMkLst>
        </pc:picChg>
      </pc:sldChg>
      <pc:sldChg chg="modSp add mod">
        <pc:chgData name="Callahan-Panday, Colleen" userId="75e65021-21f9-4ba7-989d-199ff59489a9" providerId="ADAL" clId="{E4D4E687-65B9-4C58-BF79-B634E10154FD}" dt="2025-03-04T19:36:40.632" v="346" actId="20577"/>
        <pc:sldMkLst>
          <pc:docMk/>
          <pc:sldMk cId="1931498860" sldId="307"/>
        </pc:sldMkLst>
        <pc:spChg chg="mod">
          <ac:chgData name="Callahan-Panday, Colleen" userId="75e65021-21f9-4ba7-989d-199ff59489a9" providerId="ADAL" clId="{E4D4E687-65B9-4C58-BF79-B634E10154FD}" dt="2025-03-04T19:36:40.632" v="346" actId="20577"/>
          <ac:spMkLst>
            <pc:docMk/>
            <pc:sldMk cId="1931498860" sldId="307"/>
            <ac:spMk id="2" creationId="{71A6AEF9-E6D4-1E20-1BA2-67FBC0E25CCA}"/>
          </ac:spMkLst>
        </pc:spChg>
        <pc:spChg chg="mod">
          <ac:chgData name="Callahan-Panday, Colleen" userId="75e65021-21f9-4ba7-989d-199ff59489a9" providerId="ADAL" clId="{E4D4E687-65B9-4C58-BF79-B634E10154FD}" dt="2025-03-04T19:36:26.900" v="310" actId="1076"/>
          <ac:spMkLst>
            <pc:docMk/>
            <pc:sldMk cId="1931498860" sldId="307"/>
            <ac:spMk id="5" creationId="{A70F871C-F699-A66B-BAFC-62CAAD51AD05}"/>
          </ac:spMkLst>
        </pc:spChg>
      </pc:sldChg>
      <pc:sldChg chg="addSp delSp modSp add mod">
        <pc:chgData name="Callahan-Panday, Colleen" userId="75e65021-21f9-4ba7-989d-199ff59489a9" providerId="ADAL" clId="{E4D4E687-65B9-4C58-BF79-B634E10154FD}" dt="2025-03-04T19:39:16.483" v="352" actId="1076"/>
        <pc:sldMkLst>
          <pc:docMk/>
          <pc:sldMk cId="286705217" sldId="308"/>
        </pc:sldMkLst>
        <pc:picChg chg="del">
          <ac:chgData name="Callahan-Panday, Colleen" userId="75e65021-21f9-4ba7-989d-199ff59489a9" providerId="ADAL" clId="{E4D4E687-65B9-4C58-BF79-B634E10154FD}" dt="2025-03-04T19:39:07.644" v="348" actId="478"/>
          <ac:picMkLst>
            <pc:docMk/>
            <pc:sldMk cId="286705217" sldId="308"/>
            <ac:picMk id="4" creationId="{7E2E8C2C-D9B5-F95E-A88E-971DC2B46E11}"/>
          </ac:picMkLst>
        </pc:picChg>
        <pc:picChg chg="add mod">
          <ac:chgData name="Callahan-Panday, Colleen" userId="75e65021-21f9-4ba7-989d-199ff59489a9" providerId="ADAL" clId="{E4D4E687-65B9-4C58-BF79-B634E10154FD}" dt="2025-03-04T19:39:16.483" v="352" actId="1076"/>
          <ac:picMkLst>
            <pc:docMk/>
            <pc:sldMk cId="286705217" sldId="308"/>
            <ac:picMk id="5" creationId="{F78E5DC7-06A9-AA85-0486-CE5D53FF28EF}"/>
          </ac:picMkLst>
        </pc:picChg>
      </pc:sldChg>
      <pc:sldChg chg="addSp delSp modSp add mod">
        <pc:chgData name="Callahan-Panday, Colleen" userId="75e65021-21f9-4ba7-989d-199ff59489a9" providerId="ADAL" clId="{E4D4E687-65B9-4C58-BF79-B634E10154FD}" dt="2025-03-04T19:54:53.010" v="1024" actId="122"/>
        <pc:sldMkLst>
          <pc:docMk/>
          <pc:sldMk cId="211641291" sldId="309"/>
        </pc:sldMkLst>
        <pc:spChg chg="mod">
          <ac:chgData name="Callahan-Panday, Colleen" userId="75e65021-21f9-4ba7-989d-199ff59489a9" providerId="ADAL" clId="{E4D4E687-65B9-4C58-BF79-B634E10154FD}" dt="2025-03-04T19:54:53.010" v="1024" actId="122"/>
          <ac:spMkLst>
            <pc:docMk/>
            <pc:sldMk cId="211641291" sldId="309"/>
            <ac:spMk id="2" creationId="{4CDF7628-06BB-58B2-115A-AE9CBEE55293}"/>
          </ac:spMkLst>
        </pc:spChg>
        <pc:spChg chg="mod">
          <ac:chgData name="Callahan-Panday, Colleen" userId="75e65021-21f9-4ba7-989d-199ff59489a9" providerId="ADAL" clId="{E4D4E687-65B9-4C58-BF79-B634E10154FD}" dt="2025-03-04T19:23:06.974" v="21" actId="14100"/>
          <ac:spMkLst>
            <pc:docMk/>
            <pc:sldMk cId="211641291" sldId="309"/>
            <ac:spMk id="6" creationId="{44990DC9-8CC2-1D23-1C66-847C4B6EDFD8}"/>
          </ac:spMkLst>
        </pc:spChg>
        <pc:spChg chg="mod">
          <ac:chgData name="Callahan-Panday, Colleen" userId="75e65021-21f9-4ba7-989d-199ff59489a9" providerId="ADAL" clId="{E4D4E687-65B9-4C58-BF79-B634E10154FD}" dt="2025-03-04T19:23:18.175" v="40" actId="1037"/>
          <ac:spMkLst>
            <pc:docMk/>
            <pc:sldMk cId="211641291" sldId="309"/>
            <ac:spMk id="7" creationId="{A89CA788-C51E-3914-D49A-C3267BCAC32B}"/>
          </ac:spMkLst>
        </pc:spChg>
        <pc:spChg chg="mod">
          <ac:chgData name="Callahan-Panday, Colleen" userId="75e65021-21f9-4ba7-989d-199ff59489a9" providerId="ADAL" clId="{E4D4E687-65B9-4C58-BF79-B634E10154FD}" dt="2025-03-04T19:26:08.917" v="249" actId="20577"/>
          <ac:spMkLst>
            <pc:docMk/>
            <pc:sldMk cId="211641291" sldId="309"/>
            <ac:spMk id="8" creationId="{852D361E-1979-2F29-3364-8A5912139050}"/>
          </ac:spMkLst>
        </pc:spChg>
        <pc:spChg chg="add mod">
          <ac:chgData name="Callahan-Panday, Colleen" userId="75e65021-21f9-4ba7-989d-199ff59489a9" providerId="ADAL" clId="{E4D4E687-65B9-4C58-BF79-B634E10154FD}" dt="2025-03-04T19:24:51.824" v="102" actId="14100"/>
          <ac:spMkLst>
            <pc:docMk/>
            <pc:sldMk cId="211641291" sldId="309"/>
            <ac:spMk id="9" creationId="{0A30048D-A41C-2CBF-1F8B-FE9333F79BFD}"/>
          </ac:spMkLst>
        </pc:spChg>
        <pc:picChg chg="del">
          <ac:chgData name="Callahan-Panday, Colleen" userId="75e65021-21f9-4ba7-989d-199ff59489a9" providerId="ADAL" clId="{E4D4E687-65B9-4C58-BF79-B634E10154FD}" dt="2025-03-04T19:22:21.617" v="7" actId="478"/>
          <ac:picMkLst>
            <pc:docMk/>
            <pc:sldMk cId="211641291" sldId="309"/>
            <ac:picMk id="4" creationId="{05876F21-EE59-323D-AADA-E83AA37FEB80}"/>
          </ac:picMkLst>
        </pc:picChg>
        <pc:picChg chg="add mod ord">
          <ac:chgData name="Callahan-Panday, Colleen" userId="75e65021-21f9-4ba7-989d-199ff59489a9" providerId="ADAL" clId="{E4D4E687-65B9-4C58-BF79-B634E10154FD}" dt="2025-03-04T19:22:44.388" v="11" actId="167"/>
          <ac:picMkLst>
            <pc:docMk/>
            <pc:sldMk cId="211641291" sldId="309"/>
            <ac:picMk id="5" creationId="{1B78CAEF-DDA7-C1B8-4371-D73AA461E251}"/>
          </ac:picMkLst>
        </pc:picChg>
        <pc:cxnChg chg="add mod">
          <ac:chgData name="Callahan-Panday, Colleen" userId="75e65021-21f9-4ba7-989d-199ff59489a9" providerId="ADAL" clId="{E4D4E687-65B9-4C58-BF79-B634E10154FD}" dt="2025-03-04T19:26:41.800" v="252" actId="14100"/>
          <ac:cxnSpMkLst>
            <pc:docMk/>
            <pc:sldMk cId="211641291" sldId="309"/>
            <ac:cxnSpMk id="12" creationId="{3D5145BB-EBA1-7446-E75A-5A852CB92EBF}"/>
          </ac:cxnSpMkLst>
        </pc:cxnChg>
      </pc:sldChg>
      <pc:sldChg chg="addSp delSp modSp add mod">
        <pc:chgData name="Callahan-Panday, Colleen" userId="75e65021-21f9-4ba7-989d-199ff59489a9" providerId="ADAL" clId="{E4D4E687-65B9-4C58-BF79-B634E10154FD}" dt="2025-03-04T19:28:36.360" v="287" actId="167"/>
        <pc:sldMkLst>
          <pc:docMk/>
          <pc:sldMk cId="3779625285" sldId="310"/>
        </pc:sldMkLst>
        <pc:picChg chg="del">
          <ac:chgData name="Callahan-Panday, Colleen" userId="75e65021-21f9-4ba7-989d-199ff59489a9" providerId="ADAL" clId="{E4D4E687-65B9-4C58-BF79-B634E10154FD}" dt="2025-03-04T19:28:07.616" v="253" actId="478"/>
          <ac:picMkLst>
            <pc:docMk/>
            <pc:sldMk cId="3779625285" sldId="310"/>
            <ac:picMk id="4" creationId="{FF59C346-A807-2A2A-2D2C-DFBEB03A624E}"/>
          </ac:picMkLst>
        </pc:picChg>
        <pc:picChg chg="add mod ord">
          <ac:chgData name="Callahan-Panday, Colleen" userId="75e65021-21f9-4ba7-989d-199ff59489a9" providerId="ADAL" clId="{E4D4E687-65B9-4C58-BF79-B634E10154FD}" dt="2025-03-04T19:28:36.360" v="287" actId="167"/>
          <ac:picMkLst>
            <pc:docMk/>
            <pc:sldMk cId="3779625285" sldId="310"/>
            <ac:picMk id="8" creationId="{F1BC75C6-1668-B3C2-F9AF-3F6C81AE88D9}"/>
          </ac:picMkLst>
        </pc:picChg>
      </pc:sldChg>
      <pc:sldChg chg="modSp add mod">
        <pc:chgData name="Callahan-Panday, Colleen" userId="75e65021-21f9-4ba7-989d-199ff59489a9" providerId="ADAL" clId="{E4D4E687-65B9-4C58-BF79-B634E10154FD}" dt="2025-03-04T22:50:01.391" v="1304" actId="14100"/>
        <pc:sldMkLst>
          <pc:docMk/>
          <pc:sldMk cId="1128290825" sldId="311"/>
        </pc:sldMkLst>
        <pc:spChg chg="mod">
          <ac:chgData name="Callahan-Panday, Colleen" userId="75e65021-21f9-4ba7-989d-199ff59489a9" providerId="ADAL" clId="{E4D4E687-65B9-4C58-BF79-B634E10154FD}" dt="2025-03-04T19:55:05.483" v="1027" actId="122"/>
          <ac:spMkLst>
            <pc:docMk/>
            <pc:sldMk cId="1128290825" sldId="311"/>
            <ac:spMk id="2" creationId="{8982DBAA-7FC2-BE4E-2BF3-3AA167260B2C}"/>
          </ac:spMkLst>
        </pc:spChg>
        <pc:spChg chg="mod">
          <ac:chgData name="Callahan-Panday, Colleen" userId="75e65021-21f9-4ba7-989d-199ff59489a9" providerId="ADAL" clId="{E4D4E687-65B9-4C58-BF79-B634E10154FD}" dt="2025-03-04T22:50:01.391" v="1304" actId="14100"/>
          <ac:spMkLst>
            <pc:docMk/>
            <pc:sldMk cId="1128290825" sldId="311"/>
            <ac:spMk id="5" creationId="{D222A911-077B-CED0-39C2-818B9E5F8A7A}"/>
          </ac:spMkLst>
        </pc:spChg>
        <pc:spChg chg="mod">
          <ac:chgData name="Callahan-Panday, Colleen" userId="75e65021-21f9-4ba7-989d-199ff59489a9" providerId="ADAL" clId="{E4D4E687-65B9-4C58-BF79-B634E10154FD}" dt="2025-03-04T19:55:11.242" v="1028" actId="1076"/>
          <ac:spMkLst>
            <pc:docMk/>
            <pc:sldMk cId="1128290825" sldId="311"/>
            <ac:spMk id="7" creationId="{9E7912BA-F958-6BFC-7739-CBA330286F73}"/>
          </ac:spMkLst>
        </pc:spChg>
      </pc:sldChg>
      <pc:sldChg chg="addSp delSp modSp add mod">
        <pc:chgData name="Callahan-Panday, Colleen" userId="75e65021-21f9-4ba7-989d-199ff59489a9" providerId="ADAL" clId="{E4D4E687-65B9-4C58-BF79-B634E10154FD}" dt="2025-03-04T23:04:43.179" v="2454" actId="1076"/>
        <pc:sldMkLst>
          <pc:docMk/>
          <pc:sldMk cId="2834626215" sldId="312"/>
        </pc:sldMkLst>
        <pc:spChg chg="mod">
          <ac:chgData name="Callahan-Panday, Colleen" userId="75e65021-21f9-4ba7-989d-199ff59489a9" providerId="ADAL" clId="{E4D4E687-65B9-4C58-BF79-B634E10154FD}" dt="2025-03-04T22:53:24.796" v="1406" actId="20577"/>
          <ac:spMkLst>
            <pc:docMk/>
            <pc:sldMk cId="2834626215" sldId="312"/>
            <ac:spMk id="2" creationId="{4CB43774-D832-EED7-4C03-0AA5C1266683}"/>
          </ac:spMkLst>
        </pc:spChg>
        <pc:spChg chg="add mod">
          <ac:chgData name="Callahan-Panday, Colleen" userId="75e65021-21f9-4ba7-989d-199ff59489a9" providerId="ADAL" clId="{E4D4E687-65B9-4C58-BF79-B634E10154FD}" dt="2025-03-04T22:51:38.099" v="1367" actId="14100"/>
          <ac:spMkLst>
            <pc:docMk/>
            <pc:sldMk cId="2834626215" sldId="312"/>
            <ac:spMk id="3" creationId="{4A265B14-C3D2-55F8-7CB1-177AC733B0AC}"/>
          </ac:spMkLst>
        </pc:spChg>
        <pc:spChg chg="mod">
          <ac:chgData name="Callahan-Panday, Colleen" userId="75e65021-21f9-4ba7-989d-199ff59489a9" providerId="ADAL" clId="{E4D4E687-65B9-4C58-BF79-B634E10154FD}" dt="2025-03-04T22:50:25.631" v="1308" actId="14100"/>
          <ac:spMkLst>
            <pc:docMk/>
            <pc:sldMk cId="2834626215" sldId="312"/>
            <ac:spMk id="7" creationId="{F68B1830-7861-EA74-0CF9-391C9AB99135}"/>
          </ac:spMkLst>
        </pc:spChg>
        <pc:spChg chg="del mod">
          <ac:chgData name="Callahan-Panday, Colleen" userId="75e65021-21f9-4ba7-989d-199ff59489a9" providerId="ADAL" clId="{E4D4E687-65B9-4C58-BF79-B634E10154FD}" dt="2025-03-04T22:50:21.961" v="1307" actId="478"/>
          <ac:spMkLst>
            <pc:docMk/>
            <pc:sldMk cId="2834626215" sldId="312"/>
            <ac:spMk id="8" creationId="{082D2089-FFB3-FCD2-5059-FF9A9B1D85D5}"/>
          </ac:spMkLst>
        </pc:spChg>
        <pc:spChg chg="mod">
          <ac:chgData name="Callahan-Panday, Colleen" userId="75e65021-21f9-4ba7-989d-199ff59489a9" providerId="ADAL" clId="{E4D4E687-65B9-4C58-BF79-B634E10154FD}" dt="2025-03-04T22:51:30.271" v="1364" actId="14100"/>
          <ac:spMkLst>
            <pc:docMk/>
            <pc:sldMk cId="2834626215" sldId="312"/>
            <ac:spMk id="9" creationId="{FFE8FD1A-2A8D-F7B7-3C90-200AC225EC3A}"/>
          </ac:spMkLst>
        </pc:spChg>
        <pc:spChg chg="del">
          <ac:chgData name="Callahan-Panday, Colleen" userId="75e65021-21f9-4ba7-989d-199ff59489a9" providerId="ADAL" clId="{E4D4E687-65B9-4C58-BF79-B634E10154FD}" dt="2025-03-04T22:50:11.345" v="1305" actId="478"/>
          <ac:spMkLst>
            <pc:docMk/>
            <pc:sldMk cId="2834626215" sldId="312"/>
            <ac:spMk id="10" creationId="{341AD337-79DA-C865-B4F9-13008699CE2E}"/>
          </ac:spMkLst>
        </pc:spChg>
        <pc:spChg chg="del">
          <ac:chgData name="Callahan-Panday, Colleen" userId="75e65021-21f9-4ba7-989d-199ff59489a9" providerId="ADAL" clId="{E4D4E687-65B9-4C58-BF79-B634E10154FD}" dt="2025-03-04T19:30:22.831" v="290" actId="478"/>
          <ac:spMkLst>
            <pc:docMk/>
            <pc:sldMk cId="2834626215" sldId="312"/>
            <ac:spMk id="11" creationId="{D449C915-239C-C229-B456-034215EA6B4E}"/>
          </ac:spMkLst>
        </pc:spChg>
        <pc:spChg chg="del">
          <ac:chgData name="Callahan-Panday, Colleen" userId="75e65021-21f9-4ba7-989d-199ff59489a9" providerId="ADAL" clId="{E4D4E687-65B9-4C58-BF79-B634E10154FD}" dt="2025-03-04T19:30:25.920" v="291" actId="478"/>
          <ac:spMkLst>
            <pc:docMk/>
            <pc:sldMk cId="2834626215" sldId="312"/>
            <ac:spMk id="12" creationId="{E6C90A95-322F-4321-BCCA-B7382E0AE7CE}"/>
          </ac:spMkLst>
        </pc:spChg>
        <pc:spChg chg="mod">
          <ac:chgData name="Callahan-Panday, Colleen" userId="75e65021-21f9-4ba7-989d-199ff59489a9" providerId="ADAL" clId="{E4D4E687-65B9-4C58-BF79-B634E10154FD}" dt="2025-03-04T22:51:45.752" v="1368" actId="1076"/>
          <ac:spMkLst>
            <pc:docMk/>
            <pc:sldMk cId="2834626215" sldId="312"/>
            <ac:spMk id="13" creationId="{CD4127AC-07EE-3BE1-A7F0-221C3E9020BA}"/>
          </ac:spMkLst>
        </pc:spChg>
        <pc:picChg chg="del">
          <ac:chgData name="Callahan-Panday, Colleen" userId="75e65021-21f9-4ba7-989d-199ff59489a9" providerId="ADAL" clId="{E4D4E687-65B9-4C58-BF79-B634E10154FD}" dt="2025-03-04T19:30:19.332" v="289" actId="478"/>
          <ac:picMkLst>
            <pc:docMk/>
            <pc:sldMk cId="2834626215" sldId="312"/>
            <ac:picMk id="6" creationId="{0DD0BE9C-E0D3-ADDB-8C4A-6557121485DE}"/>
          </ac:picMkLst>
        </pc:picChg>
        <pc:picChg chg="add mod">
          <ac:chgData name="Callahan-Panday, Colleen" userId="75e65021-21f9-4ba7-989d-199ff59489a9" providerId="ADAL" clId="{E4D4E687-65B9-4C58-BF79-B634E10154FD}" dt="2025-03-04T23:04:26.221" v="2450" actId="1076"/>
          <ac:picMkLst>
            <pc:docMk/>
            <pc:sldMk cId="2834626215" sldId="312"/>
            <ac:picMk id="17" creationId="{5EC42028-AC56-B481-361C-0DDBA20A173B}"/>
          </ac:picMkLst>
        </pc:picChg>
        <pc:cxnChg chg="add mod">
          <ac:chgData name="Callahan-Panday, Colleen" userId="75e65021-21f9-4ba7-989d-199ff59489a9" providerId="ADAL" clId="{E4D4E687-65B9-4C58-BF79-B634E10154FD}" dt="2025-03-04T22:52:19.692" v="1395" actId="14100"/>
          <ac:cxnSpMkLst>
            <pc:docMk/>
            <pc:sldMk cId="2834626215" sldId="312"/>
            <ac:cxnSpMk id="14" creationId="{1CB690D4-7D5E-0CE5-8312-9FB9359A7242}"/>
          </ac:cxnSpMkLst>
        </pc:cxnChg>
        <pc:cxnChg chg="del">
          <ac:chgData name="Callahan-Panday, Colleen" userId="75e65021-21f9-4ba7-989d-199ff59489a9" providerId="ADAL" clId="{E4D4E687-65B9-4C58-BF79-B634E10154FD}" dt="2025-03-04T19:30:29.851" v="292" actId="478"/>
          <ac:cxnSpMkLst>
            <pc:docMk/>
            <pc:sldMk cId="2834626215" sldId="312"/>
            <ac:cxnSpMk id="15" creationId="{872D66DA-E21D-F510-617B-1D231F8C9931}"/>
          </ac:cxnSpMkLst>
        </pc:cxnChg>
        <pc:cxnChg chg="add mod">
          <ac:chgData name="Callahan-Panday, Colleen" userId="75e65021-21f9-4ba7-989d-199ff59489a9" providerId="ADAL" clId="{E4D4E687-65B9-4C58-BF79-B634E10154FD}" dt="2025-03-04T23:04:43.179" v="2454" actId="1076"/>
          <ac:cxnSpMkLst>
            <pc:docMk/>
            <pc:sldMk cId="2834626215" sldId="312"/>
            <ac:cxnSpMk id="18" creationId="{59B56CF4-CFF9-5B97-35D9-371DAB350DB3}"/>
          </ac:cxnSpMkLst>
        </pc:cxnChg>
      </pc:sldChg>
      <pc:sldChg chg="add">
        <pc:chgData name="Callahan-Panday, Colleen" userId="75e65021-21f9-4ba7-989d-199ff59489a9" providerId="ADAL" clId="{E4D4E687-65B9-4C58-BF79-B634E10154FD}" dt="2025-03-04T19:19:06.791" v="2"/>
        <pc:sldMkLst>
          <pc:docMk/>
          <pc:sldMk cId="2799745166" sldId="313"/>
        </pc:sldMkLst>
      </pc:sldChg>
      <pc:sldChg chg="modSp add del mod">
        <pc:chgData name="Callahan-Panday, Colleen" userId="75e65021-21f9-4ba7-989d-199ff59489a9" providerId="ADAL" clId="{E4D4E687-65B9-4C58-BF79-B634E10154FD}" dt="2025-03-04T23:04:55.299" v="2455" actId="2696"/>
        <pc:sldMkLst>
          <pc:docMk/>
          <pc:sldMk cId="1308153089" sldId="314"/>
        </pc:sldMkLst>
        <pc:spChg chg="mod">
          <ac:chgData name="Callahan-Panday, Colleen" userId="75e65021-21f9-4ba7-989d-199ff59489a9" providerId="ADAL" clId="{E4D4E687-65B9-4C58-BF79-B634E10154FD}" dt="2025-03-04T19:58:07.377" v="1053" actId="1076"/>
          <ac:spMkLst>
            <pc:docMk/>
            <pc:sldMk cId="1308153089" sldId="314"/>
            <ac:spMk id="2" creationId="{1B26C62A-5CE6-B1C9-E0D8-869F9D37C9AA}"/>
          </ac:spMkLst>
        </pc:spChg>
        <pc:picChg chg="mod">
          <ac:chgData name="Callahan-Panday, Colleen" userId="75e65021-21f9-4ba7-989d-199ff59489a9" providerId="ADAL" clId="{E4D4E687-65B9-4C58-BF79-B634E10154FD}" dt="2025-03-04T19:58:10.224" v="1054" actId="1076"/>
          <ac:picMkLst>
            <pc:docMk/>
            <pc:sldMk cId="1308153089" sldId="314"/>
            <ac:picMk id="1028" creationId="{F9640ADC-A419-ABBF-ECE7-478D72F6B79E}"/>
          </ac:picMkLst>
        </pc:picChg>
      </pc:sldChg>
      <pc:sldChg chg="modSp new del mod">
        <pc:chgData name="Callahan-Panday, Colleen" userId="75e65021-21f9-4ba7-989d-199ff59489a9" providerId="ADAL" clId="{E4D4E687-65B9-4C58-BF79-B634E10154FD}" dt="2025-03-04T19:21:19.676" v="6" actId="2696"/>
        <pc:sldMkLst>
          <pc:docMk/>
          <pc:sldMk cId="502364676" sldId="315"/>
        </pc:sldMkLst>
        <pc:spChg chg="mod">
          <ac:chgData name="Callahan-Panday, Colleen" userId="75e65021-21f9-4ba7-989d-199ff59489a9" providerId="ADAL" clId="{E4D4E687-65B9-4C58-BF79-B634E10154FD}" dt="2025-03-04T19:20:57.406" v="5" actId="27636"/>
          <ac:spMkLst>
            <pc:docMk/>
            <pc:sldMk cId="502364676" sldId="315"/>
            <ac:spMk id="3" creationId="{A1AADCFA-6A95-A486-01C6-289195084721}"/>
          </ac:spMkLst>
        </pc:spChg>
      </pc:sldChg>
      <pc:sldChg chg="addSp delSp modSp add mod">
        <pc:chgData name="Callahan-Panday, Colleen" userId="75e65021-21f9-4ba7-989d-199ff59489a9" providerId="ADAL" clId="{E4D4E687-65B9-4C58-BF79-B634E10154FD}" dt="2025-03-05T01:11:58.918" v="2468" actId="20577"/>
        <pc:sldMkLst>
          <pc:docMk/>
          <pc:sldMk cId="3147674652" sldId="315"/>
        </pc:sldMkLst>
        <pc:spChg chg="del">
          <ac:chgData name="Callahan-Panday, Colleen" userId="75e65021-21f9-4ba7-989d-199ff59489a9" providerId="ADAL" clId="{E4D4E687-65B9-4C58-BF79-B634E10154FD}" dt="2025-03-04T22:52:40.947" v="1396" actId="478"/>
          <ac:spMkLst>
            <pc:docMk/>
            <pc:sldMk cId="3147674652" sldId="315"/>
            <ac:spMk id="2" creationId="{2882C66F-1F6C-1652-F98C-E3FB2C9415E9}"/>
          </ac:spMkLst>
        </pc:spChg>
        <pc:spChg chg="del">
          <ac:chgData name="Callahan-Panday, Colleen" userId="75e65021-21f9-4ba7-989d-199ff59489a9" providerId="ADAL" clId="{E4D4E687-65B9-4C58-BF79-B634E10154FD}" dt="2025-03-04T19:30:42.486" v="296" actId="478"/>
          <ac:spMkLst>
            <pc:docMk/>
            <pc:sldMk cId="3147674652" sldId="315"/>
            <ac:spMk id="7" creationId="{6213A91D-5D40-4E3D-15EE-077EAEE5BBEE}"/>
          </ac:spMkLst>
        </pc:spChg>
        <pc:spChg chg="del">
          <ac:chgData name="Callahan-Panday, Colleen" userId="75e65021-21f9-4ba7-989d-199ff59489a9" providerId="ADAL" clId="{E4D4E687-65B9-4C58-BF79-B634E10154FD}" dt="2025-03-04T19:30:43.571" v="297" actId="478"/>
          <ac:spMkLst>
            <pc:docMk/>
            <pc:sldMk cId="3147674652" sldId="315"/>
            <ac:spMk id="8" creationId="{2BF62701-23FA-182F-614F-1E31ABFCB4AB}"/>
          </ac:spMkLst>
        </pc:spChg>
        <pc:spChg chg="del">
          <ac:chgData name="Callahan-Panday, Colleen" userId="75e65021-21f9-4ba7-989d-199ff59489a9" providerId="ADAL" clId="{E4D4E687-65B9-4C58-BF79-B634E10154FD}" dt="2025-03-04T19:30:41.384" v="295" actId="478"/>
          <ac:spMkLst>
            <pc:docMk/>
            <pc:sldMk cId="3147674652" sldId="315"/>
            <ac:spMk id="9" creationId="{F42B1FCD-3C3D-AB87-1107-20665BC9D494}"/>
          </ac:spMkLst>
        </pc:spChg>
        <pc:spChg chg="del">
          <ac:chgData name="Callahan-Panday, Colleen" userId="75e65021-21f9-4ba7-989d-199ff59489a9" providerId="ADAL" clId="{E4D4E687-65B9-4C58-BF79-B634E10154FD}" dt="2025-03-04T19:30:45.741" v="298" actId="478"/>
          <ac:spMkLst>
            <pc:docMk/>
            <pc:sldMk cId="3147674652" sldId="315"/>
            <ac:spMk id="10" creationId="{AEBCA51A-3435-A297-0034-629A77BB9DED}"/>
          </ac:spMkLst>
        </pc:spChg>
        <pc:spChg chg="mod">
          <ac:chgData name="Callahan-Panday, Colleen" userId="75e65021-21f9-4ba7-989d-199ff59489a9" providerId="ADAL" clId="{E4D4E687-65B9-4C58-BF79-B634E10154FD}" dt="2025-03-04T19:31:22.026" v="301" actId="14100"/>
          <ac:spMkLst>
            <pc:docMk/>
            <pc:sldMk cId="3147674652" sldId="315"/>
            <ac:spMk id="12" creationId="{B011DD8E-1F49-A2F8-23A0-6799EA02DB22}"/>
          </ac:spMkLst>
        </pc:spChg>
        <pc:spChg chg="mod">
          <ac:chgData name="Callahan-Panday, Colleen" userId="75e65021-21f9-4ba7-989d-199ff59489a9" providerId="ADAL" clId="{E4D4E687-65B9-4C58-BF79-B634E10154FD}" dt="2025-03-05T01:11:58.918" v="2468" actId="20577"/>
          <ac:spMkLst>
            <pc:docMk/>
            <pc:sldMk cId="3147674652" sldId="315"/>
            <ac:spMk id="13" creationId="{5F20D37E-1B59-ED6A-104D-66A9220ABEA4}"/>
          </ac:spMkLst>
        </pc:spChg>
        <pc:spChg chg="add mod">
          <ac:chgData name="Callahan-Panday, Colleen" userId="75e65021-21f9-4ba7-989d-199ff59489a9" providerId="ADAL" clId="{E4D4E687-65B9-4C58-BF79-B634E10154FD}" dt="2025-03-04T22:54:24.623" v="1563" actId="20577"/>
          <ac:spMkLst>
            <pc:docMk/>
            <pc:sldMk cId="3147674652" sldId="315"/>
            <ac:spMk id="16" creationId="{D109EF4C-567B-961A-C945-DED2690E9575}"/>
          </ac:spMkLst>
        </pc:spChg>
        <pc:picChg chg="del">
          <ac:chgData name="Callahan-Panday, Colleen" userId="75e65021-21f9-4ba7-989d-199ff59489a9" providerId="ADAL" clId="{E4D4E687-65B9-4C58-BF79-B634E10154FD}" dt="2025-03-04T19:30:40.306" v="294" actId="478"/>
          <ac:picMkLst>
            <pc:docMk/>
            <pc:sldMk cId="3147674652" sldId="315"/>
            <ac:picMk id="4" creationId="{407E92B7-1A69-9210-7230-FDABCBB099B0}"/>
          </ac:picMkLst>
        </pc:picChg>
        <pc:cxnChg chg="add mod">
          <ac:chgData name="Callahan-Panday, Colleen" userId="75e65021-21f9-4ba7-989d-199ff59489a9" providerId="ADAL" clId="{E4D4E687-65B9-4C58-BF79-B634E10154FD}" dt="2025-03-04T22:54:29.552" v="1564" actId="14100"/>
          <ac:cxnSpMkLst>
            <pc:docMk/>
            <pc:sldMk cId="3147674652" sldId="315"/>
            <ac:cxnSpMk id="3" creationId="{E17F9B05-AE57-357D-99DA-849FD3E8D888}"/>
          </ac:cxnSpMkLst>
        </pc:cxnChg>
        <pc:cxnChg chg="del">
          <ac:chgData name="Callahan-Panday, Colleen" userId="75e65021-21f9-4ba7-989d-199ff59489a9" providerId="ADAL" clId="{E4D4E687-65B9-4C58-BF79-B634E10154FD}" dt="2025-03-04T19:30:47.389" v="299" actId="478"/>
          <ac:cxnSpMkLst>
            <pc:docMk/>
            <pc:sldMk cId="3147674652" sldId="315"/>
            <ac:cxnSpMk id="15" creationId="{03A910B6-F5D1-F6DC-1E97-606A97C47F5A}"/>
          </ac:cxnSpMkLst>
        </pc:cxnChg>
        <pc:cxnChg chg="add mod">
          <ac:chgData name="Callahan-Panday, Colleen" userId="75e65021-21f9-4ba7-989d-199ff59489a9" providerId="ADAL" clId="{E4D4E687-65B9-4C58-BF79-B634E10154FD}" dt="2025-03-04T22:54:41.404" v="1567" actId="14100"/>
          <ac:cxnSpMkLst>
            <pc:docMk/>
            <pc:sldMk cId="3147674652" sldId="315"/>
            <ac:cxnSpMk id="18" creationId="{788D6F3F-9AC7-488B-4427-6B73D307BCB6}"/>
          </ac:cxnSpMkLst>
        </pc:cxnChg>
      </pc:sldChg>
      <pc:sldChg chg="addSp modSp new mod">
        <pc:chgData name="Callahan-Panday, Colleen" userId="75e65021-21f9-4ba7-989d-199ff59489a9" providerId="ADAL" clId="{E4D4E687-65B9-4C58-BF79-B634E10154FD}" dt="2025-03-04T19:40:19.386" v="357" actId="14100"/>
        <pc:sldMkLst>
          <pc:docMk/>
          <pc:sldMk cId="1482641122" sldId="316"/>
        </pc:sldMkLst>
        <pc:spChg chg="add mod">
          <ac:chgData name="Callahan-Panday, Colleen" userId="75e65021-21f9-4ba7-989d-199ff59489a9" providerId="ADAL" clId="{E4D4E687-65B9-4C58-BF79-B634E10154FD}" dt="2025-03-04T19:40:19.386" v="357" actId="14100"/>
          <ac:spMkLst>
            <pc:docMk/>
            <pc:sldMk cId="1482641122" sldId="316"/>
            <ac:spMk id="4" creationId="{CC44FBA7-6696-F93F-C758-7CDE128BB33C}"/>
          </ac:spMkLst>
        </pc:spChg>
        <pc:picChg chg="add">
          <ac:chgData name="Callahan-Panday, Colleen" userId="75e65021-21f9-4ba7-989d-199ff59489a9" providerId="ADAL" clId="{E4D4E687-65B9-4C58-BF79-B634E10154FD}" dt="2025-03-04T19:39:52.579" v="354" actId="22"/>
          <ac:picMkLst>
            <pc:docMk/>
            <pc:sldMk cId="1482641122" sldId="316"/>
            <ac:picMk id="3" creationId="{16542E3E-68F0-9C70-BAB9-FFF1504AD68E}"/>
          </ac:picMkLst>
        </pc:picChg>
      </pc:sldChg>
      <pc:sldChg chg="addSp delSp modSp new mod">
        <pc:chgData name="Callahan-Panday, Colleen" userId="75e65021-21f9-4ba7-989d-199ff59489a9" providerId="ADAL" clId="{E4D4E687-65B9-4C58-BF79-B634E10154FD}" dt="2025-03-04T22:59:44.741" v="2139" actId="20577"/>
        <pc:sldMkLst>
          <pc:docMk/>
          <pc:sldMk cId="2167114627" sldId="317"/>
        </pc:sldMkLst>
        <pc:spChg chg="add mod">
          <ac:chgData name="Callahan-Panday, Colleen" userId="75e65021-21f9-4ba7-989d-199ff59489a9" providerId="ADAL" clId="{E4D4E687-65B9-4C58-BF79-B634E10154FD}" dt="2025-03-04T22:59:44.741" v="2139" actId="20577"/>
          <ac:spMkLst>
            <pc:docMk/>
            <pc:sldMk cId="2167114627" sldId="317"/>
            <ac:spMk id="6" creationId="{B49FB909-6B01-722C-C5A2-8C6AB5841756}"/>
          </ac:spMkLst>
        </pc:spChg>
        <pc:picChg chg="add del">
          <ac:chgData name="Callahan-Panday, Colleen" userId="75e65021-21f9-4ba7-989d-199ff59489a9" providerId="ADAL" clId="{E4D4E687-65B9-4C58-BF79-B634E10154FD}" dt="2025-03-04T19:55:40.930" v="1029" actId="478"/>
          <ac:picMkLst>
            <pc:docMk/>
            <pc:sldMk cId="2167114627" sldId="317"/>
            <ac:picMk id="3" creationId="{8312CCC9-7632-D288-2CFD-673979CF5D63}"/>
          </ac:picMkLst>
        </pc:picChg>
        <pc:picChg chg="add mod">
          <ac:chgData name="Callahan-Panday, Colleen" userId="75e65021-21f9-4ba7-989d-199ff59489a9" providerId="ADAL" clId="{E4D4E687-65B9-4C58-BF79-B634E10154FD}" dt="2025-03-04T22:58:40.944" v="1970" actId="1076"/>
          <ac:picMkLst>
            <pc:docMk/>
            <pc:sldMk cId="2167114627" sldId="317"/>
            <ac:picMk id="5" creationId="{CB199BF3-7AA2-2E8D-D732-A5BC99AE4DE5}"/>
          </ac:picMkLst>
        </pc:picChg>
      </pc:sldChg>
      <pc:sldChg chg="addSp modSp new mod ord">
        <pc:chgData name="Callahan-Panday, Colleen" userId="75e65021-21f9-4ba7-989d-199ff59489a9" providerId="ADAL" clId="{E4D4E687-65B9-4C58-BF79-B634E10154FD}" dt="2025-03-04T23:00:22.461" v="2150" actId="1076"/>
        <pc:sldMkLst>
          <pc:docMk/>
          <pc:sldMk cId="3718603690" sldId="318"/>
        </pc:sldMkLst>
        <pc:spChg chg="mod">
          <ac:chgData name="Callahan-Panday, Colleen" userId="75e65021-21f9-4ba7-989d-199ff59489a9" providerId="ADAL" clId="{E4D4E687-65B9-4C58-BF79-B634E10154FD}" dt="2025-03-04T23:00:03.159" v="2145" actId="1076"/>
          <ac:spMkLst>
            <pc:docMk/>
            <pc:sldMk cId="3718603690" sldId="318"/>
            <ac:spMk id="2" creationId="{12A4DCE6-1744-FE74-5C6D-2EF23F04D9B1}"/>
          </ac:spMkLst>
        </pc:spChg>
        <pc:spChg chg="add mod">
          <ac:chgData name="Callahan-Panday, Colleen" userId="75e65021-21f9-4ba7-989d-199ff59489a9" providerId="ADAL" clId="{E4D4E687-65B9-4C58-BF79-B634E10154FD}" dt="2025-03-04T23:00:22.461" v="2150" actId="1076"/>
          <ac:spMkLst>
            <pc:docMk/>
            <pc:sldMk cId="3718603690" sldId="318"/>
            <ac:spMk id="5" creationId="{0319D1D6-84C6-BF8F-649B-23E36DC214F2}"/>
          </ac:spMkLst>
        </pc:spChg>
        <pc:picChg chg="add mod">
          <ac:chgData name="Callahan-Panday, Colleen" userId="75e65021-21f9-4ba7-989d-199ff59489a9" providerId="ADAL" clId="{E4D4E687-65B9-4C58-BF79-B634E10154FD}" dt="2025-03-04T19:54:25.194" v="1018" actId="1076"/>
          <ac:picMkLst>
            <pc:docMk/>
            <pc:sldMk cId="3718603690" sldId="318"/>
            <ac:picMk id="4" creationId="{6F214AAC-C8E8-1A81-1DFD-A3EF65B73B36}"/>
          </ac:picMkLst>
        </pc:picChg>
      </pc:sldChg>
      <pc:sldChg chg="addSp modSp new mod">
        <pc:chgData name="Callahan-Panday, Colleen" userId="75e65021-21f9-4ba7-989d-199ff59489a9" providerId="ADAL" clId="{E4D4E687-65B9-4C58-BF79-B634E10154FD}" dt="2025-03-04T23:01:10.897" v="2297" actId="20577"/>
        <pc:sldMkLst>
          <pc:docMk/>
          <pc:sldMk cId="294854915" sldId="319"/>
        </pc:sldMkLst>
        <pc:spChg chg="add mod">
          <ac:chgData name="Callahan-Panday, Colleen" userId="75e65021-21f9-4ba7-989d-199ff59489a9" providerId="ADAL" clId="{E4D4E687-65B9-4C58-BF79-B634E10154FD}" dt="2025-03-04T23:01:10.897" v="2297" actId="20577"/>
          <ac:spMkLst>
            <pc:docMk/>
            <pc:sldMk cId="294854915" sldId="319"/>
            <ac:spMk id="4" creationId="{36B1B26D-0973-D4B7-2861-2F91C711BD81}"/>
          </ac:spMkLst>
        </pc:spChg>
        <pc:picChg chg="add mod">
          <ac:chgData name="Callahan-Panday, Colleen" userId="75e65021-21f9-4ba7-989d-199ff59489a9" providerId="ADAL" clId="{E4D4E687-65B9-4C58-BF79-B634E10154FD}" dt="2025-03-04T23:00:33.916" v="2151" actId="1076"/>
          <ac:picMkLst>
            <pc:docMk/>
            <pc:sldMk cId="294854915" sldId="319"/>
            <ac:picMk id="3" creationId="{D6E2AF6B-FE63-2658-539D-DA25500985FF}"/>
          </ac:picMkLst>
        </pc:picChg>
      </pc:sldChg>
      <pc:sldChg chg="addSp modSp new mod">
        <pc:chgData name="Callahan-Panday, Colleen" userId="75e65021-21f9-4ba7-989d-199ff59489a9" providerId="ADAL" clId="{E4D4E687-65B9-4C58-BF79-B634E10154FD}" dt="2025-03-04T23:01:20.007" v="2298" actId="1076"/>
        <pc:sldMkLst>
          <pc:docMk/>
          <pc:sldMk cId="848159125" sldId="320"/>
        </pc:sldMkLst>
        <pc:picChg chg="add mod">
          <ac:chgData name="Callahan-Panday, Colleen" userId="75e65021-21f9-4ba7-989d-199ff59489a9" providerId="ADAL" clId="{E4D4E687-65B9-4C58-BF79-B634E10154FD}" dt="2025-03-04T23:01:20.007" v="2298" actId="1076"/>
          <ac:picMkLst>
            <pc:docMk/>
            <pc:sldMk cId="848159125" sldId="320"/>
            <ac:picMk id="3" creationId="{D0BB38ED-64FE-0DDA-2BDE-128568D0EA09}"/>
          </ac:picMkLst>
        </pc:picChg>
      </pc:sldChg>
      <pc:sldChg chg="addSp modSp new mod">
        <pc:chgData name="Callahan-Panday, Colleen" userId="75e65021-21f9-4ba7-989d-199ff59489a9" providerId="ADAL" clId="{E4D4E687-65B9-4C58-BF79-B634E10154FD}" dt="2025-03-04T23:01:55.994" v="2439" actId="20577"/>
        <pc:sldMkLst>
          <pc:docMk/>
          <pc:sldMk cId="3607786741" sldId="321"/>
        </pc:sldMkLst>
        <pc:spChg chg="add mod">
          <ac:chgData name="Callahan-Panday, Colleen" userId="75e65021-21f9-4ba7-989d-199ff59489a9" providerId="ADAL" clId="{E4D4E687-65B9-4C58-BF79-B634E10154FD}" dt="2025-03-04T23:01:55.994" v="2439" actId="20577"/>
          <ac:spMkLst>
            <pc:docMk/>
            <pc:sldMk cId="3607786741" sldId="321"/>
            <ac:spMk id="4" creationId="{59B0F2BB-C15F-1D8F-BAAF-1F3CB4CCB80C}"/>
          </ac:spMkLst>
        </pc:spChg>
        <pc:picChg chg="add mod">
          <ac:chgData name="Callahan-Panday, Colleen" userId="75e65021-21f9-4ba7-989d-199ff59489a9" providerId="ADAL" clId="{E4D4E687-65B9-4C58-BF79-B634E10154FD}" dt="2025-03-04T23:01:24.020" v="2299" actId="1076"/>
          <ac:picMkLst>
            <pc:docMk/>
            <pc:sldMk cId="3607786741" sldId="321"/>
            <ac:picMk id="3" creationId="{0417DE68-B06C-E65A-3004-39EDC4F6E42C}"/>
          </ac:picMkLst>
        </pc:picChg>
      </pc:sldChg>
      <pc:sldChg chg="addSp delSp modSp new mod ord">
        <pc:chgData name="Callahan-Panday, Colleen" userId="75e65021-21f9-4ba7-989d-199ff59489a9" providerId="ADAL" clId="{E4D4E687-65B9-4C58-BF79-B634E10154FD}" dt="2025-03-04T23:12:53.582" v="2466" actId="14100"/>
        <pc:sldMkLst>
          <pc:docMk/>
          <pc:sldMk cId="2687595549" sldId="322"/>
        </pc:sldMkLst>
        <pc:spChg chg="add mod topLvl">
          <ac:chgData name="Callahan-Panday, Colleen" userId="75e65021-21f9-4ba7-989d-199ff59489a9" providerId="ADAL" clId="{E4D4E687-65B9-4C58-BF79-B634E10154FD}" dt="2025-03-04T22:47:09.653" v="1112" actId="164"/>
          <ac:spMkLst>
            <pc:docMk/>
            <pc:sldMk cId="2687595549" sldId="322"/>
            <ac:spMk id="4" creationId="{7F6E8567-ED8B-69D7-B76F-9E88C9947ABB}"/>
          </ac:spMkLst>
        </pc:spChg>
        <pc:spChg chg="add mod topLvl">
          <ac:chgData name="Callahan-Panday, Colleen" userId="75e65021-21f9-4ba7-989d-199ff59489a9" providerId="ADAL" clId="{E4D4E687-65B9-4C58-BF79-B634E10154FD}" dt="2025-03-04T22:47:09.653" v="1112" actId="164"/>
          <ac:spMkLst>
            <pc:docMk/>
            <pc:sldMk cId="2687595549" sldId="322"/>
            <ac:spMk id="5" creationId="{8CFE7853-AA58-E0D1-FF60-19560CFA6AF0}"/>
          </ac:spMkLst>
        </pc:spChg>
        <pc:spChg chg="add mod topLvl">
          <ac:chgData name="Callahan-Panday, Colleen" userId="75e65021-21f9-4ba7-989d-199ff59489a9" providerId="ADAL" clId="{E4D4E687-65B9-4C58-BF79-B634E10154FD}" dt="2025-03-04T22:47:09.653" v="1112" actId="164"/>
          <ac:spMkLst>
            <pc:docMk/>
            <pc:sldMk cId="2687595549" sldId="322"/>
            <ac:spMk id="6" creationId="{7D37B2CC-8728-5AD6-B5A2-09578758992F}"/>
          </ac:spMkLst>
        </pc:spChg>
        <pc:spChg chg="add mod topLvl">
          <ac:chgData name="Callahan-Panday, Colleen" userId="75e65021-21f9-4ba7-989d-199ff59489a9" providerId="ADAL" clId="{E4D4E687-65B9-4C58-BF79-B634E10154FD}" dt="2025-03-04T22:47:09.653" v="1112" actId="164"/>
          <ac:spMkLst>
            <pc:docMk/>
            <pc:sldMk cId="2687595549" sldId="322"/>
            <ac:spMk id="7" creationId="{B94D669E-5E0E-65D0-89CA-DC898B9218C7}"/>
          </ac:spMkLst>
        </pc:spChg>
        <pc:spChg chg="add mod topLvl">
          <ac:chgData name="Callahan-Panday, Colleen" userId="75e65021-21f9-4ba7-989d-199ff59489a9" providerId="ADAL" clId="{E4D4E687-65B9-4C58-BF79-B634E10154FD}" dt="2025-03-04T22:47:09.653" v="1112" actId="164"/>
          <ac:spMkLst>
            <pc:docMk/>
            <pc:sldMk cId="2687595549" sldId="322"/>
            <ac:spMk id="8" creationId="{2FD51D5C-43C9-0E14-4C59-99C28E2CE746}"/>
          </ac:spMkLst>
        </pc:spChg>
        <pc:spChg chg="add mod topLvl">
          <ac:chgData name="Callahan-Panday, Colleen" userId="75e65021-21f9-4ba7-989d-199ff59489a9" providerId="ADAL" clId="{E4D4E687-65B9-4C58-BF79-B634E10154FD}" dt="2025-03-04T22:47:09.653" v="1112" actId="164"/>
          <ac:spMkLst>
            <pc:docMk/>
            <pc:sldMk cId="2687595549" sldId="322"/>
            <ac:spMk id="9" creationId="{9B95E8B8-0490-BF09-AF41-75D3F09F8EB4}"/>
          </ac:spMkLst>
        </pc:spChg>
        <pc:spChg chg="add mod topLvl">
          <ac:chgData name="Callahan-Panday, Colleen" userId="75e65021-21f9-4ba7-989d-199ff59489a9" providerId="ADAL" clId="{E4D4E687-65B9-4C58-BF79-B634E10154FD}" dt="2025-03-04T22:47:09.653" v="1112" actId="164"/>
          <ac:spMkLst>
            <pc:docMk/>
            <pc:sldMk cId="2687595549" sldId="322"/>
            <ac:spMk id="10" creationId="{A3E72976-BCB0-7C6C-C889-D7092E154197}"/>
          </ac:spMkLst>
        </pc:spChg>
        <pc:spChg chg="add mod topLvl">
          <ac:chgData name="Callahan-Panday, Colleen" userId="75e65021-21f9-4ba7-989d-199ff59489a9" providerId="ADAL" clId="{E4D4E687-65B9-4C58-BF79-B634E10154FD}" dt="2025-03-04T22:47:09.653" v="1112" actId="164"/>
          <ac:spMkLst>
            <pc:docMk/>
            <pc:sldMk cId="2687595549" sldId="322"/>
            <ac:spMk id="11" creationId="{5B8516A3-B603-B4A6-19D4-BF34CABF1664}"/>
          </ac:spMkLst>
        </pc:spChg>
        <pc:spChg chg="add mod topLvl">
          <ac:chgData name="Callahan-Panday, Colleen" userId="75e65021-21f9-4ba7-989d-199ff59489a9" providerId="ADAL" clId="{E4D4E687-65B9-4C58-BF79-B634E10154FD}" dt="2025-03-04T22:47:09.653" v="1112" actId="164"/>
          <ac:spMkLst>
            <pc:docMk/>
            <pc:sldMk cId="2687595549" sldId="322"/>
            <ac:spMk id="12" creationId="{88F820DA-5FB2-B748-ABED-2CBCF47CB1DA}"/>
          </ac:spMkLst>
        </pc:spChg>
        <pc:spChg chg="add mod topLvl">
          <ac:chgData name="Callahan-Panday, Colleen" userId="75e65021-21f9-4ba7-989d-199ff59489a9" providerId="ADAL" clId="{E4D4E687-65B9-4C58-BF79-B634E10154FD}" dt="2025-03-04T22:47:09.653" v="1112" actId="164"/>
          <ac:spMkLst>
            <pc:docMk/>
            <pc:sldMk cId="2687595549" sldId="322"/>
            <ac:spMk id="13" creationId="{4667AC9D-CF9C-3A09-02ED-A88922DF0A2A}"/>
          </ac:spMkLst>
        </pc:spChg>
        <pc:spChg chg="add del mod">
          <ac:chgData name="Callahan-Panday, Colleen" userId="75e65021-21f9-4ba7-989d-199ff59489a9" providerId="ADAL" clId="{E4D4E687-65B9-4C58-BF79-B634E10154FD}" dt="2025-03-04T23:12:43.307" v="2462" actId="478"/>
          <ac:spMkLst>
            <pc:docMk/>
            <pc:sldMk cId="2687595549" sldId="322"/>
            <ac:spMk id="14" creationId="{C1978A36-F920-6FB6-D90D-BD50F210BA33}"/>
          </ac:spMkLst>
        </pc:spChg>
        <pc:spChg chg="add del mod">
          <ac:chgData name="Callahan-Panday, Colleen" userId="75e65021-21f9-4ba7-989d-199ff59489a9" providerId="ADAL" clId="{E4D4E687-65B9-4C58-BF79-B634E10154FD}" dt="2025-03-04T23:12:42.521" v="2461" actId="478"/>
          <ac:spMkLst>
            <pc:docMk/>
            <pc:sldMk cId="2687595549" sldId="322"/>
            <ac:spMk id="15" creationId="{9BD1FC00-0DBA-99BA-8E83-73632D425EE4}"/>
          </ac:spMkLst>
        </pc:spChg>
        <pc:spChg chg="add del mod">
          <ac:chgData name="Callahan-Panday, Colleen" userId="75e65021-21f9-4ba7-989d-199ff59489a9" providerId="ADAL" clId="{E4D4E687-65B9-4C58-BF79-B634E10154FD}" dt="2025-03-04T23:12:41.193" v="2460" actId="478"/>
          <ac:spMkLst>
            <pc:docMk/>
            <pc:sldMk cId="2687595549" sldId="322"/>
            <ac:spMk id="19" creationId="{7EC2F3EA-6B78-D33D-929F-2FD256E0FC09}"/>
          </ac:spMkLst>
        </pc:spChg>
        <pc:grpChg chg="del">
          <ac:chgData name="Callahan-Panday, Colleen" userId="75e65021-21f9-4ba7-989d-199ff59489a9" providerId="ADAL" clId="{E4D4E687-65B9-4C58-BF79-B634E10154FD}" dt="2025-03-04T23:12:39.494" v="2459" actId="478"/>
          <ac:grpSpMkLst>
            <pc:docMk/>
            <pc:sldMk cId="2687595549" sldId="322"/>
            <ac:grpSpMk id="18" creationId="{991D8222-0A1F-0090-EAE0-C7B1D2F70A12}"/>
          </ac:grpSpMkLst>
        </pc:grpChg>
        <pc:picChg chg="add mod">
          <ac:chgData name="Callahan-Panday, Colleen" userId="75e65021-21f9-4ba7-989d-199ff59489a9" providerId="ADAL" clId="{E4D4E687-65B9-4C58-BF79-B634E10154FD}" dt="2025-03-04T22:46:34.504" v="1109" actId="1076"/>
          <ac:picMkLst>
            <pc:docMk/>
            <pc:sldMk cId="2687595549" sldId="322"/>
            <ac:picMk id="3" creationId="{FEEABD24-23D8-1315-E24E-927DA1F6E759}"/>
          </ac:picMkLst>
        </pc:picChg>
        <pc:picChg chg="add mod">
          <ac:chgData name="Callahan-Panday, Colleen" userId="75e65021-21f9-4ba7-989d-199ff59489a9" providerId="ADAL" clId="{E4D4E687-65B9-4C58-BF79-B634E10154FD}" dt="2025-03-04T22:46:01.920" v="1100"/>
          <ac:picMkLst>
            <pc:docMk/>
            <pc:sldMk cId="2687595549" sldId="322"/>
            <ac:picMk id="16" creationId="{FBD18945-BD35-BA83-7360-B03ECBFCB0D0}"/>
          </ac:picMkLst>
        </pc:picChg>
        <pc:picChg chg="add mod">
          <ac:chgData name="Callahan-Panday, Colleen" userId="75e65021-21f9-4ba7-989d-199ff59489a9" providerId="ADAL" clId="{E4D4E687-65B9-4C58-BF79-B634E10154FD}" dt="2025-03-04T23:12:53.582" v="2466" actId="14100"/>
          <ac:picMkLst>
            <pc:docMk/>
            <pc:sldMk cId="2687595549" sldId="322"/>
            <ac:picMk id="21" creationId="{071D47FD-EDC7-DAEC-FD5C-8A20AF27C705}"/>
          </ac:picMkLst>
        </pc:picChg>
      </pc:sldChg>
      <pc:sldChg chg="addSp modSp new mod">
        <pc:chgData name="Callahan-Panday, Colleen" userId="75e65021-21f9-4ba7-989d-199ff59489a9" providerId="ADAL" clId="{E4D4E687-65B9-4C58-BF79-B634E10154FD}" dt="2025-03-04T23:03:43.475" v="2447" actId="1076"/>
        <pc:sldMkLst>
          <pc:docMk/>
          <pc:sldMk cId="1149748902" sldId="323"/>
        </pc:sldMkLst>
        <pc:picChg chg="add mod">
          <ac:chgData name="Callahan-Panday, Colleen" userId="75e65021-21f9-4ba7-989d-199ff59489a9" providerId="ADAL" clId="{E4D4E687-65B9-4C58-BF79-B634E10154FD}" dt="2025-03-04T23:03:43.475" v="2447" actId="1076"/>
          <ac:picMkLst>
            <pc:docMk/>
            <pc:sldMk cId="1149748902" sldId="323"/>
            <ac:picMk id="3" creationId="{B0E57F9A-86D2-3342-B91F-499958D9ADB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3/4/2025</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3/4/2025</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3/4/2025</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3/4/2025</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3/4/2025</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e-verify.gov/about-e-verify/e-verify-data/how-to-find-participating-employers" TargetMode="External"/><Relationship Id="rId2" Type="http://schemas.openxmlformats.org/officeDocument/2006/relationships/hyperlink" Target="https://www.ice.gov/doclib/sevis/pdf/stemList2024.pdf" TargetMode="External"/><Relationship Id="rId1" Type="http://schemas.openxmlformats.org/officeDocument/2006/relationships/slideLayout" Target="../slideLayouts/slideLayout2.xml"/><Relationship Id="rId4" Type="http://schemas.openxmlformats.org/officeDocument/2006/relationships/hyperlink" Target="https://www.e-verify.gov/"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pi.zoom.us/rec/play/CYUPRfvX0zgdJbd4BUBD1tcieiY9AubR7sZmQzFG3q0KLnKkd0tmbTVuL47K6rVWSy9g28GC8PlXKT9X.STgaXmK9kj77udfn?accessLevel=meeting&amp;canPlayFromShare=true&amp;from=my_recording&amp;startTime=1740690138000&amp;componentName=rec-play&amp;originRequestUrl=https%3A%2F%2Fwpi.zoom.us%2Frec%2Fshare%2FAJcrvstwkOjfqHxzOqytKzEibB7rsimAsJ4OPXelb_NQrX2gwEDcuv9HtCkp-TQ5.fZ-6BbPJllkR0CzY%3FstartTime%3D174069013800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myaccount.uscis.gov/" TargetMode="External"/><Relationship Id="rId3" Type="http://schemas.openxmlformats.org/officeDocument/2006/relationships/hyperlink" Target="https://www.wpi.edu/sites/default/files/inline-image/Student-Experiences/International-House/24%20month%20STEM%20OPT%202.2022_1.pdf" TargetMode="External"/><Relationship Id="rId7" Type="http://schemas.openxmlformats.org/officeDocument/2006/relationships/hyperlink" Target="https://www.wpi.edu/offices/international-house/students" TargetMode="External"/><Relationship Id="rId2" Type="http://schemas.openxmlformats.org/officeDocument/2006/relationships/hyperlink" Target="https://www.wpi.edu/offices/international-house/student/forms" TargetMode="External"/><Relationship Id="rId1" Type="http://schemas.openxmlformats.org/officeDocument/2006/relationships/slideLayout" Target="../slideLayouts/slideLayout2.xml"/><Relationship Id="rId6" Type="http://schemas.openxmlformats.org/officeDocument/2006/relationships/hyperlink" Target="https://wpi.qualtrics.com/jfe/form/SV_1SsH0GIR8YPB7nL" TargetMode="External"/><Relationship Id="rId5" Type="http://schemas.openxmlformats.org/officeDocument/2006/relationships/hyperlink" Target="https://www.ice.gov/doclib/sevis/pdf/i983.pdf" TargetMode="External"/><Relationship Id="rId4" Type="http://schemas.openxmlformats.org/officeDocument/2006/relationships/hyperlink" Target="https://www.uscis.gov/sites/default/files/document/forms/i-765.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ice.gov/doclib/sevis/pdf/i983.pdf" TargetMode="External"/><Relationship Id="rId2" Type="http://schemas.openxmlformats.org/officeDocument/2006/relationships/hyperlink" Target="https://www.wpi.edu/sites/default/files/inline-image/Student-Experiences/International-House/24%20month%20STEM%20OPT%202.2022_1.pdf" TargetMode="External"/><Relationship Id="rId1" Type="http://schemas.openxmlformats.org/officeDocument/2006/relationships/slideLayout" Target="../slideLayouts/slideLayout2.xml"/><Relationship Id="rId4" Type="http://schemas.openxmlformats.org/officeDocument/2006/relationships/hyperlink" Target="https://www.uscis.gov/sites/default/files/document/forms/i-765.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uscis.gov/"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43632" y="1885992"/>
            <a:ext cx="6312200" cy="3135379"/>
          </a:xfrm>
        </p:spPr>
        <p:txBody>
          <a:bodyPr>
            <a:normAutofit/>
          </a:bodyPr>
          <a:lstStyle/>
          <a:p>
            <a:r>
              <a:rPr lang="en-US" sz="6000" dirty="0"/>
              <a:t>STEM OPT</a:t>
            </a:r>
          </a:p>
        </p:txBody>
      </p:sp>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9794" r="32180"/>
          <a:stretch/>
        </p:blipFill>
        <p:spPr>
          <a:xfrm>
            <a:off x="7555832" y="10"/>
            <a:ext cx="4636163" cy="6857990"/>
          </a:xfrm>
          <a:prstGeom prst="rect">
            <a:avLst/>
          </a:prstGeom>
        </p:spPr>
      </p:pic>
    </p:spTree>
    <p:extLst>
      <p:ext uri="{BB962C8B-B14F-4D97-AF65-F5344CB8AC3E}">
        <p14:creationId xmlns:p14="http://schemas.microsoft.com/office/powerpoint/2010/main" val="4269681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3774-D832-EED7-4C03-0AA5C1266683}"/>
              </a:ext>
            </a:extLst>
          </p:cNvPr>
          <p:cNvSpPr>
            <a:spLocks noGrp="1"/>
          </p:cNvSpPr>
          <p:nvPr>
            <p:ph type="title"/>
          </p:nvPr>
        </p:nvSpPr>
        <p:spPr/>
        <p:txBody>
          <a:bodyPr/>
          <a:lstStyle/>
          <a:p>
            <a:r>
              <a:rPr lang="en-US" dirty="0"/>
              <a:t>e</a:t>
            </a:r>
          </a:p>
        </p:txBody>
      </p:sp>
      <p:pic>
        <p:nvPicPr>
          <p:cNvPr id="4" name="Picture 3">
            <a:extLst>
              <a:ext uri="{FF2B5EF4-FFF2-40B4-BE49-F238E27FC236}">
                <a16:creationId xmlns:a16="http://schemas.microsoft.com/office/drawing/2014/main" id="{65CFB1FF-C26B-F0D7-7C4B-F59186E0F187}"/>
              </a:ext>
            </a:extLst>
          </p:cNvPr>
          <p:cNvPicPr>
            <a:picLocks noChangeAspect="1"/>
          </p:cNvPicPr>
          <p:nvPr/>
        </p:nvPicPr>
        <p:blipFill>
          <a:blip r:embed="rId2"/>
          <a:stretch>
            <a:fillRect/>
          </a:stretch>
        </p:blipFill>
        <p:spPr>
          <a:xfrm>
            <a:off x="609600" y="187663"/>
            <a:ext cx="5131770" cy="6470149"/>
          </a:xfrm>
          <a:prstGeom prst="rect">
            <a:avLst/>
          </a:prstGeom>
        </p:spPr>
      </p:pic>
      <p:sp>
        <p:nvSpPr>
          <p:cNvPr id="7" name="Rectangle 6">
            <a:extLst>
              <a:ext uri="{FF2B5EF4-FFF2-40B4-BE49-F238E27FC236}">
                <a16:creationId xmlns:a16="http://schemas.microsoft.com/office/drawing/2014/main" id="{F68B1830-7861-EA74-0CF9-391C9AB99135}"/>
              </a:ext>
            </a:extLst>
          </p:cNvPr>
          <p:cNvSpPr/>
          <p:nvPr/>
        </p:nvSpPr>
        <p:spPr bwMode="auto">
          <a:xfrm>
            <a:off x="609600" y="363089"/>
            <a:ext cx="2540000" cy="6307247"/>
          </a:xfrm>
          <a:prstGeom prst="rect">
            <a:avLst/>
          </a:prstGeom>
          <a:noFill/>
          <a:ln w="50800" cap="sq" algn="ctr">
            <a:solidFill>
              <a:srgbClr val="FFC000"/>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9" name="Rectangle 8">
            <a:extLst>
              <a:ext uri="{FF2B5EF4-FFF2-40B4-BE49-F238E27FC236}">
                <a16:creationId xmlns:a16="http://schemas.microsoft.com/office/drawing/2014/main" id="{FFE8FD1A-2A8D-F7B7-3C90-200AC225EC3A}"/>
              </a:ext>
            </a:extLst>
          </p:cNvPr>
          <p:cNvSpPr/>
          <p:nvPr/>
        </p:nvSpPr>
        <p:spPr bwMode="auto">
          <a:xfrm>
            <a:off x="3181050" y="363090"/>
            <a:ext cx="2540000" cy="917070"/>
          </a:xfrm>
          <a:prstGeom prst="rect">
            <a:avLst/>
          </a:prstGeom>
          <a:noFill/>
          <a:ln w="50800" cap="sq" algn="ctr">
            <a:solidFill>
              <a:srgbClr val="FFC000"/>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13" name="TextBox 12">
            <a:extLst>
              <a:ext uri="{FF2B5EF4-FFF2-40B4-BE49-F238E27FC236}">
                <a16:creationId xmlns:a16="http://schemas.microsoft.com/office/drawing/2014/main" id="{CD4127AC-07EE-3BE1-A7F0-221C3E9020BA}"/>
              </a:ext>
            </a:extLst>
          </p:cNvPr>
          <p:cNvSpPr txBox="1"/>
          <p:nvPr/>
        </p:nvSpPr>
        <p:spPr>
          <a:xfrm>
            <a:off x="6831788" y="4165166"/>
            <a:ext cx="3202994" cy="518808"/>
          </a:xfrm>
          <a:prstGeom prst="rect">
            <a:avLst/>
          </a:prstGeom>
          <a:noFill/>
        </p:spPr>
        <p:txBody>
          <a:bodyPr wrap="square" rtlCol="0">
            <a:noAutofit/>
          </a:bodyPr>
          <a:lstStyle/>
          <a:p>
            <a:pPr algn="ctr"/>
            <a:r>
              <a:rPr lang="en-US" sz="1600" b="1" dirty="0">
                <a:solidFill>
                  <a:srgbClr val="C00000"/>
                </a:solidFill>
              </a:rPr>
              <a:t>This will be the USCIS number on your EAD card</a:t>
            </a:r>
          </a:p>
        </p:txBody>
      </p:sp>
      <p:sp>
        <p:nvSpPr>
          <p:cNvPr id="3" name="Rectangle 2">
            <a:extLst>
              <a:ext uri="{FF2B5EF4-FFF2-40B4-BE49-F238E27FC236}">
                <a16:creationId xmlns:a16="http://schemas.microsoft.com/office/drawing/2014/main" id="{4A265B14-C3D2-55F8-7CB1-177AC733B0AC}"/>
              </a:ext>
            </a:extLst>
          </p:cNvPr>
          <p:cNvSpPr/>
          <p:nvPr/>
        </p:nvSpPr>
        <p:spPr bwMode="auto">
          <a:xfrm>
            <a:off x="3217095" y="4264530"/>
            <a:ext cx="2540000" cy="1567310"/>
          </a:xfrm>
          <a:prstGeom prst="rect">
            <a:avLst/>
          </a:prstGeom>
          <a:noFill/>
          <a:ln w="50800" cap="sq" algn="ctr">
            <a:solidFill>
              <a:srgbClr val="FFC000"/>
            </a:solidFill>
            <a:miter lim="800000"/>
            <a:headEnd/>
            <a:tailEnd/>
          </a:ln>
          <a:effectLst/>
        </p:spPr>
        <p:txBody>
          <a:bodyPr wrap="none" rtlCol="0" anchor="ctr"/>
          <a:lstStyle/>
          <a:p>
            <a:pPr algn="ctr"/>
            <a:endParaRPr lang="en-US" sz="1600" dirty="0">
              <a:solidFill>
                <a:schemeClr val="bg1"/>
              </a:solidFill>
              <a:latin typeface="+mn-lt"/>
            </a:endParaRPr>
          </a:p>
        </p:txBody>
      </p:sp>
      <p:cxnSp>
        <p:nvCxnSpPr>
          <p:cNvPr id="14" name="Straight Arrow Connector 13">
            <a:extLst>
              <a:ext uri="{FF2B5EF4-FFF2-40B4-BE49-F238E27FC236}">
                <a16:creationId xmlns:a16="http://schemas.microsoft.com/office/drawing/2014/main" id="{1CB690D4-7D5E-0CE5-8312-9FB9359A7242}"/>
              </a:ext>
            </a:extLst>
          </p:cNvPr>
          <p:cNvCxnSpPr>
            <a:cxnSpLocks/>
            <a:stCxn id="13" idx="1"/>
          </p:cNvCxnSpPr>
          <p:nvPr/>
        </p:nvCxnSpPr>
        <p:spPr>
          <a:xfrm flipH="1" flipV="1">
            <a:off x="2651760" y="4378960"/>
            <a:ext cx="4180028" cy="45610"/>
          </a:xfrm>
          <a:prstGeom prst="straightConnector1">
            <a:avLst/>
          </a:prstGeom>
          <a:ln w="38100">
            <a:solidFill>
              <a:srgbClr val="C00000">
                <a:alpha val="86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4" descr="Sample EAD - OPT">
            <a:extLst>
              <a:ext uri="{FF2B5EF4-FFF2-40B4-BE49-F238E27FC236}">
                <a16:creationId xmlns:a16="http://schemas.microsoft.com/office/drawing/2014/main" id="{5EC42028-AC56-B481-361C-0DDBA20A17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648" y="1146284"/>
            <a:ext cx="4260697" cy="265461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a:extLst>
              <a:ext uri="{FF2B5EF4-FFF2-40B4-BE49-F238E27FC236}">
                <a16:creationId xmlns:a16="http://schemas.microsoft.com/office/drawing/2014/main" id="{59B56CF4-CFF9-5B97-35D9-371DAB350DB3}"/>
              </a:ext>
            </a:extLst>
          </p:cNvPr>
          <p:cNvCxnSpPr>
            <a:cxnSpLocks/>
          </p:cNvCxnSpPr>
          <p:nvPr/>
        </p:nvCxnSpPr>
        <p:spPr>
          <a:xfrm flipH="1" flipV="1">
            <a:off x="8564136" y="2469125"/>
            <a:ext cx="795261" cy="1569496"/>
          </a:xfrm>
          <a:prstGeom prst="straightConnector1">
            <a:avLst/>
          </a:prstGeom>
          <a:ln w="38100">
            <a:solidFill>
              <a:srgbClr val="C00000">
                <a:alpha val="86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626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FA5F6-83D1-F818-F4D8-7D8D8B491BD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2571911-1258-D142-9A48-AE7FC1AC0987}"/>
              </a:ext>
            </a:extLst>
          </p:cNvPr>
          <p:cNvPicPr>
            <a:picLocks noChangeAspect="1"/>
          </p:cNvPicPr>
          <p:nvPr/>
        </p:nvPicPr>
        <p:blipFill>
          <a:blip r:embed="rId2"/>
          <a:stretch>
            <a:fillRect/>
          </a:stretch>
        </p:blipFill>
        <p:spPr>
          <a:xfrm>
            <a:off x="6841898" y="187663"/>
            <a:ext cx="5038196" cy="6457625"/>
          </a:xfrm>
          <a:prstGeom prst="rect">
            <a:avLst/>
          </a:prstGeom>
        </p:spPr>
      </p:pic>
      <p:sp>
        <p:nvSpPr>
          <p:cNvPr id="11" name="Rectangle 10">
            <a:extLst>
              <a:ext uri="{FF2B5EF4-FFF2-40B4-BE49-F238E27FC236}">
                <a16:creationId xmlns:a16="http://schemas.microsoft.com/office/drawing/2014/main" id="{B55CF5B1-F5F1-34D3-8B4B-9F7F2B5982DD}"/>
              </a:ext>
            </a:extLst>
          </p:cNvPr>
          <p:cNvSpPr/>
          <p:nvPr/>
        </p:nvSpPr>
        <p:spPr bwMode="auto">
          <a:xfrm>
            <a:off x="6841898" y="363090"/>
            <a:ext cx="2540000" cy="6282198"/>
          </a:xfrm>
          <a:prstGeom prst="rect">
            <a:avLst/>
          </a:prstGeom>
          <a:noFill/>
          <a:ln w="50800" cap="sq" algn="ctr">
            <a:solidFill>
              <a:srgbClr val="FFC000"/>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12" name="Rectangle 11">
            <a:extLst>
              <a:ext uri="{FF2B5EF4-FFF2-40B4-BE49-F238E27FC236}">
                <a16:creationId xmlns:a16="http://schemas.microsoft.com/office/drawing/2014/main" id="{B011DD8E-1F49-A2F8-23A0-6799EA02DB22}"/>
              </a:ext>
            </a:extLst>
          </p:cNvPr>
          <p:cNvSpPr/>
          <p:nvPr/>
        </p:nvSpPr>
        <p:spPr bwMode="auto">
          <a:xfrm>
            <a:off x="9381898" y="363090"/>
            <a:ext cx="2540000" cy="2532509"/>
          </a:xfrm>
          <a:prstGeom prst="rect">
            <a:avLst/>
          </a:prstGeom>
          <a:noFill/>
          <a:ln w="50800" cap="sq" algn="ctr">
            <a:solidFill>
              <a:srgbClr val="FFC000"/>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13" name="TextBox 12">
            <a:extLst>
              <a:ext uri="{FF2B5EF4-FFF2-40B4-BE49-F238E27FC236}">
                <a16:creationId xmlns:a16="http://schemas.microsoft.com/office/drawing/2014/main" id="{5F20D37E-1B59-ED6A-104D-66A9220ABEA4}"/>
              </a:ext>
            </a:extLst>
          </p:cNvPr>
          <p:cNvSpPr txBox="1"/>
          <p:nvPr/>
        </p:nvSpPr>
        <p:spPr>
          <a:xfrm>
            <a:off x="2204720" y="792725"/>
            <a:ext cx="2682240" cy="518808"/>
          </a:xfrm>
          <a:prstGeom prst="rect">
            <a:avLst/>
          </a:prstGeom>
          <a:noFill/>
        </p:spPr>
        <p:txBody>
          <a:bodyPr wrap="square" rtlCol="0">
            <a:noAutofit/>
          </a:bodyPr>
          <a:lstStyle/>
          <a:p>
            <a:pPr algn="ctr"/>
            <a:r>
              <a:rPr lang="en-US" sz="1600" b="1" dirty="0">
                <a:solidFill>
                  <a:srgbClr val="C00000"/>
                </a:solidFill>
              </a:rPr>
              <a:t>Eligibility Category will be (C) (3) (C)</a:t>
            </a:r>
          </a:p>
        </p:txBody>
      </p:sp>
      <p:cxnSp>
        <p:nvCxnSpPr>
          <p:cNvPr id="3" name="Straight Arrow Connector 2">
            <a:extLst>
              <a:ext uri="{FF2B5EF4-FFF2-40B4-BE49-F238E27FC236}">
                <a16:creationId xmlns:a16="http://schemas.microsoft.com/office/drawing/2014/main" id="{E17F9B05-AE57-357D-99DA-849FD3E8D888}"/>
              </a:ext>
            </a:extLst>
          </p:cNvPr>
          <p:cNvCxnSpPr>
            <a:cxnSpLocks/>
          </p:cNvCxnSpPr>
          <p:nvPr/>
        </p:nvCxnSpPr>
        <p:spPr>
          <a:xfrm>
            <a:off x="4450080" y="1229360"/>
            <a:ext cx="6201818" cy="82173"/>
          </a:xfrm>
          <a:prstGeom prst="straightConnector1">
            <a:avLst/>
          </a:prstGeom>
          <a:ln w="38100">
            <a:solidFill>
              <a:srgbClr val="C00000">
                <a:alpha val="86000"/>
              </a:srgb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109EF4C-567B-961A-C945-DED2690E9575}"/>
              </a:ext>
            </a:extLst>
          </p:cNvPr>
          <p:cNvSpPr txBox="1"/>
          <p:nvPr/>
        </p:nvSpPr>
        <p:spPr>
          <a:xfrm>
            <a:off x="2204720" y="2376791"/>
            <a:ext cx="2682240" cy="518808"/>
          </a:xfrm>
          <a:prstGeom prst="rect">
            <a:avLst/>
          </a:prstGeom>
          <a:noFill/>
        </p:spPr>
        <p:txBody>
          <a:bodyPr wrap="square" rtlCol="0">
            <a:noAutofit/>
          </a:bodyPr>
          <a:lstStyle/>
          <a:p>
            <a:pPr algn="ctr"/>
            <a:r>
              <a:rPr lang="en-US" sz="1600" b="1" dirty="0">
                <a:solidFill>
                  <a:srgbClr val="C00000"/>
                </a:solidFill>
              </a:rPr>
              <a:t>E-Verify number does not have any dashes, special characters or letters. Only numbers</a:t>
            </a:r>
          </a:p>
        </p:txBody>
      </p:sp>
      <p:cxnSp>
        <p:nvCxnSpPr>
          <p:cNvPr id="18" name="Straight Arrow Connector 17">
            <a:extLst>
              <a:ext uri="{FF2B5EF4-FFF2-40B4-BE49-F238E27FC236}">
                <a16:creationId xmlns:a16="http://schemas.microsoft.com/office/drawing/2014/main" id="{788D6F3F-9AC7-488B-4427-6B73D307BCB6}"/>
              </a:ext>
            </a:extLst>
          </p:cNvPr>
          <p:cNvCxnSpPr>
            <a:cxnSpLocks/>
          </p:cNvCxnSpPr>
          <p:nvPr/>
        </p:nvCxnSpPr>
        <p:spPr>
          <a:xfrm flipV="1">
            <a:off x="4704080" y="2743200"/>
            <a:ext cx="5130800" cy="152399"/>
          </a:xfrm>
          <a:prstGeom prst="straightConnector1">
            <a:avLst/>
          </a:prstGeom>
          <a:ln w="38100">
            <a:solidFill>
              <a:srgbClr val="C00000">
                <a:alpha val="86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674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6D4293-10AF-1EE3-AA53-B6FD9D0D95EE}"/>
              </a:ext>
            </a:extLst>
          </p:cNvPr>
          <p:cNvPicPr>
            <a:picLocks noChangeAspect="1"/>
          </p:cNvPicPr>
          <p:nvPr/>
        </p:nvPicPr>
        <p:blipFill>
          <a:blip r:embed="rId2"/>
          <a:stretch>
            <a:fillRect/>
          </a:stretch>
        </p:blipFill>
        <p:spPr>
          <a:xfrm>
            <a:off x="1922041" y="114233"/>
            <a:ext cx="5142764" cy="6629533"/>
          </a:xfrm>
          <a:prstGeom prst="rect">
            <a:avLst/>
          </a:prstGeom>
        </p:spPr>
      </p:pic>
      <p:sp>
        <p:nvSpPr>
          <p:cNvPr id="5" name="Rectangle 4">
            <a:extLst>
              <a:ext uri="{FF2B5EF4-FFF2-40B4-BE49-F238E27FC236}">
                <a16:creationId xmlns:a16="http://schemas.microsoft.com/office/drawing/2014/main" id="{1CBF5D9A-D215-5940-893B-A5A3AFBF1D68}"/>
              </a:ext>
            </a:extLst>
          </p:cNvPr>
          <p:cNvSpPr/>
          <p:nvPr/>
        </p:nvSpPr>
        <p:spPr bwMode="auto">
          <a:xfrm>
            <a:off x="1953423" y="1290319"/>
            <a:ext cx="2540000" cy="4023361"/>
          </a:xfrm>
          <a:prstGeom prst="rect">
            <a:avLst/>
          </a:prstGeom>
          <a:noFill/>
          <a:ln w="50800" cap="sq" algn="ctr">
            <a:solidFill>
              <a:srgbClr val="FFC000"/>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6" name="TextBox 5">
            <a:extLst>
              <a:ext uri="{FF2B5EF4-FFF2-40B4-BE49-F238E27FC236}">
                <a16:creationId xmlns:a16="http://schemas.microsoft.com/office/drawing/2014/main" id="{2D9B807C-7E11-1B4A-8A65-CD6444D71EDE}"/>
              </a:ext>
            </a:extLst>
          </p:cNvPr>
          <p:cNvSpPr txBox="1"/>
          <p:nvPr/>
        </p:nvSpPr>
        <p:spPr>
          <a:xfrm>
            <a:off x="8128000" y="2707639"/>
            <a:ext cx="2357120" cy="1442720"/>
          </a:xfrm>
          <a:prstGeom prst="rect">
            <a:avLst/>
          </a:prstGeom>
          <a:noFill/>
        </p:spPr>
        <p:txBody>
          <a:bodyPr wrap="square" rtlCol="0">
            <a:noAutofit/>
          </a:bodyPr>
          <a:lstStyle/>
          <a:p>
            <a:pPr algn="ctr"/>
            <a:r>
              <a:rPr lang="en-US" sz="2000" dirty="0"/>
              <a:t>The application is 7 pages long, but only need pages 1-4.</a:t>
            </a:r>
          </a:p>
        </p:txBody>
      </p:sp>
    </p:spTree>
    <p:extLst>
      <p:ext uri="{BB962C8B-B14F-4D97-AF65-F5344CB8AC3E}">
        <p14:creationId xmlns:p14="http://schemas.microsoft.com/office/powerpoint/2010/main" val="2799745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4DCE6-1744-FE74-5C6D-2EF23F04D9B1}"/>
              </a:ext>
            </a:extLst>
          </p:cNvPr>
          <p:cNvSpPr>
            <a:spLocks noGrp="1"/>
          </p:cNvSpPr>
          <p:nvPr>
            <p:ph type="title"/>
          </p:nvPr>
        </p:nvSpPr>
        <p:spPr>
          <a:xfrm>
            <a:off x="391886" y="140547"/>
            <a:ext cx="5311096" cy="1371600"/>
          </a:xfrm>
        </p:spPr>
        <p:txBody>
          <a:bodyPr/>
          <a:lstStyle/>
          <a:p>
            <a:pPr algn="ctr"/>
            <a:r>
              <a:rPr lang="en-US" dirty="0"/>
              <a:t>I-983 Forms</a:t>
            </a:r>
          </a:p>
        </p:txBody>
      </p:sp>
      <p:pic>
        <p:nvPicPr>
          <p:cNvPr id="4" name="Picture 3">
            <a:extLst>
              <a:ext uri="{FF2B5EF4-FFF2-40B4-BE49-F238E27FC236}">
                <a16:creationId xmlns:a16="http://schemas.microsoft.com/office/drawing/2014/main" id="{6F214AAC-C8E8-1A81-1DFD-A3EF65B73B36}"/>
              </a:ext>
            </a:extLst>
          </p:cNvPr>
          <p:cNvPicPr>
            <a:picLocks noChangeAspect="1"/>
          </p:cNvPicPr>
          <p:nvPr/>
        </p:nvPicPr>
        <p:blipFill>
          <a:blip r:embed="rId2"/>
          <a:stretch>
            <a:fillRect/>
          </a:stretch>
        </p:blipFill>
        <p:spPr>
          <a:xfrm>
            <a:off x="5702982" y="394547"/>
            <a:ext cx="5422218" cy="6068905"/>
          </a:xfrm>
          <a:prstGeom prst="rect">
            <a:avLst/>
          </a:prstGeom>
        </p:spPr>
      </p:pic>
      <p:sp>
        <p:nvSpPr>
          <p:cNvPr id="5" name="TextBox 4">
            <a:extLst>
              <a:ext uri="{FF2B5EF4-FFF2-40B4-BE49-F238E27FC236}">
                <a16:creationId xmlns:a16="http://schemas.microsoft.com/office/drawing/2014/main" id="{0319D1D6-84C6-BF8F-649B-23E36DC214F2}"/>
              </a:ext>
            </a:extLst>
          </p:cNvPr>
          <p:cNvSpPr txBox="1"/>
          <p:nvPr/>
        </p:nvSpPr>
        <p:spPr>
          <a:xfrm>
            <a:off x="497840" y="1108140"/>
            <a:ext cx="4876800" cy="5355312"/>
          </a:xfrm>
          <a:prstGeom prst="rect">
            <a:avLst/>
          </a:prstGeom>
          <a:noFill/>
        </p:spPr>
        <p:txBody>
          <a:bodyPr wrap="square" rtlCol="0">
            <a:spAutoFit/>
          </a:bodyPr>
          <a:lstStyle/>
          <a:p>
            <a:r>
              <a:rPr lang="en-US" dirty="0"/>
              <a:t>Name of school: WPI</a:t>
            </a:r>
          </a:p>
          <a:p>
            <a:endParaRPr lang="en-US" dirty="0"/>
          </a:p>
          <a:p>
            <a:r>
              <a:rPr lang="en-US" dirty="0"/>
              <a:t>SEVIS code: BOS214F00381000</a:t>
            </a:r>
          </a:p>
          <a:p>
            <a:endParaRPr lang="en-US" dirty="0"/>
          </a:p>
          <a:p>
            <a:r>
              <a:rPr lang="en-US" dirty="0"/>
              <a:t>DSO: One of the int’l advisors at IH</a:t>
            </a:r>
          </a:p>
          <a:p>
            <a:endParaRPr lang="en-US" dirty="0"/>
          </a:p>
          <a:p>
            <a:r>
              <a:rPr lang="en-US" dirty="0"/>
              <a:t>SEVIS #: N00 number on your I-20</a:t>
            </a:r>
          </a:p>
          <a:p>
            <a:endParaRPr lang="en-US" dirty="0"/>
          </a:p>
          <a:p>
            <a:r>
              <a:rPr lang="en-US" dirty="0"/>
              <a:t>CIP code: XX.XXXX near your major on your I-20</a:t>
            </a:r>
          </a:p>
          <a:p>
            <a:endParaRPr lang="en-US" dirty="0"/>
          </a:p>
          <a:p>
            <a:r>
              <a:rPr lang="en-US" dirty="0"/>
              <a:t>Level: BS, MS, or PHD</a:t>
            </a:r>
          </a:p>
          <a:p>
            <a:endParaRPr lang="en-US" dirty="0"/>
          </a:p>
          <a:p>
            <a:r>
              <a:rPr lang="en-US" dirty="0"/>
              <a:t>Date Awarded: Date on your diploma</a:t>
            </a:r>
          </a:p>
          <a:p>
            <a:r>
              <a:rPr lang="en-US" dirty="0"/>
              <a:t>Based on prior degree: no (unless using a degree before your current degree)</a:t>
            </a:r>
          </a:p>
          <a:p>
            <a:endParaRPr lang="en-US" dirty="0"/>
          </a:p>
          <a:p>
            <a:r>
              <a:rPr lang="en-US" dirty="0"/>
              <a:t>Employment Authorization Number: from your EAD card</a:t>
            </a:r>
          </a:p>
        </p:txBody>
      </p:sp>
    </p:spTree>
    <p:extLst>
      <p:ext uri="{BB962C8B-B14F-4D97-AF65-F5344CB8AC3E}">
        <p14:creationId xmlns:p14="http://schemas.microsoft.com/office/powerpoint/2010/main" val="3718603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71D47FD-EDC7-DAEC-FD5C-8A20AF27C705}"/>
              </a:ext>
            </a:extLst>
          </p:cNvPr>
          <p:cNvPicPr>
            <a:picLocks noChangeAspect="1"/>
          </p:cNvPicPr>
          <p:nvPr/>
        </p:nvPicPr>
        <p:blipFill>
          <a:blip r:embed="rId2"/>
          <a:stretch>
            <a:fillRect/>
          </a:stretch>
        </p:blipFill>
        <p:spPr>
          <a:xfrm>
            <a:off x="481734" y="580736"/>
            <a:ext cx="8891758" cy="5708552"/>
          </a:xfrm>
          <a:prstGeom prst="rect">
            <a:avLst/>
          </a:prstGeom>
        </p:spPr>
      </p:pic>
    </p:spTree>
    <p:extLst>
      <p:ext uri="{BB962C8B-B14F-4D97-AF65-F5344CB8AC3E}">
        <p14:creationId xmlns:p14="http://schemas.microsoft.com/office/powerpoint/2010/main" val="2687595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199BF3-7AA2-2E8D-D732-A5BC99AE4DE5}"/>
              </a:ext>
            </a:extLst>
          </p:cNvPr>
          <p:cNvPicPr>
            <a:picLocks noChangeAspect="1"/>
          </p:cNvPicPr>
          <p:nvPr/>
        </p:nvPicPr>
        <p:blipFill>
          <a:blip r:embed="rId2"/>
          <a:stretch>
            <a:fillRect/>
          </a:stretch>
        </p:blipFill>
        <p:spPr>
          <a:xfrm>
            <a:off x="739037" y="357120"/>
            <a:ext cx="4688069" cy="6143760"/>
          </a:xfrm>
          <a:prstGeom prst="rect">
            <a:avLst/>
          </a:prstGeom>
        </p:spPr>
      </p:pic>
      <p:sp>
        <p:nvSpPr>
          <p:cNvPr id="6" name="TextBox 5">
            <a:extLst>
              <a:ext uri="{FF2B5EF4-FFF2-40B4-BE49-F238E27FC236}">
                <a16:creationId xmlns:a16="http://schemas.microsoft.com/office/drawing/2014/main" id="{B49FB909-6B01-722C-C5A2-8C6AB5841756}"/>
              </a:ext>
            </a:extLst>
          </p:cNvPr>
          <p:cNvSpPr txBox="1"/>
          <p:nvPr/>
        </p:nvSpPr>
        <p:spPr>
          <a:xfrm>
            <a:off x="6096000" y="955040"/>
            <a:ext cx="4155440" cy="2031325"/>
          </a:xfrm>
          <a:prstGeom prst="rect">
            <a:avLst/>
          </a:prstGeom>
          <a:noFill/>
        </p:spPr>
        <p:txBody>
          <a:bodyPr wrap="square" rtlCol="0">
            <a:spAutoFit/>
          </a:bodyPr>
          <a:lstStyle/>
          <a:p>
            <a:r>
              <a:rPr lang="en-US" dirty="0"/>
              <a:t>Start date of employment: When you started working at the company, not when you started your STEM OPT</a:t>
            </a:r>
          </a:p>
          <a:p>
            <a:br>
              <a:rPr lang="en-US" dirty="0"/>
            </a:br>
            <a:r>
              <a:rPr lang="en-US" dirty="0"/>
              <a:t>NAICS Code: Industry code in Human Resources</a:t>
            </a:r>
          </a:p>
          <a:p>
            <a:endParaRPr lang="en-US" dirty="0"/>
          </a:p>
        </p:txBody>
      </p:sp>
    </p:spTree>
    <p:extLst>
      <p:ext uri="{BB962C8B-B14F-4D97-AF65-F5344CB8AC3E}">
        <p14:creationId xmlns:p14="http://schemas.microsoft.com/office/powerpoint/2010/main" val="2167114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E2AF6B-FE63-2658-539D-DA25500985FF}"/>
              </a:ext>
            </a:extLst>
          </p:cNvPr>
          <p:cNvPicPr>
            <a:picLocks noChangeAspect="1"/>
          </p:cNvPicPr>
          <p:nvPr/>
        </p:nvPicPr>
        <p:blipFill>
          <a:blip r:embed="rId2"/>
          <a:stretch>
            <a:fillRect/>
          </a:stretch>
        </p:blipFill>
        <p:spPr>
          <a:xfrm>
            <a:off x="6407682" y="367280"/>
            <a:ext cx="4650243" cy="6123440"/>
          </a:xfrm>
          <a:prstGeom prst="rect">
            <a:avLst/>
          </a:prstGeom>
        </p:spPr>
      </p:pic>
      <p:sp>
        <p:nvSpPr>
          <p:cNvPr id="4" name="TextBox 3">
            <a:extLst>
              <a:ext uri="{FF2B5EF4-FFF2-40B4-BE49-F238E27FC236}">
                <a16:creationId xmlns:a16="http://schemas.microsoft.com/office/drawing/2014/main" id="{36B1B26D-0973-D4B7-2861-2F91C711BD81}"/>
              </a:ext>
            </a:extLst>
          </p:cNvPr>
          <p:cNvSpPr txBox="1"/>
          <p:nvPr/>
        </p:nvSpPr>
        <p:spPr>
          <a:xfrm>
            <a:off x="843280" y="985520"/>
            <a:ext cx="4003040" cy="1200329"/>
          </a:xfrm>
          <a:prstGeom prst="rect">
            <a:avLst/>
          </a:prstGeom>
          <a:noFill/>
        </p:spPr>
        <p:txBody>
          <a:bodyPr wrap="square" rtlCol="0">
            <a:spAutoFit/>
          </a:bodyPr>
          <a:lstStyle/>
          <a:p>
            <a:r>
              <a:rPr lang="en-US" dirty="0"/>
              <a:t>Name official: your supervisor</a:t>
            </a:r>
          </a:p>
          <a:p>
            <a:endParaRPr lang="en-US" dirty="0"/>
          </a:p>
          <a:p>
            <a:r>
              <a:rPr lang="en-US" dirty="0"/>
              <a:t>We need their email and telephone number for SEVIS as well. </a:t>
            </a:r>
          </a:p>
        </p:txBody>
      </p:sp>
    </p:spTree>
    <p:extLst>
      <p:ext uri="{BB962C8B-B14F-4D97-AF65-F5344CB8AC3E}">
        <p14:creationId xmlns:p14="http://schemas.microsoft.com/office/powerpoint/2010/main" val="294854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38ED-64FE-0DDA-2BDE-128568D0EA09}"/>
              </a:ext>
            </a:extLst>
          </p:cNvPr>
          <p:cNvPicPr>
            <a:picLocks noChangeAspect="1"/>
          </p:cNvPicPr>
          <p:nvPr/>
        </p:nvPicPr>
        <p:blipFill>
          <a:blip r:embed="rId2"/>
          <a:stretch>
            <a:fillRect/>
          </a:stretch>
        </p:blipFill>
        <p:spPr>
          <a:xfrm>
            <a:off x="6096000" y="371412"/>
            <a:ext cx="4965587" cy="6115176"/>
          </a:xfrm>
          <a:prstGeom prst="rect">
            <a:avLst/>
          </a:prstGeom>
        </p:spPr>
      </p:pic>
    </p:spTree>
    <p:extLst>
      <p:ext uri="{BB962C8B-B14F-4D97-AF65-F5344CB8AC3E}">
        <p14:creationId xmlns:p14="http://schemas.microsoft.com/office/powerpoint/2010/main" val="848159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17DE68-B06C-E65A-3004-39EDC4F6E42C}"/>
              </a:ext>
            </a:extLst>
          </p:cNvPr>
          <p:cNvPicPr>
            <a:picLocks noChangeAspect="1"/>
          </p:cNvPicPr>
          <p:nvPr/>
        </p:nvPicPr>
        <p:blipFill>
          <a:blip r:embed="rId2"/>
          <a:stretch>
            <a:fillRect/>
          </a:stretch>
        </p:blipFill>
        <p:spPr>
          <a:xfrm>
            <a:off x="930173" y="341304"/>
            <a:ext cx="4820387" cy="6175391"/>
          </a:xfrm>
          <a:prstGeom prst="rect">
            <a:avLst/>
          </a:prstGeom>
        </p:spPr>
      </p:pic>
      <p:sp>
        <p:nvSpPr>
          <p:cNvPr id="4" name="TextBox 3">
            <a:extLst>
              <a:ext uri="{FF2B5EF4-FFF2-40B4-BE49-F238E27FC236}">
                <a16:creationId xmlns:a16="http://schemas.microsoft.com/office/drawing/2014/main" id="{59B0F2BB-C15F-1D8F-BAAF-1F3CB4CCB80C}"/>
              </a:ext>
            </a:extLst>
          </p:cNvPr>
          <p:cNvSpPr txBox="1"/>
          <p:nvPr/>
        </p:nvSpPr>
        <p:spPr>
          <a:xfrm>
            <a:off x="7142480" y="1879600"/>
            <a:ext cx="3596640" cy="1200329"/>
          </a:xfrm>
          <a:prstGeom prst="rect">
            <a:avLst/>
          </a:prstGeom>
          <a:noFill/>
        </p:spPr>
        <p:txBody>
          <a:bodyPr wrap="square" rtlCol="0">
            <a:spAutoFit/>
          </a:bodyPr>
          <a:lstStyle/>
          <a:p>
            <a:r>
              <a:rPr lang="en-US" dirty="0"/>
              <a:t>Page 5– do not fill out for OPT appointment. We will go over this page during the appointment for future usage.</a:t>
            </a:r>
          </a:p>
        </p:txBody>
      </p:sp>
    </p:spTree>
    <p:extLst>
      <p:ext uri="{BB962C8B-B14F-4D97-AF65-F5344CB8AC3E}">
        <p14:creationId xmlns:p14="http://schemas.microsoft.com/office/powerpoint/2010/main" val="3607786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E57F9A-86D2-3342-B91F-499958D9ADBF}"/>
              </a:ext>
            </a:extLst>
          </p:cNvPr>
          <p:cNvPicPr>
            <a:picLocks noChangeAspect="1"/>
          </p:cNvPicPr>
          <p:nvPr/>
        </p:nvPicPr>
        <p:blipFill>
          <a:blip r:embed="rId2"/>
          <a:stretch>
            <a:fillRect/>
          </a:stretch>
        </p:blipFill>
        <p:spPr>
          <a:xfrm>
            <a:off x="3821830" y="516902"/>
            <a:ext cx="4548340" cy="5824195"/>
          </a:xfrm>
          <a:prstGeom prst="rect">
            <a:avLst/>
          </a:prstGeom>
        </p:spPr>
      </p:pic>
    </p:spTree>
    <p:extLst>
      <p:ext uri="{BB962C8B-B14F-4D97-AF65-F5344CB8AC3E}">
        <p14:creationId xmlns:p14="http://schemas.microsoft.com/office/powerpoint/2010/main" val="1149748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0526F-422C-D796-2B36-D298D975029D}"/>
              </a:ext>
            </a:extLst>
          </p:cNvPr>
          <p:cNvSpPr>
            <a:spLocks noGrp="1"/>
          </p:cNvSpPr>
          <p:nvPr>
            <p:ph type="title"/>
          </p:nvPr>
        </p:nvSpPr>
        <p:spPr/>
        <p:txBody>
          <a:bodyPr/>
          <a:lstStyle/>
          <a:p>
            <a:r>
              <a:rPr lang="en-US" b="1" dirty="0"/>
              <a:t>Eligibility for STEM OPT</a:t>
            </a:r>
          </a:p>
        </p:txBody>
      </p:sp>
      <p:sp>
        <p:nvSpPr>
          <p:cNvPr id="3" name="Content Placeholder 2">
            <a:extLst>
              <a:ext uri="{FF2B5EF4-FFF2-40B4-BE49-F238E27FC236}">
                <a16:creationId xmlns:a16="http://schemas.microsoft.com/office/drawing/2014/main" id="{5002184B-19A1-55E1-6141-FCDCE1C14611}"/>
              </a:ext>
            </a:extLst>
          </p:cNvPr>
          <p:cNvSpPr>
            <a:spLocks noGrp="1"/>
          </p:cNvSpPr>
          <p:nvPr>
            <p:ph idx="1"/>
          </p:nvPr>
        </p:nvSpPr>
        <p:spPr/>
        <p:txBody>
          <a:bodyPr>
            <a:normAutofit fontScale="92500" lnSpcReduction="20000"/>
          </a:bodyPr>
          <a:lstStyle/>
          <a:p>
            <a:r>
              <a:rPr lang="en-US" sz="1800" dirty="0"/>
              <a:t>Must have a STEM eligible major from current degree (or*) </a:t>
            </a:r>
          </a:p>
          <a:p>
            <a:pPr lvl="1"/>
            <a:r>
              <a:rPr lang="en-US" sz="1600" dirty="0"/>
              <a:t>CIP code XX.XXXX on your I-20 has to be on the </a:t>
            </a:r>
            <a:r>
              <a:rPr lang="en-US" sz="1600" dirty="0">
                <a:solidFill>
                  <a:srgbClr val="0070C0"/>
                </a:solidFill>
                <a:hlinkClick r:id="rId2">
                  <a:extLst>
                    <a:ext uri="{A12FA001-AC4F-418D-AE19-62706E023703}">
                      <ahyp:hlinkClr xmlns:ahyp="http://schemas.microsoft.com/office/drawing/2018/hyperlinkcolor" val="tx"/>
                    </a:ext>
                  </a:extLst>
                </a:hlinkClick>
              </a:rPr>
              <a:t>DHS eligibility list</a:t>
            </a:r>
            <a:endParaRPr lang="en-US" sz="1600" dirty="0">
              <a:solidFill>
                <a:srgbClr val="0070C0"/>
              </a:solidFill>
            </a:endParaRPr>
          </a:p>
          <a:p>
            <a:r>
              <a:rPr lang="en-US" sz="1800" dirty="0"/>
              <a:t>Must be working for an </a:t>
            </a:r>
            <a:r>
              <a:rPr lang="en-US" sz="1800" dirty="0">
                <a:solidFill>
                  <a:srgbClr val="0070C0"/>
                </a:solidFill>
                <a:hlinkClick r:id="rId3">
                  <a:extLst>
                    <a:ext uri="{A12FA001-AC4F-418D-AE19-62706E023703}">
                      <ahyp:hlinkClr xmlns:ahyp="http://schemas.microsoft.com/office/drawing/2018/hyperlinkcolor" val="tx"/>
                    </a:ext>
                  </a:extLst>
                </a:hlinkClick>
              </a:rPr>
              <a:t>E-Verify employer</a:t>
            </a:r>
            <a:r>
              <a:rPr lang="en-US" sz="1800" dirty="0">
                <a:solidFill>
                  <a:srgbClr val="0070C0"/>
                </a:solidFill>
              </a:rPr>
              <a:t>  </a:t>
            </a:r>
            <a:r>
              <a:rPr lang="en-US" sz="1800" dirty="0"/>
              <a:t>(learn more about </a:t>
            </a:r>
            <a:r>
              <a:rPr lang="en-US" sz="1800" dirty="0">
                <a:solidFill>
                  <a:srgbClr val="0070C0"/>
                </a:solidFill>
                <a:hlinkClick r:id="rId4">
                  <a:extLst>
                    <a:ext uri="{A12FA001-AC4F-418D-AE19-62706E023703}">
                      <ahyp:hlinkClr xmlns:ahyp="http://schemas.microsoft.com/office/drawing/2018/hyperlinkcolor" val="tx"/>
                    </a:ext>
                  </a:extLst>
                </a:hlinkClick>
              </a:rPr>
              <a:t>E-Verify</a:t>
            </a:r>
            <a:r>
              <a:rPr lang="en-US" sz="1800" dirty="0"/>
              <a:t> here)</a:t>
            </a:r>
          </a:p>
          <a:p>
            <a:r>
              <a:rPr lang="en-US" sz="1800" dirty="0"/>
              <a:t>Must be employed at the time of applying for STEM OPT</a:t>
            </a:r>
          </a:p>
          <a:p>
            <a:r>
              <a:rPr lang="en-US" sz="1800" dirty="0"/>
              <a:t>Must have proof of degree completion (degree or transcript)**</a:t>
            </a:r>
          </a:p>
          <a:p>
            <a:endParaRPr lang="en-US" sz="1800" dirty="0"/>
          </a:p>
          <a:p>
            <a:r>
              <a:rPr lang="en-US" sz="1800" dirty="0"/>
              <a:t>STEM OPT is only available twice in your lifetime as a student, regardless of number of degrees.</a:t>
            </a:r>
          </a:p>
          <a:p>
            <a:endParaRPr lang="en-US" sz="1800" dirty="0"/>
          </a:p>
          <a:p>
            <a:pPr marL="0" indent="0">
              <a:buNone/>
            </a:pPr>
            <a:r>
              <a:rPr lang="en-US" sz="1800" dirty="0"/>
              <a:t>* If you have a STEM degree from a previous level (Bachelors, or Masters) but you didn’t use STEM OPT at that level, and you received that degree less than 10 years ago, if your current degree is not STEM eligible you can potentially use this previous degree to extend your current OPT.</a:t>
            </a:r>
          </a:p>
          <a:p>
            <a:pPr marL="0" indent="0">
              <a:buNone/>
            </a:pPr>
            <a:r>
              <a:rPr lang="en-US" sz="1800" dirty="0"/>
              <a:t>** special consideration for PhD dissertation completion (very rare)</a:t>
            </a:r>
          </a:p>
          <a:p>
            <a:endParaRPr lang="en-US" dirty="0"/>
          </a:p>
        </p:txBody>
      </p:sp>
    </p:spTree>
    <p:extLst>
      <p:ext uri="{BB962C8B-B14F-4D97-AF65-F5344CB8AC3E}">
        <p14:creationId xmlns:p14="http://schemas.microsoft.com/office/powerpoint/2010/main" val="92269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87DF-4762-1923-4F45-BA2896291E50}"/>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C26B154-26E8-4194-937D-B821BBA9E4B4}"/>
              </a:ext>
            </a:extLst>
          </p:cNvPr>
          <p:cNvPicPr>
            <a:picLocks noChangeAspect="1"/>
          </p:cNvPicPr>
          <p:nvPr/>
        </p:nvPicPr>
        <p:blipFill>
          <a:blip r:embed="rId2"/>
          <a:stretch>
            <a:fillRect/>
          </a:stretch>
        </p:blipFill>
        <p:spPr>
          <a:xfrm>
            <a:off x="444209" y="590404"/>
            <a:ext cx="11303581" cy="5677192"/>
          </a:xfrm>
          <a:prstGeom prst="rect">
            <a:avLst/>
          </a:prstGeom>
        </p:spPr>
      </p:pic>
      <p:sp>
        <p:nvSpPr>
          <p:cNvPr id="5" name="Oval 4">
            <a:extLst>
              <a:ext uri="{FF2B5EF4-FFF2-40B4-BE49-F238E27FC236}">
                <a16:creationId xmlns:a16="http://schemas.microsoft.com/office/drawing/2014/main" id="{78792839-DAD4-6D5C-9148-808B9F658D3D}"/>
              </a:ext>
            </a:extLst>
          </p:cNvPr>
          <p:cNvSpPr/>
          <p:nvPr/>
        </p:nvSpPr>
        <p:spPr bwMode="auto">
          <a:xfrm>
            <a:off x="10078720" y="1463040"/>
            <a:ext cx="1503680" cy="721360"/>
          </a:xfrm>
          <a:prstGeom prst="ellipse">
            <a:avLst/>
          </a:prstGeom>
          <a:noFill/>
          <a:ln w="50800" cap="sq" algn="ctr">
            <a:solidFill>
              <a:srgbClr val="FFC000"/>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7" name="Oval 6">
            <a:extLst>
              <a:ext uri="{FF2B5EF4-FFF2-40B4-BE49-F238E27FC236}">
                <a16:creationId xmlns:a16="http://schemas.microsoft.com/office/drawing/2014/main" id="{3C532596-F80A-0C91-B1A5-831BBC0D27F5}"/>
              </a:ext>
            </a:extLst>
          </p:cNvPr>
          <p:cNvSpPr/>
          <p:nvPr/>
        </p:nvSpPr>
        <p:spPr bwMode="auto">
          <a:xfrm>
            <a:off x="1280160" y="441830"/>
            <a:ext cx="1503680" cy="721360"/>
          </a:xfrm>
          <a:prstGeom prst="ellipse">
            <a:avLst/>
          </a:prstGeom>
          <a:noFill/>
          <a:ln w="50800" cap="sq" algn="ctr">
            <a:solidFill>
              <a:srgbClr val="FFC000"/>
            </a:solidFill>
            <a:miter lim="800000"/>
            <a:headEnd/>
            <a:tailEnd/>
          </a:ln>
          <a:effectLst/>
        </p:spPr>
        <p:txBody>
          <a:bodyPr wrap="none" rtlCol="0" anchor="ctr"/>
          <a:lstStyle/>
          <a:p>
            <a:pPr algn="ctr"/>
            <a:endParaRPr lang="en-US" sz="1600" dirty="0">
              <a:solidFill>
                <a:schemeClr val="bg1"/>
              </a:solidFill>
              <a:latin typeface="+mn-lt"/>
            </a:endParaRPr>
          </a:p>
        </p:txBody>
      </p:sp>
    </p:spTree>
    <p:extLst>
      <p:ext uri="{BB962C8B-B14F-4D97-AF65-F5344CB8AC3E}">
        <p14:creationId xmlns:p14="http://schemas.microsoft.com/office/powerpoint/2010/main" val="1708783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185C3-F833-C487-1ACC-377B41787378}"/>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0566F320-D014-CD3E-A6BF-1D315200F7B4}"/>
              </a:ext>
            </a:extLst>
          </p:cNvPr>
          <p:cNvPicPr>
            <a:picLocks noChangeAspect="1"/>
          </p:cNvPicPr>
          <p:nvPr/>
        </p:nvPicPr>
        <p:blipFill>
          <a:blip r:embed="rId2"/>
          <a:stretch>
            <a:fillRect/>
          </a:stretch>
        </p:blipFill>
        <p:spPr>
          <a:xfrm>
            <a:off x="287987" y="187638"/>
            <a:ext cx="11798906" cy="6274122"/>
          </a:xfrm>
          <a:prstGeom prst="rect">
            <a:avLst/>
          </a:prstGeom>
        </p:spPr>
      </p:pic>
      <p:sp>
        <p:nvSpPr>
          <p:cNvPr id="5" name="Oval 4">
            <a:extLst>
              <a:ext uri="{FF2B5EF4-FFF2-40B4-BE49-F238E27FC236}">
                <a16:creationId xmlns:a16="http://schemas.microsoft.com/office/drawing/2014/main" id="{E5EED1FA-F76F-CF9B-DCA2-98F0B59F303B}"/>
              </a:ext>
            </a:extLst>
          </p:cNvPr>
          <p:cNvSpPr/>
          <p:nvPr/>
        </p:nvSpPr>
        <p:spPr bwMode="auto">
          <a:xfrm>
            <a:off x="4795520" y="3190240"/>
            <a:ext cx="2743200" cy="2011680"/>
          </a:xfrm>
          <a:prstGeom prst="ellipse">
            <a:avLst/>
          </a:prstGeom>
          <a:noFill/>
          <a:ln w="63500" cap="sq" algn="ctr">
            <a:solidFill>
              <a:srgbClr val="FFC000"/>
            </a:solidFill>
            <a:miter lim="800000"/>
            <a:headEnd/>
            <a:tailEnd/>
          </a:ln>
          <a:effectLst/>
        </p:spPr>
        <p:txBody>
          <a:bodyPr wrap="none" rtlCol="0" anchor="ctr"/>
          <a:lstStyle/>
          <a:p>
            <a:pPr algn="ctr"/>
            <a:endParaRPr lang="en-US" sz="1600" dirty="0">
              <a:solidFill>
                <a:schemeClr val="bg1"/>
              </a:solidFill>
              <a:latin typeface="+mn-lt"/>
            </a:endParaRPr>
          </a:p>
        </p:txBody>
      </p:sp>
    </p:spTree>
    <p:extLst>
      <p:ext uri="{BB962C8B-B14F-4D97-AF65-F5344CB8AC3E}">
        <p14:creationId xmlns:p14="http://schemas.microsoft.com/office/powerpoint/2010/main" val="2800234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068DC7-963B-DEC8-AD15-84B0FBB59257}"/>
              </a:ext>
            </a:extLst>
          </p:cNvPr>
          <p:cNvPicPr>
            <a:picLocks noChangeAspect="1"/>
          </p:cNvPicPr>
          <p:nvPr/>
        </p:nvPicPr>
        <p:blipFill>
          <a:blip r:embed="rId2"/>
          <a:stretch>
            <a:fillRect/>
          </a:stretch>
        </p:blipFill>
        <p:spPr>
          <a:xfrm>
            <a:off x="2171063" y="1895396"/>
            <a:ext cx="7817763" cy="3362404"/>
          </a:xfrm>
          <a:prstGeom prst="rect">
            <a:avLst/>
          </a:prstGeom>
        </p:spPr>
      </p:pic>
    </p:spTree>
    <p:extLst>
      <p:ext uri="{BB962C8B-B14F-4D97-AF65-F5344CB8AC3E}">
        <p14:creationId xmlns:p14="http://schemas.microsoft.com/office/powerpoint/2010/main" val="4284618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4554E-CA51-2DDB-8898-605D0EFE8053}"/>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60F1E2FD-3A1B-6EC5-DC4C-7DC1EDB40EA0}"/>
              </a:ext>
            </a:extLst>
          </p:cNvPr>
          <p:cNvPicPr>
            <a:picLocks noChangeAspect="1"/>
          </p:cNvPicPr>
          <p:nvPr/>
        </p:nvPicPr>
        <p:blipFill>
          <a:blip r:embed="rId2"/>
          <a:stretch>
            <a:fillRect/>
          </a:stretch>
        </p:blipFill>
        <p:spPr>
          <a:xfrm>
            <a:off x="472845" y="482448"/>
            <a:ext cx="8960310" cy="5893103"/>
          </a:xfrm>
          <a:prstGeom prst="rect">
            <a:avLst/>
          </a:prstGeom>
        </p:spPr>
      </p:pic>
    </p:spTree>
    <p:extLst>
      <p:ext uri="{BB962C8B-B14F-4D97-AF65-F5344CB8AC3E}">
        <p14:creationId xmlns:p14="http://schemas.microsoft.com/office/powerpoint/2010/main" val="1989926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6AEF9-E6D4-1E20-1BA2-67FBC0E25CCA}"/>
              </a:ext>
            </a:extLst>
          </p:cNvPr>
          <p:cNvSpPr>
            <a:spLocks noGrp="1"/>
          </p:cNvSpPr>
          <p:nvPr>
            <p:ph type="title"/>
          </p:nvPr>
        </p:nvSpPr>
        <p:spPr/>
        <p:txBody>
          <a:bodyPr/>
          <a:lstStyle/>
          <a:p>
            <a:r>
              <a:rPr lang="en-US" dirty="0"/>
              <a:t>Premium Processing Fee</a:t>
            </a:r>
          </a:p>
        </p:txBody>
      </p:sp>
      <p:pic>
        <p:nvPicPr>
          <p:cNvPr id="4" name="Picture 3">
            <a:extLst>
              <a:ext uri="{FF2B5EF4-FFF2-40B4-BE49-F238E27FC236}">
                <a16:creationId xmlns:a16="http://schemas.microsoft.com/office/drawing/2014/main" id="{139954A1-2388-3C46-CE3A-365618ED6F9B}"/>
              </a:ext>
            </a:extLst>
          </p:cNvPr>
          <p:cNvPicPr>
            <a:picLocks noChangeAspect="1"/>
          </p:cNvPicPr>
          <p:nvPr/>
        </p:nvPicPr>
        <p:blipFill>
          <a:blip r:embed="rId2"/>
          <a:stretch>
            <a:fillRect/>
          </a:stretch>
        </p:blipFill>
        <p:spPr>
          <a:xfrm>
            <a:off x="995531" y="1909979"/>
            <a:ext cx="5791498" cy="3911801"/>
          </a:xfrm>
          <a:prstGeom prst="rect">
            <a:avLst/>
          </a:prstGeom>
        </p:spPr>
      </p:pic>
      <p:sp>
        <p:nvSpPr>
          <p:cNvPr id="5" name="TextBox 4">
            <a:extLst>
              <a:ext uri="{FF2B5EF4-FFF2-40B4-BE49-F238E27FC236}">
                <a16:creationId xmlns:a16="http://schemas.microsoft.com/office/drawing/2014/main" id="{A70F871C-F699-A66B-BAFC-62CAAD51AD05}"/>
              </a:ext>
            </a:extLst>
          </p:cNvPr>
          <p:cNvSpPr txBox="1"/>
          <p:nvPr/>
        </p:nvSpPr>
        <p:spPr>
          <a:xfrm>
            <a:off x="7203440" y="2588286"/>
            <a:ext cx="3921760" cy="3627120"/>
          </a:xfrm>
          <a:prstGeom prst="rect">
            <a:avLst/>
          </a:prstGeom>
          <a:noFill/>
        </p:spPr>
        <p:txBody>
          <a:bodyPr wrap="square" rtlCol="0">
            <a:noAutofit/>
          </a:bodyPr>
          <a:lstStyle/>
          <a:p>
            <a:pPr algn="ctr"/>
            <a:r>
              <a:rPr lang="en-US" sz="2000" dirty="0"/>
              <a:t>Only select “yes” if you are planning to pay the additional $1685 premium processing fee. This will ensure your OPT EAD is processed within 30 days; but will make the total cost of your OPT $2,155.</a:t>
            </a:r>
          </a:p>
        </p:txBody>
      </p:sp>
    </p:spTree>
    <p:extLst>
      <p:ext uri="{BB962C8B-B14F-4D97-AF65-F5344CB8AC3E}">
        <p14:creationId xmlns:p14="http://schemas.microsoft.com/office/powerpoint/2010/main" val="1931498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5FF3-9CAF-4CB2-82AF-699A05C3F81C}"/>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F78E5DC7-06A9-AA85-0486-CE5D53FF28EF}"/>
              </a:ext>
            </a:extLst>
          </p:cNvPr>
          <p:cNvPicPr>
            <a:picLocks noChangeAspect="1"/>
          </p:cNvPicPr>
          <p:nvPr/>
        </p:nvPicPr>
        <p:blipFill>
          <a:blip r:embed="rId2"/>
          <a:stretch>
            <a:fillRect/>
          </a:stretch>
        </p:blipFill>
        <p:spPr>
          <a:xfrm>
            <a:off x="743319" y="394204"/>
            <a:ext cx="10705361" cy="6069591"/>
          </a:xfrm>
          <a:prstGeom prst="rect">
            <a:avLst/>
          </a:prstGeom>
        </p:spPr>
      </p:pic>
    </p:spTree>
    <p:extLst>
      <p:ext uri="{BB962C8B-B14F-4D97-AF65-F5344CB8AC3E}">
        <p14:creationId xmlns:p14="http://schemas.microsoft.com/office/powerpoint/2010/main" val="286705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542E3E-68F0-9C70-BAB9-FFF1504AD68E}"/>
              </a:ext>
            </a:extLst>
          </p:cNvPr>
          <p:cNvPicPr>
            <a:picLocks noChangeAspect="1"/>
          </p:cNvPicPr>
          <p:nvPr/>
        </p:nvPicPr>
        <p:blipFill>
          <a:blip r:embed="rId2"/>
          <a:stretch>
            <a:fillRect/>
          </a:stretch>
        </p:blipFill>
        <p:spPr>
          <a:xfrm>
            <a:off x="1511064" y="790439"/>
            <a:ext cx="9169871" cy="5277121"/>
          </a:xfrm>
          <a:prstGeom prst="rect">
            <a:avLst/>
          </a:prstGeom>
        </p:spPr>
      </p:pic>
      <p:sp>
        <p:nvSpPr>
          <p:cNvPr id="4" name="Oval 3">
            <a:extLst>
              <a:ext uri="{FF2B5EF4-FFF2-40B4-BE49-F238E27FC236}">
                <a16:creationId xmlns:a16="http://schemas.microsoft.com/office/drawing/2014/main" id="{CC44FBA7-6696-F93F-C758-7CDE128BB33C}"/>
              </a:ext>
            </a:extLst>
          </p:cNvPr>
          <p:cNvSpPr/>
          <p:nvPr/>
        </p:nvSpPr>
        <p:spPr bwMode="auto">
          <a:xfrm>
            <a:off x="1920240" y="1422400"/>
            <a:ext cx="2275840" cy="721360"/>
          </a:xfrm>
          <a:prstGeom prst="ellipse">
            <a:avLst/>
          </a:prstGeom>
          <a:noFill/>
          <a:ln w="50800" cap="sq" algn="ctr">
            <a:solidFill>
              <a:srgbClr val="FFC000"/>
            </a:solidFill>
            <a:miter lim="800000"/>
            <a:headEnd/>
            <a:tailEnd/>
          </a:ln>
          <a:effectLst/>
        </p:spPr>
        <p:txBody>
          <a:bodyPr wrap="none" rtlCol="0" anchor="ctr"/>
          <a:lstStyle/>
          <a:p>
            <a:pPr algn="ctr"/>
            <a:endParaRPr lang="en-US" sz="1600" dirty="0">
              <a:solidFill>
                <a:schemeClr val="bg1"/>
              </a:solidFill>
              <a:latin typeface="+mn-lt"/>
            </a:endParaRPr>
          </a:p>
        </p:txBody>
      </p:sp>
    </p:spTree>
    <p:extLst>
      <p:ext uri="{BB962C8B-B14F-4D97-AF65-F5344CB8AC3E}">
        <p14:creationId xmlns:p14="http://schemas.microsoft.com/office/powerpoint/2010/main" val="1482641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17BE4-3462-49CD-A4D7-8D79F99F8494}"/>
              </a:ext>
            </a:extLst>
          </p:cNvPr>
          <p:cNvSpPr>
            <a:spLocks noGrp="1"/>
          </p:cNvSpPr>
          <p:nvPr>
            <p:ph type="title"/>
          </p:nvPr>
        </p:nvSpPr>
        <p:spPr/>
        <p:txBody>
          <a:bodyPr/>
          <a:lstStyle/>
          <a:p>
            <a:r>
              <a:rPr lang="en-US" b="1" dirty="0"/>
              <a:t>What is “Employment”?</a:t>
            </a:r>
          </a:p>
        </p:txBody>
      </p:sp>
      <p:sp>
        <p:nvSpPr>
          <p:cNvPr id="3" name="Content Placeholder 2">
            <a:extLst>
              <a:ext uri="{FF2B5EF4-FFF2-40B4-BE49-F238E27FC236}">
                <a16:creationId xmlns:a16="http://schemas.microsoft.com/office/drawing/2014/main" id="{96A9709F-FDF7-4EC8-B94A-3708642FA7EE}"/>
              </a:ext>
            </a:extLst>
          </p:cNvPr>
          <p:cNvSpPr>
            <a:spLocks noGrp="1"/>
          </p:cNvSpPr>
          <p:nvPr>
            <p:ph idx="1"/>
          </p:nvPr>
        </p:nvSpPr>
        <p:spPr/>
        <p:txBody>
          <a:bodyPr>
            <a:normAutofit/>
          </a:bodyPr>
          <a:lstStyle/>
          <a:p>
            <a:r>
              <a:rPr lang="en-US" sz="2400" dirty="0"/>
              <a:t>Related to your major</a:t>
            </a:r>
          </a:p>
          <a:p>
            <a:r>
              <a:rPr lang="en-US" sz="2400" dirty="0"/>
              <a:t>At least 20 hours per week</a:t>
            </a:r>
          </a:p>
          <a:p>
            <a:r>
              <a:rPr lang="en-US" sz="2400" dirty="0"/>
              <a:t>Receive compensation (comparable to US workers in similar situations)</a:t>
            </a:r>
          </a:p>
          <a:p>
            <a:r>
              <a:rPr lang="en-US" sz="2400" dirty="0"/>
              <a:t>Must have supervisor/manager that oversees your training plan</a:t>
            </a:r>
          </a:p>
          <a:p>
            <a:r>
              <a:rPr lang="en-US" sz="2400" dirty="0"/>
              <a:t>Must have a bona fide employer/employee relationship </a:t>
            </a:r>
          </a:p>
        </p:txBody>
      </p:sp>
    </p:spTree>
    <p:extLst>
      <p:ext uri="{BB962C8B-B14F-4D97-AF65-F5344CB8AC3E}">
        <p14:creationId xmlns:p14="http://schemas.microsoft.com/office/powerpoint/2010/main" val="222584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4CF89-3ED0-410C-8059-FA6B2953903B}"/>
              </a:ext>
            </a:extLst>
          </p:cNvPr>
          <p:cNvSpPr>
            <a:spLocks noGrp="1"/>
          </p:cNvSpPr>
          <p:nvPr>
            <p:ph type="title"/>
          </p:nvPr>
        </p:nvSpPr>
        <p:spPr/>
        <p:txBody>
          <a:bodyPr/>
          <a:lstStyle/>
          <a:p>
            <a:r>
              <a:rPr lang="en-US" b="1" dirty="0"/>
              <a:t>Frequently Asked Questions</a:t>
            </a:r>
          </a:p>
        </p:txBody>
      </p:sp>
      <p:sp>
        <p:nvSpPr>
          <p:cNvPr id="3" name="Content Placeholder 2">
            <a:extLst>
              <a:ext uri="{FF2B5EF4-FFF2-40B4-BE49-F238E27FC236}">
                <a16:creationId xmlns:a16="http://schemas.microsoft.com/office/drawing/2014/main" id="{F56790D3-582E-40CC-9FB8-41F77189B1D3}"/>
              </a:ext>
            </a:extLst>
          </p:cNvPr>
          <p:cNvSpPr>
            <a:spLocks noGrp="1"/>
          </p:cNvSpPr>
          <p:nvPr>
            <p:ph idx="1"/>
          </p:nvPr>
        </p:nvSpPr>
        <p:spPr/>
        <p:txBody>
          <a:bodyPr>
            <a:normAutofit/>
          </a:bodyPr>
          <a:lstStyle/>
          <a:p>
            <a:r>
              <a:rPr lang="en-US" sz="2000" dirty="0"/>
              <a:t>Do I need a job to apply for STEM OPT?</a:t>
            </a:r>
          </a:p>
          <a:p>
            <a:r>
              <a:rPr lang="en-US" sz="2000" dirty="0"/>
              <a:t>Can I work on another degree while on STEM OPT?</a:t>
            </a:r>
          </a:p>
          <a:p>
            <a:r>
              <a:rPr lang="en-US" sz="2000" dirty="0"/>
              <a:t>What if I don’t use all my STEM OPT time? Can I save some of that time for a future degree?</a:t>
            </a:r>
          </a:p>
          <a:p>
            <a:r>
              <a:rPr lang="en-US" sz="2000" dirty="0"/>
              <a:t>Can I travel on STEM OPT?</a:t>
            </a:r>
          </a:p>
          <a:p>
            <a:r>
              <a:rPr lang="en-US" sz="2000" dirty="0"/>
              <a:t>Is STEM OPT a different visa category?</a:t>
            </a:r>
          </a:p>
          <a:p>
            <a:r>
              <a:rPr lang="en-US" sz="2000" dirty="0"/>
              <a:t>Can I renew my F-1 visa on STEM OPT?</a:t>
            </a:r>
          </a:p>
        </p:txBody>
      </p:sp>
    </p:spTree>
    <p:extLst>
      <p:ext uri="{BB962C8B-B14F-4D97-AF65-F5344CB8AC3E}">
        <p14:creationId xmlns:p14="http://schemas.microsoft.com/office/powerpoint/2010/main" val="260107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76F92-6F46-4397-A998-75BF2EBE4EEF}"/>
              </a:ext>
            </a:extLst>
          </p:cNvPr>
          <p:cNvSpPr>
            <a:spLocks noGrp="1"/>
          </p:cNvSpPr>
          <p:nvPr>
            <p:ph type="title"/>
          </p:nvPr>
        </p:nvSpPr>
        <p:spPr/>
        <p:txBody>
          <a:bodyPr/>
          <a:lstStyle/>
          <a:p>
            <a:r>
              <a:rPr lang="en-US" b="1" dirty="0"/>
              <a:t>Connecting to H-1B	</a:t>
            </a:r>
          </a:p>
        </p:txBody>
      </p:sp>
      <p:sp>
        <p:nvSpPr>
          <p:cNvPr id="3" name="Content Placeholder 2">
            <a:extLst>
              <a:ext uri="{FF2B5EF4-FFF2-40B4-BE49-F238E27FC236}">
                <a16:creationId xmlns:a16="http://schemas.microsoft.com/office/drawing/2014/main" id="{E6BA7BF5-ECD8-47BA-8A94-5501A429BE43}"/>
              </a:ext>
            </a:extLst>
          </p:cNvPr>
          <p:cNvSpPr>
            <a:spLocks noGrp="1"/>
          </p:cNvSpPr>
          <p:nvPr>
            <p:ph idx="1"/>
          </p:nvPr>
        </p:nvSpPr>
        <p:spPr>
          <a:xfrm>
            <a:off x="1066800" y="2077040"/>
            <a:ext cx="10058400" cy="3849624"/>
          </a:xfrm>
        </p:spPr>
        <p:txBody>
          <a:bodyPr>
            <a:normAutofit/>
          </a:bodyPr>
          <a:lstStyle/>
          <a:p>
            <a:r>
              <a:rPr lang="en-US" sz="2000" dirty="0"/>
              <a:t>Industry H-1B process is seasonal, timeline starts March (lottery) then April-June (submission of petition if selected). Most H-1Bs are approved over the summer and activated Oct 1</a:t>
            </a:r>
          </a:p>
          <a:p>
            <a:r>
              <a:rPr lang="en-US" sz="2000" dirty="0">
                <a:solidFill>
                  <a:srgbClr val="0070C0"/>
                </a:solidFill>
                <a:hlinkClick r:id="rId2">
                  <a:extLst>
                    <a:ext uri="{A12FA001-AC4F-418D-AE19-62706E023703}">
                      <ahyp:hlinkClr xmlns:ahyp="http://schemas.microsoft.com/office/drawing/2018/hyperlinkcolor" val="tx"/>
                    </a:ext>
                  </a:extLst>
                </a:hlinkClick>
              </a:rPr>
              <a:t>H-1B and Green Card workshop </a:t>
            </a:r>
            <a:r>
              <a:rPr lang="en-US" sz="2000" dirty="0"/>
              <a:t>(Feb 2025) video available</a:t>
            </a:r>
          </a:p>
          <a:p>
            <a:r>
              <a:rPr lang="en-US" sz="2000" dirty="0"/>
              <a:t>As long as the H-1B petition is filed prior to the end date of your OPT (or STEM OPT) you can keep working on “cap gap extension” while waiting for the OPT to activate on October 1</a:t>
            </a:r>
          </a:p>
          <a:p>
            <a:endParaRPr lang="en-US" sz="2000" dirty="0"/>
          </a:p>
        </p:txBody>
      </p:sp>
    </p:spTree>
    <p:extLst>
      <p:ext uri="{BB962C8B-B14F-4D97-AF65-F5344CB8AC3E}">
        <p14:creationId xmlns:p14="http://schemas.microsoft.com/office/powerpoint/2010/main" val="3178169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DF628-505B-4C46-8725-1EE52E18DB3D}"/>
              </a:ext>
            </a:extLst>
          </p:cNvPr>
          <p:cNvSpPr>
            <a:spLocks noGrp="1"/>
          </p:cNvSpPr>
          <p:nvPr>
            <p:ph type="title"/>
          </p:nvPr>
        </p:nvSpPr>
        <p:spPr>
          <a:xfrm>
            <a:off x="805542" y="5504"/>
            <a:ext cx="10058400" cy="1371600"/>
          </a:xfrm>
        </p:spPr>
        <p:txBody>
          <a:bodyPr/>
          <a:lstStyle/>
          <a:p>
            <a:r>
              <a:rPr lang="en-US" b="1" dirty="0"/>
              <a:t>Timelines</a:t>
            </a:r>
          </a:p>
        </p:txBody>
      </p:sp>
      <p:sp>
        <p:nvSpPr>
          <p:cNvPr id="3" name="Content Placeholder 2">
            <a:extLst>
              <a:ext uri="{FF2B5EF4-FFF2-40B4-BE49-F238E27FC236}">
                <a16:creationId xmlns:a16="http://schemas.microsoft.com/office/drawing/2014/main" id="{5ED88D3B-FA7B-43B3-B115-EAEE3376C845}"/>
              </a:ext>
            </a:extLst>
          </p:cNvPr>
          <p:cNvSpPr>
            <a:spLocks noGrp="1"/>
          </p:cNvSpPr>
          <p:nvPr>
            <p:ph idx="1"/>
          </p:nvPr>
        </p:nvSpPr>
        <p:spPr>
          <a:xfrm>
            <a:off x="805542" y="877632"/>
            <a:ext cx="10320948" cy="3849624"/>
          </a:xfrm>
        </p:spPr>
        <p:txBody>
          <a:bodyPr>
            <a:normAutofit/>
          </a:bodyPr>
          <a:lstStyle/>
          <a:p>
            <a:r>
              <a:rPr lang="en-US" sz="1800" dirty="0"/>
              <a:t>Application timeline is connected to “post-completion OPT end date” (12-month OPT) on I-20.</a:t>
            </a:r>
          </a:p>
          <a:p>
            <a:r>
              <a:rPr lang="en-US" sz="1800" dirty="0"/>
              <a:t>Earliest application date is 90 days before OPT end date</a:t>
            </a:r>
          </a:p>
          <a:p>
            <a:r>
              <a:rPr lang="en-US" sz="1800" dirty="0"/>
              <a:t>Must apply BEFORE the end date of your 12-month OPT end date.</a:t>
            </a:r>
          </a:p>
          <a:p>
            <a:r>
              <a:rPr lang="en-US" sz="1800" dirty="0"/>
              <a:t>You can keep working for your employer while waiting for the new STEM EAD (OPT) card to come in the mail (up to 180 days), even if your wait period is after the 12 month OPT EAD is complete, as long as you have OPT receipt notice– however other issues: driver’s licenses</a:t>
            </a:r>
          </a:p>
          <a:p>
            <a:r>
              <a:rPr lang="en-US" sz="1800" dirty="0"/>
              <a:t>Once your STEM OPT begins, you have an additional 60 days of unemployment, this is added to whatever you have remaining from the original 90 days of unemployment from the 12-month OPT, giving a maximum total of 150 days if no days have been used</a:t>
            </a:r>
          </a:p>
        </p:txBody>
      </p:sp>
      <p:sp>
        <p:nvSpPr>
          <p:cNvPr id="4" name="Rectangle 3">
            <a:extLst>
              <a:ext uri="{FF2B5EF4-FFF2-40B4-BE49-F238E27FC236}">
                <a16:creationId xmlns:a16="http://schemas.microsoft.com/office/drawing/2014/main" id="{B4EC133F-1DF2-4962-8343-2C556A0E8A7C}"/>
              </a:ext>
            </a:extLst>
          </p:cNvPr>
          <p:cNvSpPr/>
          <p:nvPr/>
        </p:nvSpPr>
        <p:spPr>
          <a:xfrm>
            <a:off x="1101886" y="4337216"/>
            <a:ext cx="3099193" cy="37070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BE8872C-4FD3-4243-96D6-CCA849CE7EAD}"/>
              </a:ext>
            </a:extLst>
          </p:cNvPr>
          <p:cNvSpPr/>
          <p:nvPr/>
        </p:nvSpPr>
        <p:spPr>
          <a:xfrm>
            <a:off x="4474658" y="4356553"/>
            <a:ext cx="3245456" cy="37070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9D1FF57-16B6-424B-BDA0-766EEDD35AFD}"/>
              </a:ext>
            </a:extLst>
          </p:cNvPr>
          <p:cNvSpPr/>
          <p:nvPr/>
        </p:nvSpPr>
        <p:spPr>
          <a:xfrm>
            <a:off x="8009515" y="4337215"/>
            <a:ext cx="3116975" cy="37070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D4A37E10-7DAC-4517-A960-51998625E652}"/>
              </a:ext>
            </a:extLst>
          </p:cNvPr>
          <p:cNvSpPr/>
          <p:nvPr/>
        </p:nvSpPr>
        <p:spPr>
          <a:xfrm rot="10800000">
            <a:off x="7619943" y="4766451"/>
            <a:ext cx="518984" cy="10219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41C332F5-1F52-4AE6-B791-8BE768E412B3}"/>
              </a:ext>
            </a:extLst>
          </p:cNvPr>
          <p:cNvSpPr/>
          <p:nvPr/>
        </p:nvSpPr>
        <p:spPr>
          <a:xfrm rot="10800000">
            <a:off x="4073853" y="4747042"/>
            <a:ext cx="518984"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AAD0AD1-C312-4605-AA77-5DA0D7B7320E}"/>
              </a:ext>
            </a:extLst>
          </p:cNvPr>
          <p:cNvSpPr txBox="1"/>
          <p:nvPr/>
        </p:nvSpPr>
        <p:spPr>
          <a:xfrm>
            <a:off x="1624400" y="4831685"/>
            <a:ext cx="1760375" cy="1200329"/>
          </a:xfrm>
          <a:prstGeom prst="rect">
            <a:avLst/>
          </a:prstGeom>
          <a:noFill/>
        </p:spPr>
        <p:txBody>
          <a:bodyPr wrap="square" rtlCol="0">
            <a:spAutoFit/>
          </a:bodyPr>
          <a:lstStyle/>
          <a:p>
            <a:r>
              <a:rPr lang="en-US" dirty="0"/>
              <a:t>Within 90 days-prior, submit application</a:t>
            </a:r>
          </a:p>
        </p:txBody>
      </p:sp>
      <p:sp>
        <p:nvSpPr>
          <p:cNvPr id="10" name="TextBox 9">
            <a:extLst>
              <a:ext uri="{FF2B5EF4-FFF2-40B4-BE49-F238E27FC236}">
                <a16:creationId xmlns:a16="http://schemas.microsoft.com/office/drawing/2014/main" id="{C9DF2ED4-4FD4-4F69-B64C-E0A5B183E4B4}"/>
              </a:ext>
            </a:extLst>
          </p:cNvPr>
          <p:cNvSpPr txBox="1"/>
          <p:nvPr/>
        </p:nvSpPr>
        <p:spPr>
          <a:xfrm>
            <a:off x="5467254" y="4728769"/>
            <a:ext cx="1760375" cy="1754326"/>
          </a:xfrm>
          <a:prstGeom prst="rect">
            <a:avLst/>
          </a:prstGeom>
          <a:noFill/>
        </p:spPr>
        <p:txBody>
          <a:bodyPr wrap="square" rtlCol="0">
            <a:spAutoFit/>
          </a:bodyPr>
          <a:lstStyle/>
          <a:p>
            <a:r>
              <a:rPr lang="en-US" dirty="0"/>
              <a:t>&lt;180 dates, can still work with receipt notice while waiting for EAD</a:t>
            </a:r>
          </a:p>
        </p:txBody>
      </p:sp>
      <p:sp>
        <p:nvSpPr>
          <p:cNvPr id="11" name="TextBox 10">
            <a:extLst>
              <a:ext uri="{FF2B5EF4-FFF2-40B4-BE49-F238E27FC236}">
                <a16:creationId xmlns:a16="http://schemas.microsoft.com/office/drawing/2014/main" id="{6AE8C1FE-A276-45C4-BFC2-C3B7619542B5}"/>
              </a:ext>
            </a:extLst>
          </p:cNvPr>
          <p:cNvSpPr txBox="1"/>
          <p:nvPr/>
        </p:nvSpPr>
        <p:spPr>
          <a:xfrm>
            <a:off x="8326126" y="4786511"/>
            <a:ext cx="2373862" cy="923330"/>
          </a:xfrm>
          <a:prstGeom prst="rect">
            <a:avLst/>
          </a:prstGeom>
          <a:noFill/>
        </p:spPr>
        <p:txBody>
          <a:bodyPr wrap="square" rtlCol="0">
            <a:spAutoFit/>
          </a:bodyPr>
          <a:lstStyle/>
          <a:p>
            <a:r>
              <a:rPr lang="en-US" dirty="0"/>
              <a:t>STEM OPT (+60 days of unemployment, starts)</a:t>
            </a:r>
          </a:p>
        </p:txBody>
      </p:sp>
      <p:sp>
        <p:nvSpPr>
          <p:cNvPr id="12" name="TextBox 11">
            <a:extLst>
              <a:ext uri="{FF2B5EF4-FFF2-40B4-BE49-F238E27FC236}">
                <a16:creationId xmlns:a16="http://schemas.microsoft.com/office/drawing/2014/main" id="{917FB24A-FF87-46AC-962F-15933D1EE7F9}"/>
              </a:ext>
            </a:extLst>
          </p:cNvPr>
          <p:cNvSpPr txBox="1"/>
          <p:nvPr/>
        </p:nvSpPr>
        <p:spPr>
          <a:xfrm>
            <a:off x="7333885" y="5788434"/>
            <a:ext cx="1298801" cy="646331"/>
          </a:xfrm>
          <a:prstGeom prst="rect">
            <a:avLst/>
          </a:prstGeom>
          <a:noFill/>
        </p:spPr>
        <p:txBody>
          <a:bodyPr wrap="square" rtlCol="0">
            <a:spAutoFit/>
          </a:bodyPr>
          <a:lstStyle/>
          <a:p>
            <a:r>
              <a:rPr lang="en-US" dirty="0"/>
              <a:t>STEM OPT start date</a:t>
            </a:r>
          </a:p>
        </p:txBody>
      </p:sp>
      <p:sp>
        <p:nvSpPr>
          <p:cNvPr id="13" name="TextBox 12">
            <a:extLst>
              <a:ext uri="{FF2B5EF4-FFF2-40B4-BE49-F238E27FC236}">
                <a16:creationId xmlns:a16="http://schemas.microsoft.com/office/drawing/2014/main" id="{CA456817-D6FD-45A6-9C90-9AD3FB5C4F60}"/>
              </a:ext>
            </a:extLst>
          </p:cNvPr>
          <p:cNvSpPr txBox="1"/>
          <p:nvPr/>
        </p:nvSpPr>
        <p:spPr>
          <a:xfrm>
            <a:off x="3780734" y="5471966"/>
            <a:ext cx="1442281" cy="923330"/>
          </a:xfrm>
          <a:prstGeom prst="rect">
            <a:avLst/>
          </a:prstGeom>
          <a:noFill/>
        </p:spPr>
        <p:txBody>
          <a:bodyPr wrap="square" rtlCol="0">
            <a:spAutoFit/>
          </a:bodyPr>
          <a:lstStyle/>
          <a:p>
            <a:r>
              <a:rPr lang="en-US" dirty="0"/>
              <a:t>12 month OPT end date</a:t>
            </a:r>
          </a:p>
        </p:txBody>
      </p:sp>
    </p:spTree>
    <p:extLst>
      <p:ext uri="{BB962C8B-B14F-4D97-AF65-F5344CB8AC3E}">
        <p14:creationId xmlns:p14="http://schemas.microsoft.com/office/powerpoint/2010/main" val="169588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6130-EEE6-D65C-7F54-165C833F18C4}"/>
              </a:ext>
            </a:extLst>
          </p:cNvPr>
          <p:cNvSpPr>
            <a:spLocks noGrp="1"/>
          </p:cNvSpPr>
          <p:nvPr>
            <p:ph type="title"/>
          </p:nvPr>
        </p:nvSpPr>
        <p:spPr/>
        <p:txBody>
          <a:bodyPr/>
          <a:lstStyle/>
          <a:p>
            <a:r>
              <a:rPr lang="en-US" b="1" dirty="0"/>
              <a:t>Process for Applying for STEM OPT</a:t>
            </a:r>
            <a:br>
              <a:rPr lang="en-US" b="1" dirty="0"/>
            </a:br>
            <a:r>
              <a:rPr lang="en-US" sz="1600" dirty="0"/>
              <a:t>this information is also listed on the International House </a:t>
            </a:r>
            <a:r>
              <a:rPr lang="en-US" sz="1600" dirty="0">
                <a:solidFill>
                  <a:srgbClr val="0070C0"/>
                </a:solidFill>
                <a:hlinkClick r:id="rId2">
                  <a:extLst>
                    <a:ext uri="{A12FA001-AC4F-418D-AE19-62706E023703}">
                      <ahyp:hlinkClr xmlns:ahyp="http://schemas.microsoft.com/office/drawing/2018/hyperlinkcolor" val="tx"/>
                    </a:ext>
                  </a:extLst>
                </a:hlinkClick>
              </a:rPr>
              <a:t>Student Forms page </a:t>
            </a:r>
            <a:r>
              <a:rPr lang="en-US" sz="1600" dirty="0"/>
              <a:t>under “Apply for 24-Month STEM OPT Extension”</a:t>
            </a:r>
            <a:endParaRPr lang="en-US" b="1" dirty="0"/>
          </a:p>
        </p:txBody>
      </p:sp>
      <p:sp>
        <p:nvSpPr>
          <p:cNvPr id="3" name="Content Placeholder 2">
            <a:extLst>
              <a:ext uri="{FF2B5EF4-FFF2-40B4-BE49-F238E27FC236}">
                <a16:creationId xmlns:a16="http://schemas.microsoft.com/office/drawing/2014/main" id="{07FCB9F0-1F9E-A538-E0E5-74C9EC57CE7A}"/>
              </a:ext>
            </a:extLst>
          </p:cNvPr>
          <p:cNvSpPr>
            <a:spLocks noGrp="1"/>
          </p:cNvSpPr>
          <p:nvPr>
            <p:ph idx="1"/>
          </p:nvPr>
        </p:nvSpPr>
        <p:spPr/>
        <p:txBody>
          <a:bodyPr>
            <a:normAutofit/>
          </a:bodyPr>
          <a:lstStyle/>
          <a:p>
            <a:pPr marL="342900" marR="0" lvl="0" indent="-342900">
              <a:spcBef>
                <a:spcPts val="0"/>
              </a:spcBef>
              <a:spcAft>
                <a:spcPts val="0"/>
              </a:spcAft>
              <a:buFont typeface="+mj-lt"/>
              <a:buAutoNum type="arabicParenR"/>
            </a:pPr>
            <a:r>
              <a:rPr lang="en-US" sz="1800" dirty="0">
                <a:effectLst/>
                <a:ea typeface="Calibri" panose="020F0502020204030204" pitchFamily="34" charset="0"/>
                <a:cs typeface="Times New Roman" panose="02020603050405020304" pitchFamily="18" charset="0"/>
              </a:rPr>
              <a:t>Fill out the </a:t>
            </a:r>
            <a:r>
              <a:rPr lang="en-US" sz="1800" u="sng" dirty="0">
                <a:solidFill>
                  <a:srgbClr val="0070C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WPI Application Form</a:t>
            </a:r>
            <a:r>
              <a:rPr lang="en-US" sz="1800" dirty="0">
                <a:effectLst/>
                <a:ea typeface="Calibri" panose="020F0502020204030204" pitchFamily="34" charset="0"/>
                <a:cs typeface="Times New Roman" panose="02020603050405020304" pitchFamily="18" charset="0"/>
              </a:rPr>
              <a:t>, the </a:t>
            </a:r>
            <a:r>
              <a:rPr lang="en-US" sz="1800" u="sng" dirty="0">
                <a:solidFill>
                  <a:srgbClr val="0070C0"/>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I-765 Form</a:t>
            </a:r>
            <a:r>
              <a:rPr lang="en-US" sz="1800" dirty="0">
                <a:effectLst/>
                <a:ea typeface="Calibri" panose="020F0502020204030204" pitchFamily="34" charset="0"/>
                <a:cs typeface="Times New Roman" panose="02020603050405020304" pitchFamily="18" charset="0"/>
              </a:rPr>
              <a:t>, and the </a:t>
            </a:r>
            <a:r>
              <a:rPr lang="en-US" sz="1800" u="sng" dirty="0">
                <a:solidFill>
                  <a:srgbClr val="0070C0"/>
                </a:solidFill>
                <a:effectLs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I-983 Form</a:t>
            </a:r>
            <a:r>
              <a:rPr lang="en-US" sz="1800" dirty="0">
                <a:solidFill>
                  <a:srgbClr val="0070C0"/>
                </a:solidFill>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and submit through the </a:t>
            </a:r>
            <a:r>
              <a:rPr lang="en-US" sz="1800" u="sng" dirty="0">
                <a:solidFill>
                  <a:srgbClr val="0070C0"/>
                </a:solidFill>
                <a:effectLst/>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IH submission portal</a:t>
            </a:r>
            <a:r>
              <a:rPr lang="en-US" sz="1800" dirty="0">
                <a:solidFill>
                  <a:srgbClr val="0070C0"/>
                </a:solidFill>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for review </a:t>
            </a:r>
            <a:r>
              <a:rPr lang="en-US" sz="1800" i="1" dirty="0">
                <a:effectLst/>
                <a:ea typeface="Calibri" panose="020F0502020204030204" pitchFamily="34" charset="0"/>
                <a:cs typeface="Times New Roman" panose="02020603050405020304" pitchFamily="18" charset="0"/>
              </a:rPr>
              <a:t>before</a:t>
            </a:r>
            <a:r>
              <a:rPr lang="en-US" sz="1800" dirty="0">
                <a:effectLst/>
                <a:ea typeface="Calibri" panose="020F0502020204030204" pitchFamily="34" charset="0"/>
                <a:cs typeface="Times New Roman" panose="02020603050405020304" pitchFamily="18" charset="0"/>
              </a:rPr>
              <a:t> your OPT appointment time. </a:t>
            </a:r>
          </a:p>
          <a:p>
            <a:pPr marL="342900" marR="0" lvl="0" indent="-342900">
              <a:spcBef>
                <a:spcPts val="0"/>
              </a:spcBef>
              <a:spcAft>
                <a:spcPts val="0"/>
              </a:spcAft>
              <a:buFont typeface="+mj-lt"/>
              <a:buAutoNum type="arabicParenR"/>
            </a:pPr>
            <a:endParaRPr lang="en-US" sz="1800" dirty="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1800" dirty="0">
                <a:effectLst/>
                <a:ea typeface="Calibri" panose="020F0502020204030204" pitchFamily="34" charset="0"/>
                <a:cs typeface="Times New Roman" panose="02020603050405020304" pitchFamily="18" charset="0"/>
              </a:rPr>
              <a:t>The </a:t>
            </a:r>
            <a:r>
              <a:rPr lang="en-US" sz="1800" b="1" dirty="0">
                <a:effectLst/>
                <a:ea typeface="Calibri" panose="020F0502020204030204" pitchFamily="34" charset="0"/>
                <a:cs typeface="Times New Roman" panose="02020603050405020304" pitchFamily="18" charset="0"/>
              </a:rPr>
              <a:t>I-983 Form must be signed (pages 1, 2, and 4) and completed (pages 1-4), or we will not be able to release your I-20 during your OPT appointment.</a:t>
            </a:r>
            <a:endParaRPr lang="en-US" sz="18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endParaRPr lang="en-US" sz="1800" u="sng" dirty="0">
              <a:solidFill>
                <a:srgbClr val="0070C0"/>
              </a:solidFill>
              <a:effectLst/>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endParaRPr>
          </a:p>
          <a:p>
            <a:pPr marL="0" marR="0" lvl="0" indent="0">
              <a:spcBef>
                <a:spcPts val="0"/>
              </a:spcBef>
              <a:spcAft>
                <a:spcPts val="0"/>
              </a:spcAft>
              <a:buNone/>
            </a:pPr>
            <a:r>
              <a:rPr lang="en-US" sz="1800" dirty="0">
                <a:effectLst/>
                <a:ea typeface="Calibri" panose="020F0502020204030204" pitchFamily="34" charset="0"/>
                <a:cs typeface="Times New Roman" panose="02020603050405020304" pitchFamily="18" charset="0"/>
              </a:rPr>
              <a:t>2) </a:t>
            </a:r>
            <a:r>
              <a:rPr lang="en-US" sz="1800" u="sng" dirty="0">
                <a:solidFill>
                  <a:srgbClr val="0070C0"/>
                </a:solidFill>
                <a:effectLst/>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Book an appointment with one of the IH advisors</a:t>
            </a:r>
            <a:endParaRPr lang="en-US" sz="1800" dirty="0">
              <a:effectLst/>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1800" dirty="0">
                <a:effectLst/>
                <a:ea typeface="Calibri" panose="020F0502020204030204" pitchFamily="34" charset="0"/>
                <a:cs typeface="Times New Roman" panose="02020603050405020304" pitchFamily="18" charset="0"/>
              </a:rPr>
              <a:t>3) During the STEM OPT appointment you will receive the STEM OPT I-20 and review your forms. We can do appointments through Zoom or in person.</a:t>
            </a:r>
          </a:p>
          <a:p>
            <a:pPr marL="0" marR="0" lvl="0" indent="0">
              <a:spcBef>
                <a:spcPts val="0"/>
              </a:spcBef>
              <a:spcAft>
                <a:spcPts val="0"/>
              </a:spcAft>
              <a:buNone/>
            </a:pPr>
            <a:r>
              <a:rPr lang="en-US" sz="1800" dirty="0">
                <a:effectLst/>
                <a:ea typeface="Calibri" panose="020F0502020204030204" pitchFamily="34" charset="0"/>
                <a:cs typeface="Times New Roman" panose="02020603050405020304" pitchFamily="18" charset="0"/>
              </a:rPr>
              <a:t>4) After the appointment you will login to the </a:t>
            </a:r>
            <a:r>
              <a:rPr lang="en-US" sz="1800" u="sng" dirty="0">
                <a:solidFill>
                  <a:srgbClr val="0070C0"/>
                </a:solidFill>
                <a:effectLst/>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USCIS government portal</a:t>
            </a:r>
            <a:r>
              <a:rPr lang="en-US" sz="1800" dirty="0">
                <a:solidFill>
                  <a:srgbClr val="0070C0"/>
                </a:solidFill>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to upload your materials, pay your fee, and submit to the government queue. </a:t>
            </a:r>
            <a:endParaRPr lang="en-US" sz="1800" dirty="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3902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0AF27-AFE7-417E-9011-40C915EA8C89}"/>
              </a:ext>
            </a:extLst>
          </p:cNvPr>
          <p:cNvSpPr>
            <a:spLocks noGrp="1"/>
          </p:cNvSpPr>
          <p:nvPr>
            <p:ph type="title"/>
          </p:nvPr>
        </p:nvSpPr>
        <p:spPr>
          <a:xfrm>
            <a:off x="1001485" y="325354"/>
            <a:ext cx="10058400" cy="1371600"/>
          </a:xfrm>
        </p:spPr>
        <p:txBody>
          <a:bodyPr/>
          <a:lstStyle/>
          <a:p>
            <a:r>
              <a:rPr lang="en-US" b="1" dirty="0"/>
              <a:t>What you need for the application</a:t>
            </a:r>
          </a:p>
        </p:txBody>
      </p:sp>
      <p:sp>
        <p:nvSpPr>
          <p:cNvPr id="3" name="Content Placeholder 2">
            <a:extLst>
              <a:ext uri="{FF2B5EF4-FFF2-40B4-BE49-F238E27FC236}">
                <a16:creationId xmlns:a16="http://schemas.microsoft.com/office/drawing/2014/main" id="{8D60F684-A137-48BB-9BD1-27056F3886CF}"/>
              </a:ext>
            </a:extLst>
          </p:cNvPr>
          <p:cNvSpPr>
            <a:spLocks noGrp="1"/>
          </p:cNvSpPr>
          <p:nvPr>
            <p:ph idx="1"/>
          </p:nvPr>
        </p:nvSpPr>
        <p:spPr>
          <a:xfrm>
            <a:off x="1066800" y="1504187"/>
            <a:ext cx="10058400" cy="4607363"/>
          </a:xfrm>
        </p:spPr>
        <p:txBody>
          <a:bodyPr>
            <a:normAutofit fontScale="70000" lnSpcReduction="20000"/>
          </a:bodyPr>
          <a:lstStyle/>
          <a:p>
            <a:pPr marL="0" indent="0">
              <a:buNone/>
            </a:pPr>
            <a:r>
              <a:rPr lang="en-US" sz="2000" b="1" u="sng" dirty="0"/>
              <a:t>For IH appointment</a:t>
            </a:r>
            <a:r>
              <a:rPr lang="en-US" sz="2000" b="1" dirty="0"/>
              <a:t>: </a:t>
            </a:r>
          </a:p>
          <a:p>
            <a:r>
              <a:rPr lang="en-US" sz="2000" dirty="0">
                <a:solidFill>
                  <a:srgbClr val="0070C0"/>
                </a:solidFill>
                <a:hlinkClick r:id="rId2">
                  <a:extLst>
                    <a:ext uri="{A12FA001-AC4F-418D-AE19-62706E023703}">
                      <ahyp:hlinkClr xmlns:ahyp="http://schemas.microsoft.com/office/drawing/2018/hyperlinkcolor" val="tx"/>
                    </a:ext>
                  </a:extLst>
                </a:hlinkClick>
              </a:rPr>
              <a:t>WPI application</a:t>
            </a:r>
            <a:r>
              <a:rPr lang="en-US" sz="2000" dirty="0"/>
              <a:t>– all forms are on the IH forms page</a:t>
            </a:r>
          </a:p>
          <a:p>
            <a:r>
              <a:rPr lang="en-US" sz="2000" dirty="0">
                <a:solidFill>
                  <a:srgbClr val="0070C0"/>
                </a:solidFill>
                <a:hlinkClick r:id="rId3">
                  <a:extLst>
                    <a:ext uri="{A12FA001-AC4F-418D-AE19-62706E023703}">
                      <ahyp:hlinkClr xmlns:ahyp="http://schemas.microsoft.com/office/drawing/2018/hyperlinkcolor" val="tx"/>
                    </a:ext>
                  </a:extLst>
                </a:hlinkClick>
              </a:rPr>
              <a:t>I-983</a:t>
            </a:r>
            <a:r>
              <a:rPr lang="en-US" sz="2000" dirty="0"/>
              <a:t>– </a:t>
            </a:r>
            <a:r>
              <a:rPr lang="en-US" sz="2000" i="1" dirty="0"/>
              <a:t>if we do not have this form (pages 1-4) filled out and signed, we cannot complete the OPT appointment or release the STEM OPT I-20 form. </a:t>
            </a:r>
            <a:r>
              <a:rPr lang="en-US" sz="2000" dirty="0"/>
              <a:t>This form is not uploaded to USCIS, but needs to be collected by IH for government storage.</a:t>
            </a:r>
          </a:p>
          <a:p>
            <a:pPr marL="0" indent="0">
              <a:buNone/>
            </a:pPr>
            <a:r>
              <a:rPr lang="en-US" sz="2000" b="1" u="sng" dirty="0"/>
              <a:t>For appointment and to upload to USCIS</a:t>
            </a:r>
            <a:r>
              <a:rPr lang="en-US" sz="2000" b="1" dirty="0"/>
              <a:t>:</a:t>
            </a:r>
            <a:endParaRPr lang="en-US" sz="2000" b="1" u="sng" dirty="0"/>
          </a:p>
          <a:p>
            <a:r>
              <a:rPr lang="en-US" sz="2000" dirty="0">
                <a:solidFill>
                  <a:srgbClr val="0070C0"/>
                </a:solidFill>
                <a:hlinkClick r:id="rId4">
                  <a:extLst>
                    <a:ext uri="{A12FA001-AC4F-418D-AE19-62706E023703}">
                      <ahyp:hlinkClr xmlns:ahyp="http://schemas.microsoft.com/office/drawing/2018/hyperlinkcolor" val="tx"/>
                    </a:ext>
                  </a:extLst>
                </a:hlinkClick>
              </a:rPr>
              <a:t>I-765</a:t>
            </a:r>
            <a:endParaRPr lang="en-US" sz="2000" dirty="0">
              <a:solidFill>
                <a:srgbClr val="0070C0"/>
              </a:solidFill>
            </a:endParaRPr>
          </a:p>
          <a:p>
            <a:r>
              <a:rPr lang="en-US" sz="2000" dirty="0"/>
              <a:t>Passport ID page scan</a:t>
            </a:r>
          </a:p>
          <a:p>
            <a:r>
              <a:rPr lang="en-US" sz="2000" dirty="0"/>
              <a:t>I-94 screenshot</a:t>
            </a:r>
          </a:p>
          <a:p>
            <a:r>
              <a:rPr lang="en-US" sz="2000" dirty="0"/>
              <a:t>Scan of previous EAD card(s) </a:t>
            </a:r>
          </a:p>
          <a:p>
            <a:r>
              <a:rPr lang="en-US" sz="2000" dirty="0"/>
              <a:t>Diploma or official transcript (recommend diploma)</a:t>
            </a:r>
          </a:p>
          <a:p>
            <a:pPr marL="0" indent="0">
              <a:buNone/>
            </a:pPr>
            <a:r>
              <a:rPr lang="en-US" sz="2000" b="1" u="sng" dirty="0"/>
              <a:t>Additional for upload to USCIS:</a:t>
            </a:r>
          </a:p>
          <a:p>
            <a:r>
              <a:rPr lang="en-US" sz="2000" dirty="0"/>
              <a:t> Passport-sized digital photo– less than 6 months old, not a picture you used for passport/visa/previous OPT</a:t>
            </a:r>
          </a:p>
          <a:p>
            <a:r>
              <a:rPr lang="en-US" sz="2000" dirty="0"/>
              <a:t>$470 through debit/credit to pay online </a:t>
            </a:r>
          </a:p>
          <a:p>
            <a:r>
              <a:rPr lang="en-US" sz="2000" b="1" dirty="0"/>
              <a:t>I-20 with OPT recommendation (will receive from IH same day as OPT appointment)</a:t>
            </a:r>
          </a:p>
          <a:p>
            <a:r>
              <a:rPr lang="en-US" sz="2000" dirty="0"/>
              <a:t>Scans of previous I-20s</a:t>
            </a:r>
          </a:p>
        </p:txBody>
      </p:sp>
    </p:spTree>
    <p:extLst>
      <p:ext uri="{BB962C8B-B14F-4D97-AF65-F5344CB8AC3E}">
        <p14:creationId xmlns:p14="http://schemas.microsoft.com/office/powerpoint/2010/main" val="32572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E7EDC0-F3D6-4D47-B145-13EB33E461DE}"/>
              </a:ext>
            </a:extLst>
          </p:cNvPr>
          <p:cNvSpPr>
            <a:spLocks noGrp="1"/>
          </p:cNvSpPr>
          <p:nvPr>
            <p:ph idx="1"/>
          </p:nvPr>
        </p:nvSpPr>
        <p:spPr>
          <a:xfrm>
            <a:off x="1066800" y="1792224"/>
            <a:ext cx="10058400" cy="3849624"/>
          </a:xfrm>
        </p:spPr>
        <p:txBody>
          <a:bodyPr>
            <a:normAutofit/>
          </a:bodyPr>
          <a:lstStyle/>
          <a:p>
            <a:pPr marL="0" indent="0" algn="ctr">
              <a:buNone/>
            </a:pPr>
            <a:r>
              <a:rPr lang="en-US" sz="2800" b="1" u="sng" dirty="0"/>
              <a:t>Please note</a:t>
            </a:r>
            <a:r>
              <a:rPr lang="en-US" sz="2800" dirty="0"/>
              <a:t>: </a:t>
            </a:r>
          </a:p>
          <a:p>
            <a:pPr marL="0" indent="0" algn="ctr">
              <a:buNone/>
            </a:pPr>
            <a:r>
              <a:rPr lang="en-US" sz="2800" dirty="0"/>
              <a:t>Once your I-20 with OPT recommendation has been created USCIS </a:t>
            </a:r>
            <a:r>
              <a:rPr lang="en-US" sz="2800" b="1" u="sng" dirty="0"/>
              <a:t>must receive</a:t>
            </a:r>
            <a:r>
              <a:rPr lang="en-US" sz="2800" dirty="0"/>
              <a:t> your OPT packet </a:t>
            </a:r>
            <a:r>
              <a:rPr lang="en-US" sz="2800" b="1" u="sng" dirty="0"/>
              <a:t>within 60 days </a:t>
            </a:r>
            <a:r>
              <a:rPr lang="en-US" sz="2800" dirty="0"/>
              <a:t>of the I-20 creation date. Please do not wait to submit your packet to USCIS, as this could affect your OPT approval.</a:t>
            </a:r>
          </a:p>
        </p:txBody>
      </p:sp>
    </p:spTree>
    <p:extLst>
      <p:ext uri="{BB962C8B-B14F-4D97-AF65-F5344CB8AC3E}">
        <p14:creationId xmlns:p14="http://schemas.microsoft.com/office/powerpoint/2010/main" val="1756608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78CAEF-DDA7-C1B8-4371-D73AA461E251}"/>
              </a:ext>
            </a:extLst>
          </p:cNvPr>
          <p:cNvPicPr>
            <a:picLocks noChangeAspect="1"/>
          </p:cNvPicPr>
          <p:nvPr/>
        </p:nvPicPr>
        <p:blipFill>
          <a:blip r:embed="rId2"/>
          <a:stretch>
            <a:fillRect/>
          </a:stretch>
        </p:blipFill>
        <p:spPr>
          <a:xfrm>
            <a:off x="7111835" y="273700"/>
            <a:ext cx="4791494" cy="6496800"/>
          </a:xfrm>
          <a:prstGeom prst="rect">
            <a:avLst/>
          </a:prstGeom>
        </p:spPr>
      </p:pic>
      <p:sp>
        <p:nvSpPr>
          <p:cNvPr id="2" name="Title 1">
            <a:extLst>
              <a:ext uri="{FF2B5EF4-FFF2-40B4-BE49-F238E27FC236}">
                <a16:creationId xmlns:a16="http://schemas.microsoft.com/office/drawing/2014/main" id="{4CDF7628-06BB-58B2-115A-AE9CBEE55293}"/>
              </a:ext>
            </a:extLst>
          </p:cNvPr>
          <p:cNvSpPr>
            <a:spLocks noGrp="1"/>
          </p:cNvSpPr>
          <p:nvPr>
            <p:ph type="title"/>
          </p:nvPr>
        </p:nvSpPr>
        <p:spPr>
          <a:xfrm>
            <a:off x="406400" y="491622"/>
            <a:ext cx="6705435" cy="1371600"/>
          </a:xfrm>
        </p:spPr>
        <p:txBody>
          <a:bodyPr/>
          <a:lstStyle/>
          <a:p>
            <a:pPr algn="ctr"/>
            <a:r>
              <a:rPr lang="en-US" dirty="0"/>
              <a:t>WPI Application</a:t>
            </a:r>
          </a:p>
        </p:txBody>
      </p:sp>
      <p:sp>
        <p:nvSpPr>
          <p:cNvPr id="6" name="Rectangle 5">
            <a:extLst>
              <a:ext uri="{FF2B5EF4-FFF2-40B4-BE49-F238E27FC236}">
                <a16:creationId xmlns:a16="http://schemas.microsoft.com/office/drawing/2014/main" id="{44990DC9-8CC2-1D23-1C66-847C4B6EDFD8}"/>
              </a:ext>
            </a:extLst>
          </p:cNvPr>
          <p:cNvSpPr/>
          <p:nvPr/>
        </p:nvSpPr>
        <p:spPr bwMode="auto">
          <a:xfrm>
            <a:off x="7193280" y="1463326"/>
            <a:ext cx="4673600" cy="2175287"/>
          </a:xfrm>
          <a:prstGeom prst="rect">
            <a:avLst/>
          </a:prstGeom>
          <a:noFill/>
          <a:ln w="63500" cap="sq" algn="ctr">
            <a:solidFill>
              <a:srgbClr val="FFC000"/>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7" name="Rectangle 6">
            <a:extLst>
              <a:ext uri="{FF2B5EF4-FFF2-40B4-BE49-F238E27FC236}">
                <a16:creationId xmlns:a16="http://schemas.microsoft.com/office/drawing/2014/main" id="{A89CA788-C51E-3914-D49A-C3267BCAC32B}"/>
              </a:ext>
            </a:extLst>
          </p:cNvPr>
          <p:cNvSpPr/>
          <p:nvPr/>
        </p:nvSpPr>
        <p:spPr bwMode="auto">
          <a:xfrm>
            <a:off x="7162800" y="6197600"/>
            <a:ext cx="4673600" cy="583060"/>
          </a:xfrm>
          <a:prstGeom prst="rect">
            <a:avLst/>
          </a:prstGeom>
          <a:noFill/>
          <a:ln w="63500" cap="sq" algn="ctr">
            <a:solidFill>
              <a:srgbClr val="FFC000"/>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8" name="TextBox 7">
            <a:extLst>
              <a:ext uri="{FF2B5EF4-FFF2-40B4-BE49-F238E27FC236}">
                <a16:creationId xmlns:a16="http://schemas.microsoft.com/office/drawing/2014/main" id="{852D361E-1979-2F29-3364-8A5912139050}"/>
              </a:ext>
            </a:extLst>
          </p:cNvPr>
          <p:cNvSpPr txBox="1"/>
          <p:nvPr/>
        </p:nvSpPr>
        <p:spPr>
          <a:xfrm>
            <a:off x="1260005" y="2286000"/>
            <a:ext cx="3667760" cy="1971040"/>
          </a:xfrm>
          <a:prstGeom prst="rect">
            <a:avLst/>
          </a:prstGeom>
          <a:noFill/>
        </p:spPr>
        <p:txBody>
          <a:bodyPr wrap="square" rtlCol="0">
            <a:noAutofit/>
          </a:bodyPr>
          <a:lstStyle/>
          <a:p>
            <a:pPr algn="ctr"/>
            <a:r>
              <a:rPr lang="en-US" sz="2000" dirty="0"/>
              <a:t>Sections must be fully filled out, including your employment information.</a:t>
            </a:r>
          </a:p>
          <a:p>
            <a:pPr algn="ctr"/>
            <a:endParaRPr lang="en-US" sz="2000" dirty="0"/>
          </a:p>
          <a:p>
            <a:pPr algn="ctr"/>
            <a:r>
              <a:rPr lang="en-US" sz="2000" dirty="0"/>
              <a:t>OPT beginning date will be the day after your current OPT expires, and will end two years minus a day later. </a:t>
            </a:r>
          </a:p>
          <a:p>
            <a:pPr algn="ctr"/>
            <a:r>
              <a:rPr lang="en-US" sz="2000" dirty="0"/>
              <a:t>Example: 06/01/2025-05/31/2027</a:t>
            </a:r>
          </a:p>
          <a:p>
            <a:pPr algn="ctr"/>
            <a:endParaRPr lang="en-US" sz="2000" dirty="0"/>
          </a:p>
        </p:txBody>
      </p:sp>
      <p:cxnSp>
        <p:nvCxnSpPr>
          <p:cNvPr id="10" name="Straight Arrow Connector 9">
            <a:extLst>
              <a:ext uri="{FF2B5EF4-FFF2-40B4-BE49-F238E27FC236}">
                <a16:creationId xmlns:a16="http://schemas.microsoft.com/office/drawing/2014/main" id="{AF1C326A-CCB2-D2C4-1EBA-5ACD55540A33}"/>
              </a:ext>
            </a:extLst>
          </p:cNvPr>
          <p:cNvCxnSpPr/>
          <p:nvPr/>
        </p:nvCxnSpPr>
        <p:spPr>
          <a:xfrm flipV="1">
            <a:off x="5110480" y="2753503"/>
            <a:ext cx="1818640" cy="209614"/>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CA4B5EA-1866-CC4A-32E5-9039E487DED9}"/>
              </a:ext>
            </a:extLst>
          </p:cNvPr>
          <p:cNvCxnSpPr>
            <a:cxnSpLocks/>
          </p:cNvCxnSpPr>
          <p:nvPr/>
        </p:nvCxnSpPr>
        <p:spPr>
          <a:xfrm>
            <a:off x="4927765" y="3638613"/>
            <a:ext cx="2082635" cy="2619947"/>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A30048D-A41C-2CBF-1F8B-FE9333F79BFD}"/>
              </a:ext>
            </a:extLst>
          </p:cNvPr>
          <p:cNvSpPr/>
          <p:nvPr/>
        </p:nvSpPr>
        <p:spPr bwMode="auto">
          <a:xfrm>
            <a:off x="7170782" y="3901440"/>
            <a:ext cx="4673600" cy="1724351"/>
          </a:xfrm>
          <a:prstGeom prst="rect">
            <a:avLst/>
          </a:prstGeom>
          <a:noFill/>
          <a:ln w="63500" cap="sq" algn="ctr">
            <a:solidFill>
              <a:srgbClr val="FFC000"/>
            </a:solidFill>
            <a:miter lim="800000"/>
            <a:headEnd/>
            <a:tailEnd/>
          </a:ln>
          <a:effectLst/>
        </p:spPr>
        <p:txBody>
          <a:bodyPr wrap="none" rtlCol="0" anchor="ctr"/>
          <a:lstStyle/>
          <a:p>
            <a:pPr algn="ctr"/>
            <a:endParaRPr lang="en-US" sz="1600" dirty="0">
              <a:solidFill>
                <a:schemeClr val="bg1"/>
              </a:solidFill>
              <a:latin typeface="+mn-lt"/>
            </a:endParaRPr>
          </a:p>
        </p:txBody>
      </p:sp>
      <p:cxnSp>
        <p:nvCxnSpPr>
          <p:cNvPr id="12" name="Straight Arrow Connector 11">
            <a:extLst>
              <a:ext uri="{FF2B5EF4-FFF2-40B4-BE49-F238E27FC236}">
                <a16:creationId xmlns:a16="http://schemas.microsoft.com/office/drawing/2014/main" id="{3D5145BB-EBA1-7446-E75A-5A852CB92EBF}"/>
              </a:ext>
            </a:extLst>
          </p:cNvPr>
          <p:cNvCxnSpPr>
            <a:cxnSpLocks/>
          </p:cNvCxnSpPr>
          <p:nvPr/>
        </p:nvCxnSpPr>
        <p:spPr>
          <a:xfrm>
            <a:off x="5009210" y="3277562"/>
            <a:ext cx="2001190" cy="1223318"/>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41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BC75C6-1668-B3C2-F9AF-3F6C81AE88D9}"/>
              </a:ext>
            </a:extLst>
          </p:cNvPr>
          <p:cNvPicPr>
            <a:picLocks noChangeAspect="1"/>
          </p:cNvPicPr>
          <p:nvPr/>
        </p:nvPicPr>
        <p:blipFill>
          <a:blip r:embed="rId2"/>
          <a:stretch>
            <a:fillRect/>
          </a:stretch>
        </p:blipFill>
        <p:spPr>
          <a:xfrm>
            <a:off x="7112000" y="309053"/>
            <a:ext cx="4612640" cy="6416878"/>
          </a:xfrm>
          <a:prstGeom prst="rect">
            <a:avLst/>
          </a:prstGeom>
        </p:spPr>
      </p:pic>
      <p:sp>
        <p:nvSpPr>
          <p:cNvPr id="2" name="Title 1">
            <a:extLst>
              <a:ext uri="{FF2B5EF4-FFF2-40B4-BE49-F238E27FC236}">
                <a16:creationId xmlns:a16="http://schemas.microsoft.com/office/drawing/2014/main" id="{E24AC5BF-0FEB-C03C-088C-9F07765F0C99}"/>
              </a:ext>
            </a:extLst>
          </p:cNvPr>
          <p:cNvSpPr>
            <a:spLocks noGrp="1"/>
          </p:cNvSpPr>
          <p:nvPr>
            <p:ph type="title"/>
          </p:nvPr>
        </p:nvSpPr>
        <p:spPr/>
        <p:txBody>
          <a:bodyPr/>
          <a:lstStyle/>
          <a:p>
            <a:endParaRPr lang="en-US"/>
          </a:p>
        </p:txBody>
      </p:sp>
      <p:sp>
        <p:nvSpPr>
          <p:cNvPr id="5" name="Rectangle 4">
            <a:extLst>
              <a:ext uri="{FF2B5EF4-FFF2-40B4-BE49-F238E27FC236}">
                <a16:creationId xmlns:a16="http://schemas.microsoft.com/office/drawing/2014/main" id="{B5FFD23E-193D-5B2D-6F6B-EB237279C35E}"/>
              </a:ext>
            </a:extLst>
          </p:cNvPr>
          <p:cNvSpPr/>
          <p:nvPr/>
        </p:nvSpPr>
        <p:spPr bwMode="auto">
          <a:xfrm>
            <a:off x="7051040" y="6096000"/>
            <a:ext cx="4673600" cy="583060"/>
          </a:xfrm>
          <a:prstGeom prst="rect">
            <a:avLst/>
          </a:prstGeom>
          <a:noFill/>
          <a:ln w="63500" cap="sq" algn="ctr">
            <a:solidFill>
              <a:srgbClr val="FFC000"/>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6" name="TextBox 5">
            <a:extLst>
              <a:ext uri="{FF2B5EF4-FFF2-40B4-BE49-F238E27FC236}">
                <a16:creationId xmlns:a16="http://schemas.microsoft.com/office/drawing/2014/main" id="{F9804302-0161-8D14-8C92-830A595A68D3}"/>
              </a:ext>
            </a:extLst>
          </p:cNvPr>
          <p:cNvSpPr txBox="1"/>
          <p:nvPr/>
        </p:nvSpPr>
        <p:spPr>
          <a:xfrm>
            <a:off x="1076960" y="3190240"/>
            <a:ext cx="4815840" cy="2438400"/>
          </a:xfrm>
          <a:prstGeom prst="rect">
            <a:avLst/>
          </a:prstGeom>
          <a:noFill/>
        </p:spPr>
        <p:txBody>
          <a:bodyPr wrap="square" rtlCol="0">
            <a:noAutofit/>
          </a:bodyPr>
          <a:lstStyle/>
          <a:p>
            <a:pPr algn="ctr"/>
            <a:r>
              <a:rPr lang="en-US" sz="2000" dirty="0"/>
              <a:t>Verifies that you read and understood future reporting requirements</a:t>
            </a:r>
          </a:p>
        </p:txBody>
      </p:sp>
      <p:cxnSp>
        <p:nvCxnSpPr>
          <p:cNvPr id="7" name="Straight Arrow Connector 6">
            <a:extLst>
              <a:ext uri="{FF2B5EF4-FFF2-40B4-BE49-F238E27FC236}">
                <a16:creationId xmlns:a16="http://schemas.microsoft.com/office/drawing/2014/main" id="{E0A19DA9-2FD9-E381-8592-58C499996A2A}"/>
              </a:ext>
            </a:extLst>
          </p:cNvPr>
          <p:cNvCxnSpPr>
            <a:cxnSpLocks/>
          </p:cNvCxnSpPr>
          <p:nvPr/>
        </p:nvCxnSpPr>
        <p:spPr>
          <a:xfrm>
            <a:off x="3408681" y="4132010"/>
            <a:ext cx="3464560" cy="2255520"/>
          </a:xfrm>
          <a:prstGeom prst="straightConnector1">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625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2DBAA-7FC2-BE4E-2BF3-3AA167260B2C}"/>
              </a:ext>
            </a:extLst>
          </p:cNvPr>
          <p:cNvSpPr>
            <a:spLocks noGrp="1"/>
          </p:cNvSpPr>
          <p:nvPr>
            <p:ph type="title"/>
          </p:nvPr>
        </p:nvSpPr>
        <p:spPr>
          <a:xfrm>
            <a:off x="386080" y="411879"/>
            <a:ext cx="6511186" cy="1371600"/>
          </a:xfrm>
        </p:spPr>
        <p:txBody>
          <a:bodyPr/>
          <a:lstStyle/>
          <a:p>
            <a:pPr algn="ctr"/>
            <a:r>
              <a:rPr lang="en-US" dirty="0"/>
              <a:t>I-765 Government App.</a:t>
            </a:r>
          </a:p>
        </p:txBody>
      </p:sp>
      <p:pic>
        <p:nvPicPr>
          <p:cNvPr id="4" name="Picture 3">
            <a:extLst>
              <a:ext uri="{FF2B5EF4-FFF2-40B4-BE49-F238E27FC236}">
                <a16:creationId xmlns:a16="http://schemas.microsoft.com/office/drawing/2014/main" id="{55FBBAD4-209C-46B4-CA26-55B3C4439B7C}"/>
              </a:ext>
            </a:extLst>
          </p:cNvPr>
          <p:cNvPicPr>
            <a:picLocks noChangeAspect="1"/>
          </p:cNvPicPr>
          <p:nvPr/>
        </p:nvPicPr>
        <p:blipFill>
          <a:blip r:embed="rId2"/>
          <a:stretch>
            <a:fillRect/>
          </a:stretch>
        </p:blipFill>
        <p:spPr>
          <a:xfrm>
            <a:off x="6897266" y="137957"/>
            <a:ext cx="5203294" cy="6582085"/>
          </a:xfrm>
          <a:prstGeom prst="rect">
            <a:avLst/>
          </a:prstGeom>
        </p:spPr>
      </p:pic>
      <p:sp>
        <p:nvSpPr>
          <p:cNvPr id="5" name="Rectangle 4">
            <a:extLst>
              <a:ext uri="{FF2B5EF4-FFF2-40B4-BE49-F238E27FC236}">
                <a16:creationId xmlns:a16="http://schemas.microsoft.com/office/drawing/2014/main" id="{D222A911-077B-CED0-39C2-818B9E5F8A7A}"/>
              </a:ext>
            </a:extLst>
          </p:cNvPr>
          <p:cNvSpPr/>
          <p:nvPr/>
        </p:nvSpPr>
        <p:spPr bwMode="auto">
          <a:xfrm>
            <a:off x="6897266" y="4889500"/>
            <a:ext cx="2480414" cy="464820"/>
          </a:xfrm>
          <a:prstGeom prst="rect">
            <a:avLst/>
          </a:prstGeom>
          <a:noFill/>
          <a:ln w="50800" cap="sq" algn="ctr">
            <a:solidFill>
              <a:srgbClr val="FFC000"/>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6" name="Rectangle 5">
            <a:extLst>
              <a:ext uri="{FF2B5EF4-FFF2-40B4-BE49-F238E27FC236}">
                <a16:creationId xmlns:a16="http://schemas.microsoft.com/office/drawing/2014/main" id="{0A7798CD-C754-2BB9-61E7-C6744B5A4DB6}"/>
              </a:ext>
            </a:extLst>
          </p:cNvPr>
          <p:cNvSpPr/>
          <p:nvPr/>
        </p:nvSpPr>
        <p:spPr bwMode="auto">
          <a:xfrm>
            <a:off x="6897266" y="5699760"/>
            <a:ext cx="2602334" cy="1020282"/>
          </a:xfrm>
          <a:prstGeom prst="rect">
            <a:avLst/>
          </a:prstGeom>
          <a:noFill/>
          <a:ln w="50800" cap="sq" algn="ctr">
            <a:solidFill>
              <a:srgbClr val="FFC000"/>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7" name="TextBox 6">
            <a:extLst>
              <a:ext uri="{FF2B5EF4-FFF2-40B4-BE49-F238E27FC236}">
                <a16:creationId xmlns:a16="http://schemas.microsoft.com/office/drawing/2014/main" id="{9E7912BA-F958-6BFC-7739-CBA330286F73}"/>
              </a:ext>
            </a:extLst>
          </p:cNvPr>
          <p:cNvSpPr txBox="1"/>
          <p:nvPr/>
        </p:nvSpPr>
        <p:spPr>
          <a:xfrm>
            <a:off x="772160" y="2265680"/>
            <a:ext cx="5577840" cy="2722880"/>
          </a:xfrm>
          <a:prstGeom prst="rect">
            <a:avLst/>
          </a:prstGeom>
          <a:noFill/>
        </p:spPr>
        <p:txBody>
          <a:bodyPr wrap="square" rtlCol="0">
            <a:noAutofit/>
          </a:bodyPr>
          <a:lstStyle/>
          <a:p>
            <a:pPr algn="ctr"/>
            <a:r>
              <a:rPr lang="en-US" sz="2000" dirty="0"/>
              <a:t>An IH advisor will review the draft of your I-765 OPT application. Once your answers have been verified you will later log in to </a:t>
            </a:r>
            <a:r>
              <a:rPr lang="en-US" sz="2000" dirty="0">
                <a:solidFill>
                  <a:srgbClr val="C00000"/>
                </a:solidFill>
                <a:hlinkClick r:id="rId3">
                  <a:extLst>
                    <a:ext uri="{A12FA001-AC4F-418D-AE19-62706E023703}">
                      <ahyp:hlinkClr xmlns:ahyp="http://schemas.microsoft.com/office/drawing/2018/hyperlinkcolor" val="tx"/>
                    </a:ext>
                  </a:extLst>
                </a:hlinkClick>
              </a:rPr>
              <a:t>USCIS.gov</a:t>
            </a:r>
            <a:r>
              <a:rPr lang="en-US" sz="2000" dirty="0">
                <a:solidFill>
                  <a:srgbClr val="C00000"/>
                </a:solidFill>
              </a:rPr>
              <a:t> </a:t>
            </a:r>
            <a:r>
              <a:rPr lang="en-US" sz="2000" dirty="0"/>
              <a:t>to resubmit your answers through the dynamic survey version of the I-765 on USCIS’s website. You will not upload the pdf of the form to USCIS.</a:t>
            </a:r>
          </a:p>
          <a:p>
            <a:pPr algn="ctr"/>
            <a:endParaRPr lang="en-US" sz="2000" dirty="0"/>
          </a:p>
          <a:p>
            <a:pPr algn="ctr"/>
            <a:r>
              <a:rPr lang="en-US" sz="2000" dirty="0"/>
              <a:t>On the following slides, the highlighted sections are the sections you will fill in.</a:t>
            </a:r>
          </a:p>
        </p:txBody>
      </p:sp>
    </p:spTree>
    <p:extLst>
      <p:ext uri="{BB962C8B-B14F-4D97-AF65-F5344CB8AC3E}">
        <p14:creationId xmlns:p14="http://schemas.microsoft.com/office/powerpoint/2010/main" val="11282908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3.xml><?xml version="1.0" encoding="utf-8"?>
<ds:datastoreItem xmlns:ds="http://schemas.openxmlformats.org/officeDocument/2006/customXml" ds:itemID="{B975FBC4-9D33-46BE-911D-419763BA9AF9}">
  <ds:schemaRefs>
    <ds:schemaRef ds:uri="http://schemas.microsoft.com/office/2006/metadata/properties"/>
    <ds:schemaRef ds:uri="http://purl.org/dc/elements/1.1/"/>
    <ds:schemaRef ds:uri="http://purl.org/dc/terms/"/>
    <ds:schemaRef ds:uri="71af3243-3dd4-4a8d-8c0d-dd76da1f02a5"/>
    <ds:schemaRef ds:uri="http://schemas.microsoft.com/office/infopath/2007/PartnerControls"/>
    <ds:schemaRef ds:uri="16c05727-aa75-4e4a-9b5f-8a80a1165891"/>
    <ds:schemaRef ds:uri="http://www.w3.org/XML/1998/namespace"/>
    <ds:schemaRef ds:uri="http://schemas.microsoft.com/office/2006/documentManagement/types"/>
    <ds:schemaRef ds:uri="http://purl.org/dc/dcmitype/"/>
    <ds:schemaRef ds:uri="http://schemas.openxmlformats.org/package/2006/metadata/core-properties"/>
  </ds:schemaRefs>
</ds:datastoreItem>
</file>

<file path=docMetadata/LabelInfo.xml><?xml version="1.0" encoding="utf-8"?>
<clbl:labelList xmlns:clbl="http://schemas.microsoft.com/office/2020/mipLabelMetadata">
  <clbl:label id="{589c76f5-ca15-41f9-884b-55ec15a0672a}" enabled="0" method="" siteId="{589c76f5-ca15-41f9-884b-55ec15a0672a}" removed="1"/>
</clbl:labelList>
</file>

<file path=docProps/app.xml><?xml version="1.0" encoding="utf-8"?>
<Properties xmlns="http://schemas.openxmlformats.org/officeDocument/2006/extended-properties" xmlns:vt="http://schemas.openxmlformats.org/officeDocument/2006/docPropsVTypes">
  <Template/>
  <TotalTime>3394</TotalTime>
  <Words>1293</Words>
  <Application>Microsoft Office PowerPoint</Application>
  <PresentationFormat>Widescreen</PresentationFormat>
  <Paragraphs>105</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Avenir Next LT Pro</vt:lpstr>
      <vt:lpstr>Avenir Next LT Pro Light</vt:lpstr>
      <vt:lpstr>Calibri</vt:lpstr>
      <vt:lpstr>Garamond</vt:lpstr>
      <vt:lpstr>SavonVTI</vt:lpstr>
      <vt:lpstr>STEM OPT</vt:lpstr>
      <vt:lpstr>Eligibility for STEM OPT</vt:lpstr>
      <vt:lpstr>Timelines</vt:lpstr>
      <vt:lpstr>Process for Applying for STEM OPT this information is also listed on the International House Student Forms page under “Apply for 24-Month STEM OPT Extension”</vt:lpstr>
      <vt:lpstr>What you need for the application</vt:lpstr>
      <vt:lpstr>PowerPoint Presentation</vt:lpstr>
      <vt:lpstr>WPI Application</vt:lpstr>
      <vt:lpstr>PowerPoint Presentation</vt:lpstr>
      <vt:lpstr>I-765 Government App.</vt:lpstr>
      <vt:lpstr>e</vt:lpstr>
      <vt:lpstr>PowerPoint Presentation</vt:lpstr>
      <vt:lpstr>PowerPoint Presentation</vt:lpstr>
      <vt:lpstr>I-983 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Premium Processing Fee</vt:lpstr>
      <vt:lpstr>PowerPoint Presentation</vt:lpstr>
      <vt:lpstr>PowerPoint Presentation</vt:lpstr>
      <vt:lpstr>What is “Employment”?</vt:lpstr>
      <vt:lpstr>Frequently Asked Questions</vt:lpstr>
      <vt:lpstr>Connecting to H-1B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dc:title>
  <dc:creator>Callahan-Panday, Colleen</dc:creator>
  <cp:lastModifiedBy>Callahan-Panday, Colleen</cp:lastModifiedBy>
  <cp:revision>11</cp:revision>
  <cp:lastPrinted>2025-03-04T23:10:15Z</cp:lastPrinted>
  <dcterms:created xsi:type="dcterms:W3CDTF">2021-03-01T15:43:21Z</dcterms:created>
  <dcterms:modified xsi:type="dcterms:W3CDTF">2025-03-05T01:12:04Z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