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697" r:id="rId4"/>
    <p:sldMasterId id="2147483715" r:id="rId5"/>
  </p:sldMasterIdLst>
  <p:notesMasterIdLst>
    <p:notesMasterId r:id="rId36"/>
  </p:notesMasterIdLst>
  <p:sldIdLst>
    <p:sldId id="302" r:id="rId6"/>
    <p:sldId id="492" r:id="rId7"/>
    <p:sldId id="490" r:id="rId8"/>
    <p:sldId id="493" r:id="rId9"/>
    <p:sldId id="488" r:id="rId10"/>
    <p:sldId id="495" r:id="rId11"/>
    <p:sldId id="496" r:id="rId12"/>
    <p:sldId id="497" r:id="rId13"/>
    <p:sldId id="498" r:id="rId14"/>
    <p:sldId id="513" r:id="rId15"/>
    <p:sldId id="499" r:id="rId16"/>
    <p:sldId id="500" r:id="rId17"/>
    <p:sldId id="501" r:id="rId18"/>
    <p:sldId id="502" r:id="rId19"/>
    <p:sldId id="483" r:id="rId20"/>
    <p:sldId id="489" r:id="rId21"/>
    <p:sldId id="491" r:id="rId22"/>
    <p:sldId id="494" r:id="rId23"/>
    <p:sldId id="506" r:id="rId24"/>
    <p:sldId id="503" r:id="rId25"/>
    <p:sldId id="505" r:id="rId26"/>
    <p:sldId id="487" r:id="rId27"/>
    <p:sldId id="482" r:id="rId28"/>
    <p:sldId id="507" r:id="rId29"/>
    <p:sldId id="508" r:id="rId30"/>
    <p:sldId id="509" r:id="rId31"/>
    <p:sldId id="510" r:id="rId32"/>
    <p:sldId id="511" r:id="rId33"/>
    <p:sldId id="512" r:id="rId34"/>
    <p:sldId id="326" r:id="rId35"/>
  </p:sldIdLst>
  <p:sldSz cx="12192000" cy="6858000"/>
  <p:notesSz cx="9283700" cy="6985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amp; Overview" id="{3D55DBA7-D2B5-45F7-9CDF-A240EBDF776F}">
          <p14:sldIdLst>
            <p14:sldId id="302"/>
            <p14:sldId id="492"/>
          </p14:sldIdLst>
        </p14:section>
        <p14:section name="Benefits &amp; What's New" id="{E639F594-A536-4321-90C1-299D0D87183D}">
          <p14:sldIdLst>
            <p14:sldId id="490"/>
            <p14:sldId id="493"/>
          </p14:sldIdLst>
        </p14:section>
        <p14:section name="Federal Work Study" id="{C1725520-1017-45A9-BADF-13745D4AFFDF}">
          <p14:sldIdLst>
            <p14:sldId id="488"/>
            <p14:sldId id="495"/>
            <p14:sldId id="496"/>
            <p14:sldId id="497"/>
            <p14:sldId id="498"/>
            <p14:sldId id="513"/>
            <p14:sldId id="499"/>
            <p14:sldId id="500"/>
            <p14:sldId id="501"/>
            <p14:sldId id="502"/>
          </p14:sldIdLst>
        </p14:section>
        <p14:section name="Workday Student Recruiting" id="{42FE8A25-8B20-43C6-BC09-AA7F69C9B4FA}">
          <p14:sldIdLst>
            <p14:sldId id="483"/>
            <p14:sldId id="489"/>
            <p14:sldId id="491"/>
            <p14:sldId id="494"/>
            <p14:sldId id="506"/>
            <p14:sldId id="503"/>
            <p14:sldId id="505"/>
            <p14:sldId id="487"/>
          </p14:sldIdLst>
        </p14:section>
        <p14:section name="Payroll" id="{463208A2-855B-47F4-B947-3D521522613C}">
          <p14:sldIdLst>
            <p14:sldId id="482"/>
            <p14:sldId id="507"/>
            <p14:sldId id="508"/>
            <p14:sldId id="509"/>
            <p14:sldId id="510"/>
            <p14:sldId id="511"/>
            <p14:sldId id="512"/>
          </p14:sldIdLst>
        </p14:section>
        <p14:section name="Questions &amp; Conclusion" id="{AAB027F6-E5A7-463C-A685-DC10D7AC1036}">
          <p14:sldIdLst>
            <p14:sldId id="32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407593F-6E58-0655-0D82-D56899286653}" name="Kay, Leanne" initials="LK" userId="S::lkay@wpi.edu::e6995f7c-b752-4dd0-a8ef-7832c809e2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D935E2-8710-42E0-9870-548C3472363B}" v="30" dt="2026-08-14T15:20:59.5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72" autoAdjust="0"/>
    <p:restoredTop sz="60553" autoAdjust="0"/>
  </p:normalViewPr>
  <p:slideViewPr>
    <p:cSldViewPr snapToGrid="0">
      <p:cViewPr varScale="1">
        <p:scale>
          <a:sx n="64" d="100"/>
          <a:sy n="64" d="100"/>
        </p:scale>
        <p:origin x="153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8/10/relationships/authors" Target="author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y, Leanne" userId="e6995f7c-b752-4dd0-a8ef-7832c809e2d2" providerId="ADAL" clId="{3E65AAD4-3FFF-41E1-B6C4-2649A21AF9C5}"/>
    <pc:docChg chg="custSel modSld sldOrd">
      <pc:chgData name="Kay, Leanne" userId="e6995f7c-b752-4dd0-a8ef-7832c809e2d2" providerId="ADAL" clId="{3E65AAD4-3FFF-41E1-B6C4-2649A21AF9C5}" dt="2026-08-14T15:41:38.530" v="879" actId="931"/>
      <pc:docMkLst>
        <pc:docMk/>
      </pc:docMkLst>
      <pc:sldChg chg="ord modNotesTx">
        <pc:chgData name="Kay, Leanne" userId="e6995f7c-b752-4dd0-a8ef-7832c809e2d2" providerId="ADAL" clId="{3E65AAD4-3FFF-41E1-B6C4-2649A21AF9C5}" dt="2026-08-14T15:15:10.808" v="396" actId="20577"/>
        <pc:sldMkLst>
          <pc:docMk/>
          <pc:sldMk cId="3294088976" sldId="302"/>
        </pc:sldMkLst>
      </pc:sldChg>
      <pc:sldChg chg="modNotesTx">
        <pc:chgData name="Kay, Leanne" userId="e6995f7c-b752-4dd0-a8ef-7832c809e2d2" providerId="ADAL" clId="{3E65AAD4-3FFF-41E1-B6C4-2649A21AF9C5}" dt="2026-08-14T15:21:07.611" v="870" actId="20577"/>
        <pc:sldMkLst>
          <pc:docMk/>
          <pc:sldMk cId="726727505" sldId="326"/>
        </pc:sldMkLst>
      </pc:sldChg>
      <pc:sldChg chg="modNotesTx">
        <pc:chgData name="Kay, Leanne" userId="e6995f7c-b752-4dd0-a8ef-7832c809e2d2" providerId="ADAL" clId="{3E65AAD4-3FFF-41E1-B6C4-2649A21AF9C5}" dt="2026-08-14T15:20:36.038" v="867" actId="20577"/>
        <pc:sldMkLst>
          <pc:docMk/>
          <pc:sldMk cId="1527619161" sldId="482"/>
        </pc:sldMkLst>
      </pc:sldChg>
      <pc:sldChg chg="modNotesTx">
        <pc:chgData name="Kay, Leanne" userId="e6995f7c-b752-4dd0-a8ef-7832c809e2d2" providerId="ADAL" clId="{3E65AAD4-3FFF-41E1-B6C4-2649A21AF9C5}" dt="2026-08-14T15:19:53.019" v="837" actId="20577"/>
        <pc:sldMkLst>
          <pc:docMk/>
          <pc:sldMk cId="3145430176" sldId="483"/>
        </pc:sldMkLst>
      </pc:sldChg>
      <pc:sldChg chg="modNotesTx">
        <pc:chgData name="Kay, Leanne" userId="e6995f7c-b752-4dd0-a8ef-7832c809e2d2" providerId="ADAL" clId="{3E65AAD4-3FFF-41E1-B6C4-2649A21AF9C5}" dt="2026-08-14T15:15:37.816" v="426" actId="5793"/>
        <pc:sldMkLst>
          <pc:docMk/>
          <pc:sldMk cId="4095078068" sldId="488"/>
        </pc:sldMkLst>
      </pc:sldChg>
      <pc:sldChg chg="modNotesTx">
        <pc:chgData name="Kay, Leanne" userId="e6995f7c-b752-4dd0-a8ef-7832c809e2d2" providerId="ADAL" clId="{3E65AAD4-3FFF-41E1-B6C4-2649A21AF9C5}" dt="2026-08-14T15:15:18.966" v="414" actId="20577"/>
        <pc:sldMkLst>
          <pc:docMk/>
          <pc:sldMk cId="1692021268" sldId="490"/>
        </pc:sldMkLst>
      </pc:sldChg>
      <pc:sldChg chg="modNotesTx">
        <pc:chgData name="Kay, Leanne" userId="e6995f7c-b752-4dd0-a8ef-7832c809e2d2" providerId="ADAL" clId="{3E65AAD4-3FFF-41E1-B6C4-2649A21AF9C5}" dt="2026-08-14T15:20:06.734" v="838" actId="20577"/>
        <pc:sldMkLst>
          <pc:docMk/>
          <pc:sldMk cId="3934272145" sldId="491"/>
        </pc:sldMkLst>
      </pc:sldChg>
      <pc:sldChg chg="modNotesTx">
        <pc:chgData name="Kay, Leanne" userId="e6995f7c-b752-4dd0-a8ef-7832c809e2d2" providerId="ADAL" clId="{3E65AAD4-3FFF-41E1-B6C4-2649A21AF9C5}" dt="2026-08-14T15:15:15.388" v="405" actId="20577"/>
        <pc:sldMkLst>
          <pc:docMk/>
          <pc:sldMk cId="2630205656" sldId="492"/>
        </pc:sldMkLst>
      </pc:sldChg>
      <pc:sldChg chg="modNotesTx">
        <pc:chgData name="Kay, Leanne" userId="e6995f7c-b752-4dd0-a8ef-7832c809e2d2" providerId="ADAL" clId="{3E65AAD4-3FFF-41E1-B6C4-2649A21AF9C5}" dt="2026-08-14T15:15:21.950" v="423" actId="20577"/>
        <pc:sldMkLst>
          <pc:docMk/>
          <pc:sldMk cId="3131331001" sldId="493"/>
        </pc:sldMkLst>
      </pc:sldChg>
      <pc:sldChg chg="modNotesTx">
        <pc:chgData name="Kay, Leanne" userId="e6995f7c-b752-4dd0-a8ef-7832c809e2d2" providerId="ADAL" clId="{3E65AAD4-3FFF-41E1-B6C4-2649A21AF9C5}" dt="2026-08-14T15:15:32.182" v="424" actId="20577"/>
        <pc:sldMkLst>
          <pc:docMk/>
          <pc:sldMk cId="99604318" sldId="495"/>
        </pc:sldMkLst>
      </pc:sldChg>
      <pc:sldChg chg="modNotesTx">
        <pc:chgData name="Kay, Leanne" userId="e6995f7c-b752-4dd0-a8ef-7832c809e2d2" providerId="ADAL" clId="{3E65AAD4-3FFF-41E1-B6C4-2649A21AF9C5}" dt="2026-08-14T15:15:55.927" v="427" actId="20577"/>
        <pc:sldMkLst>
          <pc:docMk/>
          <pc:sldMk cId="3952512321" sldId="497"/>
        </pc:sldMkLst>
      </pc:sldChg>
      <pc:sldChg chg="modNotesTx">
        <pc:chgData name="Kay, Leanne" userId="e6995f7c-b752-4dd0-a8ef-7832c809e2d2" providerId="ADAL" clId="{3E65AAD4-3FFF-41E1-B6C4-2649A21AF9C5}" dt="2026-08-14T15:16:02.881" v="428" actId="20577"/>
        <pc:sldMkLst>
          <pc:docMk/>
          <pc:sldMk cId="4149234881" sldId="498"/>
        </pc:sldMkLst>
      </pc:sldChg>
      <pc:sldChg chg="modNotesTx">
        <pc:chgData name="Kay, Leanne" userId="e6995f7c-b752-4dd0-a8ef-7832c809e2d2" providerId="ADAL" clId="{3E65AAD4-3FFF-41E1-B6C4-2649A21AF9C5}" dt="2026-08-14T15:16:18.954" v="431" actId="20577"/>
        <pc:sldMkLst>
          <pc:docMk/>
          <pc:sldMk cId="1175336406" sldId="499"/>
        </pc:sldMkLst>
      </pc:sldChg>
      <pc:sldChg chg="modNotesTx">
        <pc:chgData name="Kay, Leanne" userId="e6995f7c-b752-4dd0-a8ef-7832c809e2d2" providerId="ADAL" clId="{3E65AAD4-3FFF-41E1-B6C4-2649A21AF9C5}" dt="2026-08-14T15:17:17.451" v="464" actId="20577"/>
        <pc:sldMkLst>
          <pc:docMk/>
          <pc:sldMk cId="820562389" sldId="500"/>
        </pc:sldMkLst>
      </pc:sldChg>
      <pc:sldChg chg="modNotesTx">
        <pc:chgData name="Kay, Leanne" userId="e6995f7c-b752-4dd0-a8ef-7832c809e2d2" providerId="ADAL" clId="{3E65AAD4-3FFF-41E1-B6C4-2649A21AF9C5}" dt="2026-08-14T15:17:13.465" v="457" actId="113"/>
        <pc:sldMkLst>
          <pc:docMk/>
          <pc:sldMk cId="2770372607" sldId="501"/>
        </pc:sldMkLst>
      </pc:sldChg>
      <pc:sldChg chg="modNotesTx">
        <pc:chgData name="Kay, Leanne" userId="e6995f7c-b752-4dd0-a8ef-7832c809e2d2" providerId="ADAL" clId="{3E65AAD4-3FFF-41E1-B6C4-2649A21AF9C5}" dt="2026-08-14T15:17:36.606" v="465" actId="20577"/>
        <pc:sldMkLst>
          <pc:docMk/>
          <pc:sldMk cId="1017219556" sldId="502"/>
        </pc:sldMkLst>
      </pc:sldChg>
      <pc:sldChg chg="modNotesTx">
        <pc:chgData name="Kay, Leanne" userId="e6995f7c-b752-4dd0-a8ef-7832c809e2d2" providerId="ADAL" clId="{3E65AAD4-3FFF-41E1-B6C4-2649A21AF9C5}" dt="2026-08-14T15:20:15.563" v="839" actId="20577"/>
        <pc:sldMkLst>
          <pc:docMk/>
          <pc:sldMk cId="1407124382" sldId="503"/>
        </pc:sldMkLst>
      </pc:sldChg>
      <pc:sldChg chg="addSp delSp modSp mod modNotesTx">
        <pc:chgData name="Kay, Leanne" userId="e6995f7c-b752-4dd0-a8ef-7832c809e2d2" providerId="ADAL" clId="{3E65AAD4-3FFF-41E1-B6C4-2649A21AF9C5}" dt="2026-08-14T15:41:38.530" v="879" actId="931"/>
        <pc:sldMkLst>
          <pc:docMk/>
          <pc:sldMk cId="2293350233" sldId="513"/>
        </pc:sldMkLst>
        <pc:spChg chg="del mod">
          <ac:chgData name="Kay, Leanne" userId="e6995f7c-b752-4dd0-a8ef-7832c809e2d2" providerId="ADAL" clId="{3E65AAD4-3FFF-41E1-B6C4-2649A21AF9C5}" dt="2026-08-14T15:23:37.692" v="873" actId="478"/>
          <ac:spMkLst>
            <pc:docMk/>
            <pc:sldMk cId="2293350233" sldId="513"/>
            <ac:spMk id="2" creationId="{6564CC2A-8A6C-37BD-D950-2DF61E111039}"/>
          </ac:spMkLst>
        </pc:spChg>
        <pc:spChg chg="add del mod">
          <ac:chgData name="Kay, Leanne" userId="e6995f7c-b752-4dd0-a8ef-7832c809e2d2" providerId="ADAL" clId="{3E65AAD4-3FFF-41E1-B6C4-2649A21AF9C5}" dt="2026-08-14T15:23:38.873" v="874" actId="478"/>
          <ac:spMkLst>
            <pc:docMk/>
            <pc:sldMk cId="2293350233" sldId="513"/>
            <ac:spMk id="4" creationId="{2315870F-B5CB-3300-3305-D85D7B5334A8}"/>
          </ac:spMkLst>
        </pc:spChg>
        <pc:picChg chg="del">
          <ac:chgData name="Kay, Leanne" userId="e6995f7c-b752-4dd0-a8ef-7832c809e2d2" providerId="ADAL" clId="{3E65AAD4-3FFF-41E1-B6C4-2649A21AF9C5}" dt="2026-08-14T15:23:34.438" v="871" actId="478"/>
          <ac:picMkLst>
            <pc:docMk/>
            <pc:sldMk cId="2293350233" sldId="513"/>
            <ac:picMk id="5" creationId="{C009C576-9B7C-0269-078D-AEBB99DA9CDE}"/>
          </ac:picMkLst>
        </pc:picChg>
        <pc:picChg chg="add del mod">
          <ac:chgData name="Kay, Leanne" userId="e6995f7c-b752-4dd0-a8ef-7832c809e2d2" providerId="ADAL" clId="{3E65AAD4-3FFF-41E1-B6C4-2649A21AF9C5}" dt="2026-08-14T15:24:26.689" v="878" actId="478"/>
          <ac:picMkLst>
            <pc:docMk/>
            <pc:sldMk cId="2293350233" sldId="513"/>
            <ac:picMk id="7" creationId="{5BD75B5C-7844-46A3-9328-86E16C1DBA33}"/>
          </ac:picMkLst>
        </pc:picChg>
        <pc:picChg chg="add mod">
          <ac:chgData name="Kay, Leanne" userId="e6995f7c-b752-4dd0-a8ef-7832c809e2d2" providerId="ADAL" clId="{3E65AAD4-3FFF-41E1-B6C4-2649A21AF9C5}" dt="2026-08-14T15:41:38.530" v="879" actId="931"/>
          <ac:picMkLst>
            <pc:docMk/>
            <pc:sldMk cId="2293350233" sldId="513"/>
            <ac:picMk id="9" creationId="{BF37E13A-F34C-766D-5FE6-242F8C34861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2937" cy="350463"/>
          </a:xfrm>
          <a:prstGeom prst="rect">
            <a:avLst/>
          </a:prstGeom>
        </p:spPr>
        <p:txBody>
          <a:bodyPr vert="horz" lIns="92953" tIns="46477" rIns="92953" bIns="46477" rtlCol="0"/>
          <a:lstStyle>
            <a:lvl1pPr algn="l">
              <a:defRPr sz="1200"/>
            </a:lvl1pPr>
          </a:lstStyle>
          <a:p>
            <a:endParaRPr lang="en-US"/>
          </a:p>
        </p:txBody>
      </p:sp>
      <p:sp>
        <p:nvSpPr>
          <p:cNvPr id="3" name="Date Placeholder 2"/>
          <p:cNvSpPr>
            <a:spLocks noGrp="1"/>
          </p:cNvSpPr>
          <p:nvPr>
            <p:ph type="dt" idx="1"/>
          </p:nvPr>
        </p:nvSpPr>
        <p:spPr>
          <a:xfrm>
            <a:off x="5258615" y="0"/>
            <a:ext cx="4022937" cy="350463"/>
          </a:xfrm>
          <a:prstGeom prst="rect">
            <a:avLst/>
          </a:prstGeom>
        </p:spPr>
        <p:txBody>
          <a:bodyPr vert="horz" lIns="92953" tIns="46477" rIns="92953" bIns="46477" rtlCol="0"/>
          <a:lstStyle>
            <a:lvl1pPr algn="r">
              <a:defRPr sz="1200"/>
            </a:lvl1pPr>
          </a:lstStyle>
          <a:p>
            <a:fld id="{984AFAC2-B4AB-4CB8-96E6-EE5433E75E13}" type="datetimeFigureOut">
              <a:rPr lang="en-US" smtClean="0"/>
              <a:t>8/14/2026</a:t>
            </a:fld>
            <a:endParaRPr lang="en-US"/>
          </a:p>
        </p:txBody>
      </p:sp>
      <p:sp>
        <p:nvSpPr>
          <p:cNvPr id="4" name="Slide Image Placeholder 3"/>
          <p:cNvSpPr>
            <a:spLocks noGrp="1" noRot="1" noChangeAspect="1"/>
          </p:cNvSpPr>
          <p:nvPr>
            <p:ph type="sldImg" idx="2"/>
          </p:nvPr>
        </p:nvSpPr>
        <p:spPr>
          <a:xfrm>
            <a:off x="2546350" y="873125"/>
            <a:ext cx="4191000" cy="2357438"/>
          </a:xfrm>
          <a:prstGeom prst="rect">
            <a:avLst/>
          </a:prstGeom>
          <a:noFill/>
          <a:ln w="12700">
            <a:solidFill>
              <a:prstClr val="black"/>
            </a:solidFill>
          </a:ln>
        </p:spPr>
        <p:txBody>
          <a:bodyPr vert="horz" lIns="92953" tIns="46477" rIns="92953" bIns="46477" rtlCol="0" anchor="ctr"/>
          <a:lstStyle/>
          <a:p>
            <a:endParaRPr lang="en-US"/>
          </a:p>
        </p:txBody>
      </p:sp>
      <p:sp>
        <p:nvSpPr>
          <p:cNvPr id="5" name="Notes Placeholder 4"/>
          <p:cNvSpPr>
            <a:spLocks noGrp="1"/>
          </p:cNvSpPr>
          <p:nvPr>
            <p:ph type="body" sz="quarter" idx="3"/>
          </p:nvPr>
        </p:nvSpPr>
        <p:spPr>
          <a:xfrm>
            <a:off x="928370" y="3361532"/>
            <a:ext cx="7426960" cy="2750344"/>
          </a:xfrm>
          <a:prstGeom prst="rect">
            <a:avLst/>
          </a:prstGeom>
        </p:spPr>
        <p:txBody>
          <a:bodyPr vert="horz" lIns="92953" tIns="46477" rIns="92953" bIns="4647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34538"/>
            <a:ext cx="4022937" cy="350462"/>
          </a:xfrm>
          <a:prstGeom prst="rect">
            <a:avLst/>
          </a:prstGeom>
        </p:spPr>
        <p:txBody>
          <a:bodyPr vert="horz" lIns="92953" tIns="46477" rIns="92953" bIns="46477" rtlCol="0" anchor="b"/>
          <a:lstStyle>
            <a:lvl1pPr algn="l">
              <a:defRPr sz="1200"/>
            </a:lvl1pPr>
          </a:lstStyle>
          <a:p>
            <a:endParaRPr lang="en-US"/>
          </a:p>
        </p:txBody>
      </p:sp>
      <p:sp>
        <p:nvSpPr>
          <p:cNvPr id="7" name="Slide Number Placeholder 6"/>
          <p:cNvSpPr>
            <a:spLocks noGrp="1"/>
          </p:cNvSpPr>
          <p:nvPr>
            <p:ph type="sldNum" sz="quarter" idx="5"/>
          </p:nvPr>
        </p:nvSpPr>
        <p:spPr>
          <a:xfrm>
            <a:off x="5258615" y="6634538"/>
            <a:ext cx="4022937" cy="350462"/>
          </a:xfrm>
          <a:prstGeom prst="rect">
            <a:avLst/>
          </a:prstGeom>
        </p:spPr>
        <p:txBody>
          <a:bodyPr vert="horz" lIns="92953" tIns="46477" rIns="92953" bIns="46477" rtlCol="0" anchor="b"/>
          <a:lstStyle>
            <a:lvl1pPr algn="r">
              <a:defRPr sz="1200"/>
            </a:lvl1pPr>
          </a:lstStyle>
          <a:p>
            <a:fld id="{F4363F03-8CAF-47B7-B1B2-C14A6ED19424}" type="slidenum">
              <a:rPr lang="en-US" smtClean="0"/>
              <a:t>‹#›</a:t>
            </a:fld>
            <a:endParaRPr lang="en-US"/>
          </a:p>
        </p:txBody>
      </p:sp>
    </p:spTree>
    <p:extLst>
      <p:ext uri="{BB962C8B-B14F-4D97-AF65-F5344CB8AC3E}">
        <p14:creationId xmlns:p14="http://schemas.microsoft.com/office/powerpoint/2010/main" val="387467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2988" y="523875"/>
            <a:ext cx="4657725" cy="2619375"/>
          </a:xfrm>
        </p:spPr>
      </p:sp>
      <p:sp>
        <p:nvSpPr>
          <p:cNvPr id="3" name="Notes Placeholder 2"/>
          <p:cNvSpPr>
            <a:spLocks noGrp="1"/>
          </p:cNvSpPr>
          <p:nvPr>
            <p:ph type="body" idx="1"/>
          </p:nvPr>
        </p:nvSpPr>
        <p:spPr/>
        <p:txBody>
          <a:bodyPr>
            <a:normAutofit/>
          </a:bodyPr>
          <a:lstStyle/>
          <a:p>
            <a:r>
              <a:rPr lang="en-US" b="1" dirty="0"/>
              <a:t>Presenter: Talent - Kelly Draper</a:t>
            </a:r>
          </a:p>
          <a:p>
            <a:endParaRPr lang="en-US" dirty="0"/>
          </a:p>
          <a:p>
            <a:r>
              <a:rPr lang="en-US" dirty="0"/>
              <a:t>Welcome to the 2026 supervisor training for student employment. We appreciate all of you coming today to learn about what’s new for the upcoming academic year.</a:t>
            </a:r>
          </a:p>
          <a:p>
            <a:endParaRPr lang="en-US" dirty="0"/>
          </a:p>
          <a:p>
            <a:r>
              <a:rPr lang="en-US" dirty="0"/>
              <a:t>Please note, Talent &amp; Inclusion has several team members supporting student employment, so we kindly ask you contact </a:t>
            </a:r>
            <a:r>
              <a:rPr lang="en-US" b="1" dirty="0"/>
              <a:t>Talent@wpi.edu</a:t>
            </a:r>
            <a:r>
              <a:rPr lang="en-US" dirty="0"/>
              <a:t>, rather than individuals for support moving forward. </a:t>
            </a:r>
          </a:p>
        </p:txBody>
      </p:sp>
      <p:sp>
        <p:nvSpPr>
          <p:cNvPr id="4" name="Slide Number Placeholder 3"/>
          <p:cNvSpPr>
            <a:spLocks noGrp="1"/>
          </p:cNvSpPr>
          <p:nvPr>
            <p:ph type="sldNum" sz="quarter" idx="10"/>
          </p:nvPr>
        </p:nvSpPr>
        <p:spPr/>
        <p:txBody>
          <a:bodyPr/>
          <a:lstStyle/>
          <a:p>
            <a:fld id="{3DA09BFF-9304-4EE8-967B-56F816FBB8C1}" type="slidenum">
              <a:rPr lang="en-US" smtClean="0"/>
              <a:pPr/>
              <a:t>1</a:t>
            </a:fld>
            <a:endParaRPr lang="en-US"/>
          </a:p>
        </p:txBody>
      </p:sp>
    </p:spTree>
    <p:extLst>
      <p:ext uri="{BB962C8B-B14F-4D97-AF65-F5344CB8AC3E}">
        <p14:creationId xmlns:p14="http://schemas.microsoft.com/office/powerpoint/2010/main" val="1544869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Office of Financial Aid – Gina Havel</a:t>
            </a:r>
          </a:p>
          <a:p>
            <a:br>
              <a:rPr lang="en-US" dirty="0"/>
            </a:br>
            <a:r>
              <a:rPr lang="en-US" dirty="0"/>
              <a:t>Here’s a sample of what the FWS earnings report distributed by Financial aid looks like. </a:t>
            </a:r>
            <a:br>
              <a:rPr lang="en-US" dirty="0"/>
            </a:br>
            <a:endParaRPr lang="en-US" dirty="0"/>
          </a:p>
          <a:p>
            <a:r>
              <a:rPr lang="en-US" dirty="0"/>
              <a:t>Note the FWS+CSWS award limit (that’s the amount of FWS funds a student is awarded)</a:t>
            </a:r>
          </a:p>
          <a:p>
            <a:r>
              <a:rPr lang="en-US" dirty="0"/>
              <a:t>Earnings from Workday / Payroll</a:t>
            </a:r>
          </a:p>
          <a:p>
            <a:r>
              <a:rPr lang="en-US" dirty="0"/>
              <a:t>Remaining funds (how much FWS funding do they have left?)</a:t>
            </a:r>
          </a:p>
          <a:p>
            <a:r>
              <a:rPr lang="en-US" dirty="0"/>
              <a:t>Estimated hours worked</a:t>
            </a:r>
          </a:p>
          <a:p>
            <a:r>
              <a:rPr lang="en-US" dirty="0"/>
              <a:t>Estimated hours remaining (how many hours can they work before reaching their award limit)</a:t>
            </a:r>
          </a:p>
          <a:p>
            <a:r>
              <a:rPr lang="en-US" dirty="0"/>
              <a:t>And Community Service </a:t>
            </a:r>
            <a:r>
              <a:rPr lang="en-US" dirty="0" err="1"/>
              <a:t>Workstudy</a:t>
            </a:r>
            <a:r>
              <a:rPr lang="en-US" dirty="0"/>
              <a:t> (earnings and hours completed). </a:t>
            </a:r>
          </a:p>
        </p:txBody>
      </p:sp>
      <p:sp>
        <p:nvSpPr>
          <p:cNvPr id="4" name="Slide Number Placeholder 3"/>
          <p:cNvSpPr>
            <a:spLocks noGrp="1"/>
          </p:cNvSpPr>
          <p:nvPr>
            <p:ph type="sldNum" sz="quarter" idx="5"/>
          </p:nvPr>
        </p:nvSpPr>
        <p:spPr/>
        <p:txBody>
          <a:bodyPr/>
          <a:lstStyle/>
          <a:p>
            <a:fld id="{F4363F03-8CAF-47B7-B1B2-C14A6ED19424}" type="slidenum">
              <a:rPr lang="en-US" smtClean="0"/>
              <a:t>10</a:t>
            </a:fld>
            <a:endParaRPr lang="en-US"/>
          </a:p>
        </p:txBody>
      </p:sp>
    </p:spTree>
    <p:extLst>
      <p:ext uri="{BB962C8B-B14F-4D97-AF65-F5344CB8AC3E}">
        <p14:creationId xmlns:p14="http://schemas.microsoft.com/office/powerpoint/2010/main" val="9085148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Office of Financial Aid – Gina Havel</a:t>
            </a:r>
          </a:p>
          <a:p>
            <a:endParaRPr lang="en-US" b="1" dirty="0"/>
          </a:p>
          <a:p>
            <a:r>
              <a:rPr lang="en-US" b="1" dirty="0"/>
              <a:t>Community Service Timesheet Steps – </a:t>
            </a:r>
          </a:p>
          <a:p>
            <a:endParaRPr lang="en-US" b="1" dirty="0"/>
          </a:p>
          <a:p>
            <a:r>
              <a:rPr lang="en-US" b="0" dirty="0"/>
              <a:t>As I mentioned earlier, students with FWS awards will also have a second job position in Workday, specifically for Community Service Work Study, under my JM (CSWS – Gina Havel).  Having a separate job/position in workday means that FWS and CSWS timesheet approvals are distinct – a delay in a CSWS </a:t>
            </a:r>
            <a:r>
              <a:rPr lang="en-US" b="0" dirty="0" err="1"/>
              <a:t>Timeheet</a:t>
            </a:r>
            <a:r>
              <a:rPr lang="en-US" b="0" dirty="0"/>
              <a:t> will not delay the approval and payroll for regular FWS.  CSWS hours must be submitted by the student within the workday </a:t>
            </a:r>
            <a:r>
              <a:rPr lang="en-US" b="0" dirty="0" err="1"/>
              <a:t>payperiod</a:t>
            </a:r>
            <a:r>
              <a:rPr lang="en-US" b="0" dirty="0"/>
              <a:t> – similar to regular student hourly timesheet deadlines. </a:t>
            </a:r>
          </a:p>
          <a:p>
            <a:endParaRPr lang="en-US" b="0" dirty="0"/>
          </a:p>
          <a:p>
            <a:r>
              <a:rPr lang="en-US" b="0" dirty="0"/>
              <a:t>For the student, the main difference between turning in a CSWS timesheet and submitting a regular FWS timesheet in workday is the CSWS Completion Form. </a:t>
            </a:r>
          </a:p>
          <a:p>
            <a:endParaRPr lang="en-US" b="0" dirty="0"/>
          </a:p>
          <a:p>
            <a:r>
              <a:rPr lang="en-US" b="0" dirty="0"/>
              <a:t>This form acts as a paper timesheet, signed by the student and the volunteer coordinator for the Agency/Event where the student completed Community Service hours, and must be uploaded as a Worker Document to the CSWS timesheet in Workday.  Students should take a CSWS completion form WITH THEM to the volunteer event/agency, so it can be filled out and signed.</a:t>
            </a:r>
          </a:p>
          <a:p>
            <a:endParaRPr lang="en-US" b="0" dirty="0"/>
          </a:p>
          <a:p>
            <a:r>
              <a:rPr lang="en-US" b="0" dirty="0"/>
              <a:t>Blank forms are available on the Financial aid office’s Community Service </a:t>
            </a:r>
            <a:r>
              <a:rPr lang="en-US" b="0" dirty="0" err="1"/>
              <a:t>Workstudy</a:t>
            </a:r>
            <a:r>
              <a:rPr lang="en-US" b="0" dirty="0"/>
              <a:t> information page.  The Student Activities office also has blank CSWS completion forms available. </a:t>
            </a:r>
          </a:p>
          <a:p>
            <a:endParaRPr lang="en-US" dirty="0"/>
          </a:p>
        </p:txBody>
      </p:sp>
      <p:sp>
        <p:nvSpPr>
          <p:cNvPr id="4" name="Slide Number Placeholder 3"/>
          <p:cNvSpPr>
            <a:spLocks noGrp="1"/>
          </p:cNvSpPr>
          <p:nvPr>
            <p:ph type="sldNum" sz="quarter" idx="5"/>
          </p:nvPr>
        </p:nvSpPr>
        <p:spPr/>
        <p:txBody>
          <a:bodyPr/>
          <a:lstStyle/>
          <a:p>
            <a:fld id="{F4363F03-8CAF-47B7-B1B2-C14A6ED19424}" type="slidenum">
              <a:rPr lang="en-US" smtClean="0"/>
              <a:t>11</a:t>
            </a:fld>
            <a:endParaRPr lang="en-US"/>
          </a:p>
        </p:txBody>
      </p:sp>
    </p:spTree>
    <p:extLst>
      <p:ext uri="{BB962C8B-B14F-4D97-AF65-F5344CB8AC3E}">
        <p14:creationId xmlns:p14="http://schemas.microsoft.com/office/powerpoint/2010/main" val="563206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Office of Financial Aid – Gina Havel</a:t>
            </a:r>
          </a:p>
          <a:p>
            <a:endParaRPr lang="en-US" b="1" dirty="0"/>
          </a:p>
          <a:p>
            <a:r>
              <a:rPr lang="en-US" b="0" dirty="0"/>
              <a:t>Student Hiring Process – Talent will go over this with you shortly. </a:t>
            </a:r>
          </a:p>
          <a:p>
            <a:endParaRPr lang="en-US" b="1" dirty="0"/>
          </a:p>
          <a:p>
            <a:r>
              <a:rPr lang="en-US" b="0" dirty="0"/>
              <a:t>Instead of A FWS pool in workday from which you “move worker supervisory” task to hire under </a:t>
            </a:r>
            <a:r>
              <a:rPr lang="en-US" b="0" dirty="0" err="1"/>
              <a:t>workstudy</a:t>
            </a:r>
            <a:r>
              <a:rPr lang="en-US" b="0" dirty="0"/>
              <a:t> funding, there is now just a report in workday which has all of the students with Federal </a:t>
            </a:r>
            <a:r>
              <a:rPr lang="en-US" b="0" dirty="0" err="1"/>
              <a:t>Workstudy</a:t>
            </a:r>
            <a:r>
              <a:rPr lang="en-US" b="0" dirty="0"/>
              <a:t> funding available to hire. </a:t>
            </a:r>
          </a:p>
          <a:p>
            <a:endParaRPr lang="en-US" b="0" dirty="0"/>
          </a:p>
          <a:p>
            <a:r>
              <a:rPr lang="en-US" b="0" dirty="0"/>
              <a:t>If you are trying to hire a student for FWS and they are not on the list, it could be because they’ve already been hired into a FWS by another department. Beyond that, please email me as there could be a variety of Financial aid application reasons why a student isn’t on the list in workday. </a:t>
            </a:r>
          </a:p>
          <a:p>
            <a:endParaRPr lang="en-US" b="1" dirty="0"/>
          </a:p>
          <a:p>
            <a:endParaRPr lang="en-US" b="0" dirty="0"/>
          </a:p>
          <a:p>
            <a:endParaRPr lang="en-US" dirty="0"/>
          </a:p>
        </p:txBody>
      </p:sp>
      <p:sp>
        <p:nvSpPr>
          <p:cNvPr id="4" name="Slide Number Placeholder 3"/>
          <p:cNvSpPr>
            <a:spLocks noGrp="1"/>
          </p:cNvSpPr>
          <p:nvPr>
            <p:ph type="sldNum" sz="quarter" idx="5"/>
          </p:nvPr>
        </p:nvSpPr>
        <p:spPr/>
        <p:txBody>
          <a:bodyPr/>
          <a:lstStyle/>
          <a:p>
            <a:fld id="{F4363F03-8CAF-47B7-B1B2-C14A6ED19424}" type="slidenum">
              <a:rPr lang="en-US" smtClean="0"/>
              <a:t>12</a:t>
            </a:fld>
            <a:endParaRPr lang="en-US"/>
          </a:p>
        </p:txBody>
      </p:sp>
    </p:spTree>
    <p:extLst>
      <p:ext uri="{BB962C8B-B14F-4D97-AF65-F5344CB8AC3E}">
        <p14:creationId xmlns:p14="http://schemas.microsoft.com/office/powerpoint/2010/main" val="2253684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Office of Financial Aid – Gina Havel</a:t>
            </a:r>
          </a:p>
          <a:p>
            <a:endParaRPr lang="en-US" b="1" dirty="0"/>
          </a:p>
          <a:p>
            <a:r>
              <a:rPr lang="en-US" b="0" dirty="0"/>
              <a:t>Hire Student Task: Talent will demonstrate this in a few minutes. </a:t>
            </a:r>
          </a:p>
          <a:p>
            <a:endParaRPr lang="en-US" b="1" dirty="0"/>
          </a:p>
          <a:p>
            <a:r>
              <a:rPr lang="en-US" b="0" dirty="0"/>
              <a:t>You’ll need to be sure you update the Job Profile to Federal </a:t>
            </a:r>
            <a:r>
              <a:rPr lang="en-US" b="0" dirty="0" err="1"/>
              <a:t>Workstudy</a:t>
            </a:r>
            <a:r>
              <a:rPr lang="en-US" b="0" dirty="0"/>
              <a:t>,.</a:t>
            </a:r>
          </a:p>
          <a:p>
            <a:r>
              <a:rPr lang="en-US" b="0" dirty="0"/>
              <a:t>Unlike in the past when FWS positions had generic Job titles, you can enter a specific Job Title. </a:t>
            </a:r>
          </a:p>
          <a:p>
            <a:r>
              <a:rPr lang="en-US" b="0" dirty="0"/>
              <a:t>You’ll also enter the Cost Center for Federal Work Study. </a:t>
            </a:r>
          </a:p>
          <a:p>
            <a:endParaRPr lang="en-US" b="0" dirty="0"/>
          </a:p>
          <a:p>
            <a:r>
              <a:rPr lang="en-US" b="0" dirty="0"/>
              <a:t>Start and end dates are 8/20/26 to 05/05/27. </a:t>
            </a:r>
          </a:p>
          <a:p>
            <a:endParaRPr lang="en-US" b="0" dirty="0"/>
          </a:p>
          <a:p>
            <a:endParaRPr lang="en-US" dirty="0"/>
          </a:p>
        </p:txBody>
      </p:sp>
      <p:sp>
        <p:nvSpPr>
          <p:cNvPr id="4" name="Slide Number Placeholder 3"/>
          <p:cNvSpPr>
            <a:spLocks noGrp="1"/>
          </p:cNvSpPr>
          <p:nvPr>
            <p:ph type="sldNum" sz="quarter" idx="5"/>
          </p:nvPr>
        </p:nvSpPr>
        <p:spPr/>
        <p:txBody>
          <a:bodyPr/>
          <a:lstStyle/>
          <a:p>
            <a:fld id="{F4363F03-8CAF-47B7-B1B2-C14A6ED19424}" type="slidenum">
              <a:rPr lang="en-US" smtClean="0"/>
              <a:t>13</a:t>
            </a:fld>
            <a:endParaRPr lang="en-US"/>
          </a:p>
        </p:txBody>
      </p:sp>
    </p:spTree>
    <p:extLst>
      <p:ext uri="{BB962C8B-B14F-4D97-AF65-F5344CB8AC3E}">
        <p14:creationId xmlns:p14="http://schemas.microsoft.com/office/powerpoint/2010/main" val="2770052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Office of Financial Aid – Gina Havel</a:t>
            </a:r>
          </a:p>
          <a:p>
            <a:endParaRPr lang="en-US" b="0" dirty="0"/>
          </a:p>
          <a:p>
            <a:r>
              <a:rPr lang="en-US" b="0" dirty="0"/>
              <a:t>Thank you for your attention today. </a:t>
            </a:r>
          </a:p>
          <a:p>
            <a:r>
              <a:rPr lang="en-US" b="0" dirty="0"/>
              <a:t>Here is the contact information for the Financial aid Office Federal </a:t>
            </a:r>
            <a:r>
              <a:rPr lang="en-US" b="0" dirty="0" err="1"/>
              <a:t>Workstudy</a:t>
            </a:r>
            <a:r>
              <a:rPr lang="en-US" b="0" dirty="0"/>
              <a:t> Team.  </a:t>
            </a:r>
          </a:p>
          <a:p>
            <a:endParaRPr lang="en-US" b="0" dirty="0"/>
          </a:p>
          <a:p>
            <a:r>
              <a:rPr lang="en-US" b="0" dirty="0"/>
              <a:t>Feel Free to reach out to me with your questions. </a:t>
            </a:r>
          </a:p>
          <a:p>
            <a:endParaRPr lang="en-US" b="0" dirty="0"/>
          </a:p>
          <a:p>
            <a:r>
              <a:rPr lang="en-US" sz="1200" b="1" kern="1200" dirty="0">
                <a:solidFill>
                  <a:schemeClr val="tx1"/>
                </a:solidFill>
                <a:effectLst/>
                <a:latin typeface="+mn-lt"/>
                <a:ea typeface="+mn-ea"/>
                <a:cs typeface="+mn-cs"/>
              </a:rPr>
              <a:t>Upcoming Federal Work-Study Events:</a:t>
            </a:r>
            <a:r>
              <a:rPr lang="en-US" sz="1200" kern="1200" dirty="0">
                <a:solidFill>
                  <a:schemeClr val="tx1"/>
                </a:solidFill>
                <a:effectLst/>
                <a:latin typeface="+mn-lt"/>
                <a:ea typeface="+mn-ea"/>
                <a:cs typeface="+mn-cs"/>
              </a:rPr>
              <a:t>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Student Attendance is not required, but we highly encourage students to attend, if able.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FWS Information Session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Wednesday August 19, 2026, 9:30 am – 10:15 am in Unity 500</a:t>
            </a:r>
          </a:p>
          <a:p>
            <a:pPr lvl="0"/>
            <a:r>
              <a:rPr lang="en-US" sz="1200" b="1" kern="1200" dirty="0">
                <a:solidFill>
                  <a:schemeClr val="tx1"/>
                </a:solidFill>
                <a:effectLst/>
                <a:latin typeface="+mn-lt"/>
                <a:ea typeface="+mn-ea"/>
                <a:cs typeface="+mn-cs"/>
              </a:rPr>
              <a:t>Community Service Work-Study Fair &amp; Info session</a:t>
            </a:r>
            <a:br>
              <a:rPr lang="en-US" sz="1200" b="1"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Wednesday August 19, 2026, 10:30 am – 12:00 pm in Unity 400</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2026-27 Annual Student Employment Job Fair</a:t>
            </a:r>
            <a:r>
              <a:rPr lang="en-US" sz="1200" kern="1200" dirty="0">
                <a:solidFill>
                  <a:schemeClr val="tx1"/>
                </a:solidFill>
                <a:effectLst/>
                <a:latin typeface="+mn-lt"/>
                <a:ea typeface="+mn-ea"/>
                <a:cs typeface="+mn-cs"/>
              </a:rPr>
              <a:t>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Wednesday, August 19, 2026, 1:30 pm – 3:00 pm in Alden Hall – Please RSVP with Talent to reserve a table at the Job Fair!</a:t>
            </a:r>
          </a:p>
          <a:p>
            <a:endParaRPr lang="en-US" b="0" dirty="0"/>
          </a:p>
          <a:p>
            <a:endParaRPr lang="en-US" b="1" dirty="0"/>
          </a:p>
          <a:p>
            <a:endParaRPr lang="en-US" b="0" dirty="0"/>
          </a:p>
          <a:p>
            <a:endParaRPr lang="en-US" dirty="0"/>
          </a:p>
        </p:txBody>
      </p:sp>
      <p:sp>
        <p:nvSpPr>
          <p:cNvPr id="4" name="Slide Number Placeholder 3"/>
          <p:cNvSpPr>
            <a:spLocks noGrp="1"/>
          </p:cNvSpPr>
          <p:nvPr>
            <p:ph type="sldNum" sz="quarter" idx="5"/>
          </p:nvPr>
        </p:nvSpPr>
        <p:spPr/>
        <p:txBody>
          <a:bodyPr/>
          <a:lstStyle/>
          <a:p>
            <a:fld id="{F4363F03-8CAF-47B7-B1B2-C14A6ED19424}" type="slidenum">
              <a:rPr lang="en-US" smtClean="0"/>
              <a:t>14</a:t>
            </a:fld>
            <a:endParaRPr lang="en-US"/>
          </a:p>
        </p:txBody>
      </p:sp>
    </p:spTree>
    <p:extLst>
      <p:ext uri="{BB962C8B-B14F-4D97-AF65-F5344CB8AC3E}">
        <p14:creationId xmlns:p14="http://schemas.microsoft.com/office/powerpoint/2010/main" val="1843134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F82E7-8C78-8055-6C9A-94047AFB41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3EF354-B512-8910-231F-230E27BC9B25}"/>
              </a:ext>
            </a:extLst>
          </p:cNvPr>
          <p:cNvSpPr>
            <a:spLocks noGrp="1" noRot="1" noChangeAspect="1"/>
          </p:cNvSpPr>
          <p:nvPr>
            <p:ph type="sldImg"/>
          </p:nvPr>
        </p:nvSpPr>
        <p:spPr>
          <a:xfrm>
            <a:off x="2312988" y="523875"/>
            <a:ext cx="4657725" cy="2619375"/>
          </a:xfrm>
        </p:spPr>
      </p:sp>
      <p:sp>
        <p:nvSpPr>
          <p:cNvPr id="3" name="Notes Placeholder 2">
            <a:extLst>
              <a:ext uri="{FF2B5EF4-FFF2-40B4-BE49-F238E27FC236}">
                <a16:creationId xmlns:a16="http://schemas.microsoft.com/office/drawing/2014/main" id="{9E4E7845-6FFB-CC75-E266-A587AD5A7214}"/>
              </a:ext>
            </a:extLst>
          </p:cNvPr>
          <p:cNvSpPr>
            <a:spLocks noGrp="1"/>
          </p:cNvSpPr>
          <p:nvPr>
            <p:ph type="body" idx="1"/>
          </p:nvPr>
        </p:nvSpPr>
        <p:spPr/>
        <p:txBody>
          <a:bodyPr>
            <a:normAutofit/>
          </a:bodyPr>
          <a:lstStyle/>
          <a:p>
            <a:pPr fontAlgn="t"/>
            <a:r>
              <a:rPr lang="en-US" b="1" dirty="0"/>
              <a:t>Presenter: Talent - Leanne Kay</a:t>
            </a:r>
          </a:p>
          <a:p>
            <a:pPr fontAlgn="t"/>
            <a:endParaRPr lang="en-US" dirty="0"/>
          </a:p>
          <a:p>
            <a:pPr fontAlgn="t"/>
            <a:r>
              <a:rPr lang="en-US" dirty="0"/>
              <a:t>Now that we've reviewed Federal Work Study and the responsibilities associated with funding and managing student employment, let's shift our focus to the recruiting and hiring process itself.</a:t>
            </a:r>
          </a:p>
          <a:p>
            <a:pPr fontAlgn="t"/>
            <a:endParaRPr lang="en-US" dirty="0"/>
          </a:p>
          <a:p>
            <a:pPr fontAlgn="t"/>
            <a:r>
              <a:rPr lang="en-US" dirty="0"/>
              <a:t>Whether you're hiring a Federal Work Study student or grant and department-funded student employee, all recruiting activity now begins in Workday Student Recruiting.</a:t>
            </a:r>
          </a:p>
          <a:p>
            <a:pPr fontAlgn="t"/>
            <a:endParaRPr lang="en-US" dirty="0"/>
          </a:p>
        </p:txBody>
      </p:sp>
      <p:sp>
        <p:nvSpPr>
          <p:cNvPr id="4" name="Slide Number Placeholder 3">
            <a:extLst>
              <a:ext uri="{FF2B5EF4-FFF2-40B4-BE49-F238E27FC236}">
                <a16:creationId xmlns:a16="http://schemas.microsoft.com/office/drawing/2014/main" id="{A4D04EFC-841E-A2BE-9239-27AC67D1EF60}"/>
              </a:ext>
            </a:extLst>
          </p:cNvPr>
          <p:cNvSpPr>
            <a:spLocks noGrp="1"/>
          </p:cNvSpPr>
          <p:nvPr>
            <p:ph type="sldNum" sz="quarter" idx="10"/>
          </p:nvPr>
        </p:nvSpPr>
        <p:spPr/>
        <p:txBody>
          <a:bodyPr/>
          <a:lstStyle/>
          <a:p>
            <a:fld id="{3DA09BFF-9304-4EE8-967B-56F816FBB8C1}" type="slidenum">
              <a:rPr lang="en-US" smtClean="0"/>
              <a:pPr/>
              <a:t>15</a:t>
            </a:fld>
            <a:endParaRPr lang="en-US"/>
          </a:p>
        </p:txBody>
      </p:sp>
    </p:spTree>
    <p:extLst>
      <p:ext uri="{BB962C8B-B14F-4D97-AF65-F5344CB8AC3E}">
        <p14:creationId xmlns:p14="http://schemas.microsoft.com/office/powerpoint/2010/main" val="12830596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b="1" dirty="0"/>
              <a:t>Presenter: Talent - Leanne Kay</a:t>
            </a:r>
          </a:p>
          <a:p>
            <a:pPr fontAlgn="t"/>
            <a:endParaRPr lang="en-US" dirty="0"/>
          </a:p>
          <a:p>
            <a:pPr fontAlgn="t"/>
            <a:r>
              <a:rPr lang="en-US" dirty="0"/>
              <a:t>Workday Student Recruiting creates a more streamlined hiring experience for both supervisors and students.</a:t>
            </a:r>
            <a:br>
              <a:rPr lang="en-US" dirty="0"/>
            </a:br>
            <a:endParaRPr lang="en-US" dirty="0"/>
          </a:p>
          <a:p>
            <a:pPr fontAlgn="t"/>
            <a:r>
              <a:rPr lang="en-US" dirty="0"/>
              <a:t>As mentioned previously, instead of moving between </a:t>
            </a:r>
            <a:r>
              <a:rPr lang="en-US" dirty="0" err="1"/>
              <a:t>JobX</a:t>
            </a:r>
            <a:r>
              <a:rPr lang="en-US" dirty="0"/>
              <a:t> and Workday, recruiting, hiring, onboarding, and employment management now occur within a single system.</a:t>
            </a:r>
            <a:br>
              <a:rPr lang="en-US" dirty="0"/>
            </a:br>
            <a:endParaRPr lang="en-US" dirty="0"/>
          </a:p>
          <a:p>
            <a:pPr fontAlgn="t"/>
            <a:r>
              <a:rPr lang="en-US" dirty="0"/>
              <a:t>Workday’s automated workflows help ensure positions are reviewed and approved efficiently. Built-in compliance checks help ensure employment requirements are completed before students begin to work, including tasks like completing the I-9. </a:t>
            </a:r>
          </a:p>
          <a:p>
            <a:pPr fontAlgn="t"/>
            <a:endParaRPr lang="en-US" dirty="0"/>
          </a:p>
          <a:p>
            <a:pPr fontAlgn="t"/>
            <a:r>
              <a:rPr lang="en-US" dirty="0"/>
              <a:t>Supervisors and students can complete tasks and monitor progress from any device, including a laptop, cell phone, or tablet through the Workday app.</a:t>
            </a:r>
          </a:p>
          <a:p>
            <a:endParaRPr lang="en-US" dirty="0"/>
          </a:p>
        </p:txBody>
      </p:sp>
      <p:sp>
        <p:nvSpPr>
          <p:cNvPr id="4" name="Slide Number Placeholder 3"/>
          <p:cNvSpPr>
            <a:spLocks noGrp="1"/>
          </p:cNvSpPr>
          <p:nvPr>
            <p:ph type="sldNum" sz="quarter" idx="5"/>
          </p:nvPr>
        </p:nvSpPr>
        <p:spPr/>
        <p:txBody>
          <a:bodyPr/>
          <a:lstStyle/>
          <a:p>
            <a:fld id="{F4363F03-8CAF-47B7-B1B2-C14A6ED19424}" type="slidenum">
              <a:rPr lang="en-US" smtClean="0"/>
              <a:t>16</a:t>
            </a:fld>
            <a:endParaRPr lang="en-US"/>
          </a:p>
        </p:txBody>
      </p:sp>
    </p:spTree>
    <p:extLst>
      <p:ext uri="{BB962C8B-B14F-4D97-AF65-F5344CB8AC3E}">
        <p14:creationId xmlns:p14="http://schemas.microsoft.com/office/powerpoint/2010/main" val="20930566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b="1" dirty="0"/>
              <a:t>Presenter: Talent - Leanne Kay</a:t>
            </a:r>
          </a:p>
          <a:p>
            <a:pPr defTabSz="929538" fontAlgn="t">
              <a:defRPr/>
            </a:pPr>
            <a:endParaRPr lang="en-US" dirty="0"/>
          </a:p>
          <a:p>
            <a:pPr defTabSz="929538" fontAlgn="t">
              <a:defRPr/>
            </a:pPr>
            <a:r>
              <a:rPr lang="en-US" dirty="0"/>
              <a:t>Now let's look at the overall recruiting process before diving deeper into each stage.</a:t>
            </a:r>
          </a:p>
          <a:p>
            <a:pPr fontAlgn="t"/>
            <a:endParaRPr lang="en-US" dirty="0"/>
          </a:p>
          <a:p>
            <a:pPr fontAlgn="t"/>
            <a:r>
              <a:rPr lang="en-US" dirty="0"/>
              <a:t>Student hiring begins with the creation of a job requisition. This is where supervisors define the position details, including the job title, job description, number of openings, cost center, and supervisory organization.</a:t>
            </a:r>
          </a:p>
          <a:p>
            <a:pPr fontAlgn="t"/>
            <a:endParaRPr lang="en-US" dirty="0"/>
          </a:p>
          <a:p>
            <a:pPr fontAlgn="t"/>
            <a:r>
              <a:rPr lang="en-US" dirty="0"/>
              <a:t>Once the requisition is submitted, it moves through the approval process. Talent &amp; Inclusion reviews the request to ensure the position information is complete, compliant, and aligned with university guidelines.</a:t>
            </a:r>
          </a:p>
          <a:p>
            <a:pPr fontAlgn="t"/>
            <a:endParaRPr lang="en-US" dirty="0"/>
          </a:p>
          <a:p>
            <a:pPr fontAlgn="t"/>
            <a:r>
              <a:rPr lang="en-US" dirty="0"/>
              <a:t>After approval, the position can be posted to the Internal Career Site for Students, making it visible to eligible student applicants.</a:t>
            </a:r>
          </a:p>
          <a:p>
            <a:pPr fontAlgn="t"/>
            <a:endParaRPr lang="en-US" dirty="0"/>
          </a:p>
          <a:p>
            <a:pPr fontAlgn="t"/>
            <a:r>
              <a:rPr lang="en-US" dirty="0"/>
              <a:t>As applications are received, supervisors can review candidates directly within Workday. This includes reviewing resumes, application materials, and moving candidates through the recruiting stages as needed.</a:t>
            </a:r>
          </a:p>
          <a:p>
            <a:pPr fontAlgn="t"/>
            <a:endParaRPr lang="en-US" dirty="0"/>
          </a:p>
          <a:p>
            <a:pPr fontAlgn="t"/>
            <a:r>
              <a:rPr lang="en-US" dirty="0"/>
              <a:t>When you've identified the candidate you'd like to hire, you'll move that applicant to the Ready for Hire stage. This action signals that you're ready to begin the employment transaction.</a:t>
            </a:r>
          </a:p>
          <a:p>
            <a:pPr fontAlgn="t"/>
            <a:endParaRPr lang="en-US" dirty="0"/>
          </a:p>
          <a:p>
            <a:pPr fontAlgn="t"/>
            <a:r>
              <a:rPr lang="en-US" dirty="0"/>
              <a:t>The final step is hiring the student. Depending on whether the student already has an active position at WPI, Workday will guide you through either the Hire Employee process or the Start Additional Job process.</a:t>
            </a:r>
          </a:p>
          <a:p>
            <a:pPr fontAlgn="t"/>
            <a:endParaRPr lang="en-US" dirty="0"/>
          </a:p>
          <a:p>
            <a:pPr fontAlgn="t"/>
            <a:r>
              <a:rPr lang="en-US" dirty="0"/>
              <a:t>In the next few slides, we'll take a closer look at each stage of this process, starting with how to create and submit a student job requisition.</a:t>
            </a:r>
          </a:p>
          <a:p>
            <a:endParaRPr lang="en-US" dirty="0"/>
          </a:p>
        </p:txBody>
      </p:sp>
      <p:sp>
        <p:nvSpPr>
          <p:cNvPr id="4" name="Slide Number Placeholder 3"/>
          <p:cNvSpPr>
            <a:spLocks noGrp="1"/>
          </p:cNvSpPr>
          <p:nvPr>
            <p:ph type="sldNum" sz="quarter" idx="5"/>
          </p:nvPr>
        </p:nvSpPr>
        <p:spPr/>
        <p:txBody>
          <a:bodyPr/>
          <a:lstStyle/>
          <a:p>
            <a:fld id="{F4363F03-8CAF-47B7-B1B2-C14A6ED19424}" type="slidenum">
              <a:rPr lang="en-US" smtClean="0"/>
              <a:t>17</a:t>
            </a:fld>
            <a:endParaRPr lang="en-US"/>
          </a:p>
        </p:txBody>
      </p:sp>
    </p:spTree>
    <p:extLst>
      <p:ext uri="{BB962C8B-B14F-4D97-AF65-F5344CB8AC3E}">
        <p14:creationId xmlns:p14="http://schemas.microsoft.com/office/powerpoint/2010/main" val="41110376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b="1" dirty="0"/>
              <a:t>Presenter: Talent - Leanne Kay</a:t>
            </a:r>
          </a:p>
          <a:p>
            <a:pPr defTabSz="929538">
              <a:defRPr/>
            </a:pPr>
            <a:endParaRPr lang="en-US" dirty="0"/>
          </a:p>
          <a:p>
            <a:pPr defTabSz="929538">
              <a:defRPr/>
            </a:pPr>
            <a:r>
              <a:rPr lang="en-US" dirty="0"/>
              <a:t>We’ll now proceed to look at the new Workday processes from start to finish. This will include live demos in Workday and job aids will also be available in the coming weeks on the student employment website to reference throughout the year.</a:t>
            </a:r>
          </a:p>
          <a:p>
            <a:pPr defTabSz="929538">
              <a:defRPr/>
            </a:pPr>
            <a:endParaRPr lang="en-US" dirty="0"/>
          </a:p>
          <a:p>
            <a:endParaRPr lang="en-US" dirty="0"/>
          </a:p>
        </p:txBody>
      </p:sp>
      <p:sp>
        <p:nvSpPr>
          <p:cNvPr id="4" name="Slide Number Placeholder 3"/>
          <p:cNvSpPr>
            <a:spLocks noGrp="1"/>
          </p:cNvSpPr>
          <p:nvPr>
            <p:ph type="sldNum" sz="quarter" idx="5"/>
          </p:nvPr>
        </p:nvSpPr>
        <p:spPr/>
        <p:txBody>
          <a:bodyPr/>
          <a:lstStyle/>
          <a:p>
            <a:fld id="{F4363F03-8CAF-47B7-B1B2-C14A6ED19424}" type="slidenum">
              <a:rPr lang="en-US" smtClean="0"/>
              <a:t>18</a:t>
            </a:fld>
            <a:endParaRPr lang="en-US"/>
          </a:p>
        </p:txBody>
      </p:sp>
    </p:spTree>
    <p:extLst>
      <p:ext uri="{BB962C8B-B14F-4D97-AF65-F5344CB8AC3E}">
        <p14:creationId xmlns:p14="http://schemas.microsoft.com/office/powerpoint/2010/main" val="3010831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b="1" dirty="0"/>
              <a:t>Presenter: Talent - Leanne Kay</a:t>
            </a:r>
          </a:p>
          <a:p>
            <a:endParaRPr lang="en-US" dirty="0"/>
          </a:p>
          <a:p>
            <a:r>
              <a:rPr lang="en-US" dirty="0"/>
              <a:t>To begin, open the Workday system on your desktop or mobile device. You no longer need to request access to an external job site or create new credentials. </a:t>
            </a:r>
          </a:p>
          <a:p>
            <a:endParaRPr lang="en-US" dirty="0"/>
          </a:p>
          <a:p>
            <a:pPr defTabSz="929538">
              <a:defRPr/>
            </a:pPr>
            <a:r>
              <a:rPr lang="en-US" dirty="0">
                <a:solidFill>
                  <a:prstClr val="black"/>
                </a:solidFill>
                <a:latin typeface="Cambria" panose="02040503050406030204" pitchFamily="18" charset="0"/>
                <a:ea typeface="Cambria" panose="02040503050406030204" pitchFamily="18" charset="0"/>
              </a:rPr>
              <a:t>Login by using your WPI Email and Password credentials via SSO (Single Sign-On). </a:t>
            </a:r>
          </a:p>
          <a:p>
            <a:pPr defTabSz="929538">
              <a:defRPr/>
            </a:pPr>
            <a:endParaRPr lang="en-US" dirty="0">
              <a:solidFill>
                <a:prstClr val="black"/>
              </a:solidFill>
              <a:latin typeface="Cambria" panose="02040503050406030204" pitchFamily="18" charset="0"/>
              <a:ea typeface="Cambria" panose="02040503050406030204" pitchFamily="18" charset="0"/>
            </a:endParaRPr>
          </a:p>
          <a:p>
            <a:pPr defTabSz="929538">
              <a:defRPr/>
            </a:pPr>
            <a:r>
              <a:rPr lang="en-US" dirty="0">
                <a:solidFill>
                  <a:prstClr val="black"/>
                </a:solidFill>
                <a:latin typeface="Cambria" panose="02040503050406030204" pitchFamily="18" charset="0"/>
                <a:ea typeface="Cambria" panose="02040503050406030204" pitchFamily="18" charset="0"/>
              </a:rPr>
              <a:t>On the screen you’ll also find a guide of how to navigate Workday as you explore new features in Workday’s menu.</a:t>
            </a:r>
          </a:p>
          <a:p>
            <a:endParaRPr lang="en-US" dirty="0"/>
          </a:p>
        </p:txBody>
      </p:sp>
      <p:sp>
        <p:nvSpPr>
          <p:cNvPr id="4" name="Slide Number Placeholder 3"/>
          <p:cNvSpPr>
            <a:spLocks noGrp="1"/>
          </p:cNvSpPr>
          <p:nvPr>
            <p:ph type="sldNum" sz="quarter" idx="5"/>
          </p:nvPr>
        </p:nvSpPr>
        <p:spPr/>
        <p:txBody>
          <a:bodyPr/>
          <a:lstStyle/>
          <a:p>
            <a:fld id="{F4363F03-8CAF-47B7-B1B2-C14A6ED19424}" type="slidenum">
              <a:rPr lang="en-US" smtClean="0"/>
              <a:t>19</a:t>
            </a:fld>
            <a:endParaRPr lang="en-US"/>
          </a:p>
        </p:txBody>
      </p:sp>
    </p:spTree>
    <p:extLst>
      <p:ext uri="{BB962C8B-B14F-4D97-AF65-F5344CB8AC3E}">
        <p14:creationId xmlns:p14="http://schemas.microsoft.com/office/powerpoint/2010/main" val="3139663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Presenter: Talent - Leanne Kay</a:t>
            </a:r>
          </a:p>
          <a:p>
            <a:endParaRPr lang="en-US" dirty="0"/>
          </a:p>
          <a:p>
            <a:r>
              <a:rPr lang="en-US" dirty="0"/>
              <a:t>During today’s presentation, we’ll cover the topics shown on screen, including: the benefits of student employment, federal work study, Workday’s new student recruiting process, payroll reminders, and resources available to support you throughout the academic year. As we conclude each topic, we’ll share key contacts and resources for support after today.</a:t>
            </a:r>
          </a:p>
          <a:p>
            <a:endParaRPr lang="en-US" dirty="0"/>
          </a:p>
          <a:p>
            <a:r>
              <a:rPr lang="en-US" dirty="0"/>
              <a:t>Once more, thank you for your partnership as we work to enhance the student employment experience at WPI.</a:t>
            </a:r>
          </a:p>
          <a:p>
            <a:endParaRPr lang="en-US" dirty="0"/>
          </a:p>
        </p:txBody>
      </p:sp>
      <p:sp>
        <p:nvSpPr>
          <p:cNvPr id="4" name="Slide Number Placeholder 3"/>
          <p:cNvSpPr>
            <a:spLocks noGrp="1"/>
          </p:cNvSpPr>
          <p:nvPr>
            <p:ph type="sldNum" sz="quarter" idx="5"/>
          </p:nvPr>
        </p:nvSpPr>
        <p:spPr/>
        <p:txBody>
          <a:bodyPr/>
          <a:lstStyle/>
          <a:p>
            <a:fld id="{F4363F03-8CAF-47B7-B1B2-C14A6ED19424}" type="slidenum">
              <a:rPr lang="en-US" smtClean="0"/>
              <a:t>2</a:t>
            </a:fld>
            <a:endParaRPr lang="en-US"/>
          </a:p>
        </p:txBody>
      </p:sp>
    </p:spTree>
    <p:extLst>
      <p:ext uri="{BB962C8B-B14F-4D97-AF65-F5344CB8AC3E}">
        <p14:creationId xmlns:p14="http://schemas.microsoft.com/office/powerpoint/2010/main" val="24860718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b="1" dirty="0"/>
              <a:t>Presenter: Talent - Leanne Kay</a:t>
            </a:r>
          </a:p>
          <a:p>
            <a:endParaRPr lang="en-US" i="1" dirty="0"/>
          </a:p>
          <a:p>
            <a:r>
              <a:rPr lang="en-US" i="1" dirty="0"/>
              <a:t>Navigate to Workday for live demonstrations in Workday; anticipated 15-25 minutes for demo</a:t>
            </a:r>
          </a:p>
          <a:p>
            <a:endParaRPr lang="en-US" i="1" dirty="0"/>
          </a:p>
          <a:p>
            <a:r>
              <a:rPr lang="en-US" i="1" dirty="0"/>
              <a:t>For guidance after the live student employment August 2026 supervisor trainings, visit the Student Employment website for job aids &amp; contact information. Please note, there is a new section titled “Hiring Manager Resources” which is the best tab to review as a student supervisor or administrative support. </a:t>
            </a:r>
          </a:p>
          <a:p>
            <a:endParaRPr lang="en-US" i="1" dirty="0"/>
          </a:p>
          <a:p>
            <a:r>
              <a:rPr lang="en-US" i="1" dirty="0"/>
              <a:t>Link: </a:t>
            </a:r>
            <a:r>
              <a:rPr lang="en-US" b="1" i="1" dirty="0"/>
              <a:t>https://www.wpi.edu/offices/talent/student-employment </a:t>
            </a:r>
          </a:p>
        </p:txBody>
      </p:sp>
      <p:sp>
        <p:nvSpPr>
          <p:cNvPr id="4" name="Slide Number Placeholder 3"/>
          <p:cNvSpPr>
            <a:spLocks noGrp="1"/>
          </p:cNvSpPr>
          <p:nvPr>
            <p:ph type="sldNum" sz="quarter" idx="5"/>
          </p:nvPr>
        </p:nvSpPr>
        <p:spPr/>
        <p:txBody>
          <a:bodyPr/>
          <a:lstStyle/>
          <a:p>
            <a:fld id="{F4363F03-8CAF-47B7-B1B2-C14A6ED19424}" type="slidenum">
              <a:rPr lang="en-US" smtClean="0"/>
              <a:t>20</a:t>
            </a:fld>
            <a:endParaRPr lang="en-US"/>
          </a:p>
        </p:txBody>
      </p:sp>
    </p:spTree>
    <p:extLst>
      <p:ext uri="{BB962C8B-B14F-4D97-AF65-F5344CB8AC3E}">
        <p14:creationId xmlns:p14="http://schemas.microsoft.com/office/powerpoint/2010/main" val="27275619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b="1" dirty="0"/>
              <a:t>Presenter: Talent - Leanne Kay</a:t>
            </a:r>
          </a:p>
        </p:txBody>
      </p:sp>
      <p:sp>
        <p:nvSpPr>
          <p:cNvPr id="4" name="Slide Number Placeholder 3"/>
          <p:cNvSpPr>
            <a:spLocks noGrp="1"/>
          </p:cNvSpPr>
          <p:nvPr>
            <p:ph type="sldNum" sz="quarter" idx="5"/>
          </p:nvPr>
        </p:nvSpPr>
        <p:spPr/>
        <p:txBody>
          <a:bodyPr/>
          <a:lstStyle/>
          <a:p>
            <a:fld id="{F4363F03-8CAF-47B7-B1B2-C14A6ED19424}" type="slidenum">
              <a:rPr lang="en-US" smtClean="0"/>
              <a:t>21</a:t>
            </a:fld>
            <a:endParaRPr lang="en-US"/>
          </a:p>
        </p:txBody>
      </p:sp>
    </p:spTree>
    <p:extLst>
      <p:ext uri="{BB962C8B-B14F-4D97-AF65-F5344CB8AC3E}">
        <p14:creationId xmlns:p14="http://schemas.microsoft.com/office/powerpoint/2010/main" val="1766953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b="1" dirty="0"/>
              <a:t>Presenter: Talent - Leanne Kay</a:t>
            </a:r>
          </a:p>
          <a:p>
            <a:pPr fontAlgn="t"/>
            <a:endParaRPr lang="en-US" dirty="0"/>
          </a:p>
          <a:p>
            <a:pPr fontAlgn="t"/>
            <a:r>
              <a:rPr lang="en-US" dirty="0"/>
              <a:t>As supervisors, there are a few important onboarding reminders to keep in mind to ensure students are able to begin working and are paid on time.</a:t>
            </a:r>
          </a:p>
          <a:p>
            <a:pPr fontAlgn="t"/>
            <a:endParaRPr lang="en-US" dirty="0"/>
          </a:p>
          <a:p>
            <a:pPr fontAlgn="t"/>
            <a:r>
              <a:rPr lang="en-US" dirty="0"/>
              <a:t>First, all student employees must complete any required onboarding tasks in Workday. These tasks may include completing tax forms, setting up direct deposit, reviewing personal information, and completing employment eligibility requirements.</a:t>
            </a:r>
          </a:p>
          <a:p>
            <a:pPr fontAlgn="t"/>
            <a:endParaRPr lang="en-US" dirty="0"/>
          </a:p>
          <a:p>
            <a:pPr fontAlgn="t"/>
            <a:r>
              <a:rPr lang="en-US" dirty="0"/>
              <a:t>One of the most important onboarding requirements is the </a:t>
            </a:r>
            <a:r>
              <a:rPr lang="en-US" b="1" dirty="0"/>
              <a:t>Form I-9</a:t>
            </a:r>
            <a:r>
              <a:rPr lang="en-US" dirty="0"/>
              <a:t>. If the student is a new employee, they must complete step one of the I-9 process in Workday by their first day of work. Next, they must also present acceptable identification documents to Talent &amp; Inclusion within </a:t>
            </a:r>
            <a:r>
              <a:rPr lang="en-US" b="1" dirty="0"/>
              <a:t>three business days of their hire date</a:t>
            </a:r>
            <a:r>
              <a:rPr lang="en-US" dirty="0"/>
              <a:t>. If this step is not completed, the student may not be eligible to continue working. Supervisors should encourage students to complete these requirements as soon as possible.</a:t>
            </a:r>
          </a:p>
          <a:p>
            <a:pPr fontAlgn="t"/>
            <a:endParaRPr lang="en-US" dirty="0"/>
          </a:p>
          <a:p>
            <a:pPr fontAlgn="t"/>
            <a:r>
              <a:rPr lang="en-US" dirty="0"/>
              <a:t>Students should refer to the </a:t>
            </a:r>
            <a:r>
              <a:rPr lang="en-US" b="1" dirty="0"/>
              <a:t>List of Acceptable Documents</a:t>
            </a:r>
            <a:r>
              <a:rPr lang="en-US" dirty="0"/>
              <a:t> linked in Workday when preparing for their I-9 appointment. Common examples include a U.S. passport or a combination of a driver's license and Social Security card.</a:t>
            </a:r>
          </a:p>
          <a:p>
            <a:pPr fontAlgn="t"/>
            <a:endParaRPr lang="en-US" dirty="0"/>
          </a:p>
          <a:p>
            <a:pPr fontAlgn="t"/>
            <a:r>
              <a:rPr lang="en-US" dirty="0"/>
              <a:t>Completing onboarding accurately and on time helps ensure students can begin working as expected, receive pay without delays, and remain in compliance with university and federal employment requirements.</a:t>
            </a:r>
          </a:p>
          <a:p>
            <a:pPr fontAlgn="t"/>
            <a:endParaRPr lang="en-US" dirty="0"/>
          </a:p>
          <a:p>
            <a:endParaRPr lang="en-US" dirty="0"/>
          </a:p>
        </p:txBody>
      </p:sp>
      <p:sp>
        <p:nvSpPr>
          <p:cNvPr id="4" name="Slide Number Placeholder 3"/>
          <p:cNvSpPr>
            <a:spLocks noGrp="1"/>
          </p:cNvSpPr>
          <p:nvPr>
            <p:ph type="sldNum" sz="quarter" idx="5"/>
          </p:nvPr>
        </p:nvSpPr>
        <p:spPr/>
        <p:txBody>
          <a:bodyPr/>
          <a:lstStyle/>
          <a:p>
            <a:fld id="{F4363F03-8CAF-47B7-B1B2-C14A6ED19424}" type="slidenum">
              <a:rPr lang="en-US" smtClean="0"/>
              <a:t>22</a:t>
            </a:fld>
            <a:endParaRPr lang="en-US"/>
          </a:p>
        </p:txBody>
      </p:sp>
    </p:spTree>
    <p:extLst>
      <p:ext uri="{BB962C8B-B14F-4D97-AF65-F5344CB8AC3E}">
        <p14:creationId xmlns:p14="http://schemas.microsoft.com/office/powerpoint/2010/main" val="39574558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2988" y="523875"/>
            <a:ext cx="4657725" cy="2619375"/>
          </a:xfrm>
        </p:spPr>
      </p:sp>
      <p:sp>
        <p:nvSpPr>
          <p:cNvPr id="3" name="Notes Placeholder 2"/>
          <p:cNvSpPr>
            <a:spLocks noGrp="1"/>
          </p:cNvSpPr>
          <p:nvPr>
            <p:ph type="body" idx="1"/>
          </p:nvPr>
        </p:nvSpPr>
        <p:spPr/>
        <p:txBody>
          <a:bodyPr>
            <a:normAutofit/>
          </a:bodyPr>
          <a:lstStyle/>
          <a:p>
            <a:pPr fontAlgn="t"/>
            <a:r>
              <a:rPr lang="en-US" b="1" dirty="0"/>
              <a:t>Presenter: Talent – Jonathan Benoit (JB)</a:t>
            </a:r>
          </a:p>
        </p:txBody>
      </p:sp>
      <p:sp>
        <p:nvSpPr>
          <p:cNvPr id="4" name="Slide Number Placeholder 3"/>
          <p:cNvSpPr>
            <a:spLocks noGrp="1"/>
          </p:cNvSpPr>
          <p:nvPr>
            <p:ph type="sldNum" sz="quarter" idx="10"/>
          </p:nvPr>
        </p:nvSpPr>
        <p:spPr/>
        <p:txBody>
          <a:bodyPr/>
          <a:lstStyle/>
          <a:p>
            <a:fld id="{3DA09BFF-9304-4EE8-967B-56F816FBB8C1}" type="slidenum">
              <a:rPr lang="en-US" smtClean="0"/>
              <a:pPr/>
              <a:t>23</a:t>
            </a:fld>
            <a:endParaRPr lang="en-US"/>
          </a:p>
        </p:txBody>
      </p:sp>
    </p:spTree>
    <p:extLst>
      <p:ext uri="{BB962C8B-B14F-4D97-AF65-F5344CB8AC3E}">
        <p14:creationId xmlns:p14="http://schemas.microsoft.com/office/powerpoint/2010/main" val="15448698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b="1" dirty="0"/>
              <a:t>Presenter: Talent – Jonathan Benoit (JB)</a:t>
            </a:r>
          </a:p>
        </p:txBody>
      </p:sp>
      <p:sp>
        <p:nvSpPr>
          <p:cNvPr id="4" name="Slide Number Placeholder 3"/>
          <p:cNvSpPr>
            <a:spLocks noGrp="1"/>
          </p:cNvSpPr>
          <p:nvPr>
            <p:ph type="sldNum" sz="quarter" idx="5"/>
          </p:nvPr>
        </p:nvSpPr>
        <p:spPr/>
        <p:txBody>
          <a:bodyPr/>
          <a:lstStyle/>
          <a:p>
            <a:fld id="{F4363F03-8CAF-47B7-B1B2-C14A6ED19424}" type="slidenum">
              <a:rPr lang="en-US" smtClean="0"/>
              <a:t>24</a:t>
            </a:fld>
            <a:endParaRPr lang="en-US"/>
          </a:p>
        </p:txBody>
      </p:sp>
    </p:spTree>
    <p:extLst>
      <p:ext uri="{BB962C8B-B14F-4D97-AF65-F5344CB8AC3E}">
        <p14:creationId xmlns:p14="http://schemas.microsoft.com/office/powerpoint/2010/main" val="28972905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b="1" dirty="0"/>
              <a:t>Presenter: Talent – Jonathan Benoit (JB)</a:t>
            </a:r>
          </a:p>
        </p:txBody>
      </p:sp>
      <p:sp>
        <p:nvSpPr>
          <p:cNvPr id="4" name="Slide Number Placeholder 3"/>
          <p:cNvSpPr>
            <a:spLocks noGrp="1"/>
          </p:cNvSpPr>
          <p:nvPr>
            <p:ph type="sldNum" sz="quarter" idx="5"/>
          </p:nvPr>
        </p:nvSpPr>
        <p:spPr/>
        <p:txBody>
          <a:bodyPr/>
          <a:lstStyle/>
          <a:p>
            <a:fld id="{F4363F03-8CAF-47B7-B1B2-C14A6ED19424}" type="slidenum">
              <a:rPr lang="en-US" smtClean="0"/>
              <a:t>25</a:t>
            </a:fld>
            <a:endParaRPr lang="en-US"/>
          </a:p>
        </p:txBody>
      </p:sp>
    </p:spTree>
    <p:extLst>
      <p:ext uri="{BB962C8B-B14F-4D97-AF65-F5344CB8AC3E}">
        <p14:creationId xmlns:p14="http://schemas.microsoft.com/office/powerpoint/2010/main" val="17934892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b="1" dirty="0"/>
              <a:t>Presenter: Talent – Jonathan Benoit (JB)</a:t>
            </a:r>
          </a:p>
        </p:txBody>
      </p:sp>
      <p:sp>
        <p:nvSpPr>
          <p:cNvPr id="4" name="Slide Number Placeholder 3"/>
          <p:cNvSpPr>
            <a:spLocks noGrp="1"/>
          </p:cNvSpPr>
          <p:nvPr>
            <p:ph type="sldNum" sz="quarter" idx="5"/>
          </p:nvPr>
        </p:nvSpPr>
        <p:spPr/>
        <p:txBody>
          <a:bodyPr/>
          <a:lstStyle/>
          <a:p>
            <a:fld id="{F4363F03-8CAF-47B7-B1B2-C14A6ED19424}" type="slidenum">
              <a:rPr lang="en-US" smtClean="0"/>
              <a:t>26</a:t>
            </a:fld>
            <a:endParaRPr lang="en-US"/>
          </a:p>
        </p:txBody>
      </p:sp>
    </p:spTree>
    <p:extLst>
      <p:ext uri="{BB962C8B-B14F-4D97-AF65-F5344CB8AC3E}">
        <p14:creationId xmlns:p14="http://schemas.microsoft.com/office/powerpoint/2010/main" val="6434716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b="1" dirty="0"/>
              <a:t>Presenter: Talent – Jonathan Benoit (JB)</a:t>
            </a:r>
          </a:p>
        </p:txBody>
      </p:sp>
      <p:sp>
        <p:nvSpPr>
          <p:cNvPr id="4" name="Slide Number Placeholder 3"/>
          <p:cNvSpPr>
            <a:spLocks noGrp="1"/>
          </p:cNvSpPr>
          <p:nvPr>
            <p:ph type="sldNum" sz="quarter" idx="5"/>
          </p:nvPr>
        </p:nvSpPr>
        <p:spPr/>
        <p:txBody>
          <a:bodyPr/>
          <a:lstStyle/>
          <a:p>
            <a:fld id="{F4363F03-8CAF-47B7-B1B2-C14A6ED19424}" type="slidenum">
              <a:rPr lang="en-US" smtClean="0"/>
              <a:t>27</a:t>
            </a:fld>
            <a:endParaRPr lang="en-US"/>
          </a:p>
        </p:txBody>
      </p:sp>
    </p:spTree>
    <p:extLst>
      <p:ext uri="{BB962C8B-B14F-4D97-AF65-F5344CB8AC3E}">
        <p14:creationId xmlns:p14="http://schemas.microsoft.com/office/powerpoint/2010/main" val="20230928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b="1" dirty="0"/>
              <a:t>Presenter: Talent – Jonathan Benoit (JB)</a:t>
            </a:r>
          </a:p>
        </p:txBody>
      </p:sp>
      <p:sp>
        <p:nvSpPr>
          <p:cNvPr id="4" name="Slide Number Placeholder 3"/>
          <p:cNvSpPr>
            <a:spLocks noGrp="1"/>
          </p:cNvSpPr>
          <p:nvPr>
            <p:ph type="sldNum" sz="quarter" idx="5"/>
          </p:nvPr>
        </p:nvSpPr>
        <p:spPr/>
        <p:txBody>
          <a:bodyPr/>
          <a:lstStyle/>
          <a:p>
            <a:fld id="{F4363F03-8CAF-47B7-B1B2-C14A6ED19424}" type="slidenum">
              <a:rPr lang="en-US" smtClean="0"/>
              <a:t>28</a:t>
            </a:fld>
            <a:endParaRPr lang="en-US"/>
          </a:p>
        </p:txBody>
      </p:sp>
    </p:spTree>
    <p:extLst>
      <p:ext uri="{BB962C8B-B14F-4D97-AF65-F5344CB8AC3E}">
        <p14:creationId xmlns:p14="http://schemas.microsoft.com/office/powerpoint/2010/main" val="8292287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b="1" dirty="0"/>
              <a:t>Presenter: Talent - Leanne Kay</a:t>
            </a:r>
          </a:p>
          <a:p>
            <a:endParaRPr lang="en-US" b="1" dirty="0"/>
          </a:p>
          <a:p>
            <a:pPr fontAlgn="t"/>
            <a:r>
              <a:rPr lang="en-US" dirty="0"/>
              <a:t>As we wrap up today's training, I'd like to leave you with one important resource.</a:t>
            </a:r>
          </a:p>
          <a:p>
            <a:pPr fontAlgn="t"/>
            <a:endParaRPr lang="en-US" dirty="0"/>
          </a:p>
          <a:p>
            <a:pPr fontAlgn="t"/>
            <a:r>
              <a:rPr lang="en-US" dirty="0"/>
              <a:t>The Student Employment website should be your primary destination for student employment information throughout the year. Rather than trying to remember every detail from today's presentation, we encourage you to bookmark this site and refer to it whenever questions arise.</a:t>
            </a:r>
          </a:p>
          <a:p>
            <a:pPr fontAlgn="t"/>
            <a:endParaRPr lang="en-US" dirty="0"/>
          </a:p>
          <a:p>
            <a:pPr fontAlgn="t"/>
            <a:r>
              <a:rPr lang="en-US" dirty="0"/>
              <a:t>The site contains information about Federal Work Study, student hiring, payroll, onboarding requirements, and important contacts across Talent &amp; Inclusion, Financial Aid, and Payroll.</a:t>
            </a:r>
          </a:p>
          <a:p>
            <a:pPr fontAlgn="t"/>
            <a:endParaRPr lang="en-US" dirty="0"/>
          </a:p>
          <a:p>
            <a:pPr fontAlgn="t"/>
            <a:r>
              <a:rPr lang="en-US" dirty="0"/>
              <a:t>We're also excited to share that a new </a:t>
            </a:r>
            <a:r>
              <a:rPr lang="en-US" b="1" dirty="0"/>
              <a:t>Hiring Manager Resources</a:t>
            </a:r>
            <a:r>
              <a:rPr lang="en-US" dirty="0"/>
              <a:t> section will be launching soon. This area will serve as a centralized resource hub for supervisors and hiring managers and will include Workday Student Recruiting job aids, quick reference guides, hiring checklists, training materials, and other helpful resources.</a:t>
            </a:r>
          </a:p>
          <a:p>
            <a:pPr fontAlgn="t"/>
            <a:endParaRPr lang="en-US" dirty="0"/>
          </a:p>
          <a:p>
            <a:pPr fontAlgn="t"/>
            <a:r>
              <a:rPr lang="en-US" dirty="0"/>
              <a:t>Over the coming weeks, additional documentation and job aids related to Workday Student Recruiting will be added to the site as they become available.</a:t>
            </a:r>
          </a:p>
          <a:p>
            <a:pPr fontAlgn="t"/>
            <a:endParaRPr lang="en-US" dirty="0"/>
          </a:p>
          <a:p>
            <a:pPr fontAlgn="t"/>
            <a:r>
              <a:rPr lang="en-US" dirty="0"/>
              <a:t>Our goal is to ensure supervisors have easy access to the resources they need throughout the student employment lifecycle</a:t>
            </a:r>
          </a:p>
          <a:p>
            <a:endParaRPr lang="en-US" b="0" dirty="0"/>
          </a:p>
        </p:txBody>
      </p:sp>
      <p:sp>
        <p:nvSpPr>
          <p:cNvPr id="4" name="Slide Number Placeholder 3"/>
          <p:cNvSpPr>
            <a:spLocks noGrp="1"/>
          </p:cNvSpPr>
          <p:nvPr>
            <p:ph type="sldNum" sz="quarter" idx="5"/>
          </p:nvPr>
        </p:nvSpPr>
        <p:spPr/>
        <p:txBody>
          <a:bodyPr/>
          <a:lstStyle/>
          <a:p>
            <a:fld id="{F4363F03-8CAF-47B7-B1B2-C14A6ED19424}" type="slidenum">
              <a:rPr lang="en-US" smtClean="0"/>
              <a:t>29</a:t>
            </a:fld>
            <a:endParaRPr lang="en-US"/>
          </a:p>
        </p:txBody>
      </p:sp>
    </p:spTree>
    <p:extLst>
      <p:ext uri="{BB962C8B-B14F-4D97-AF65-F5344CB8AC3E}">
        <p14:creationId xmlns:p14="http://schemas.microsoft.com/office/powerpoint/2010/main" val="3177000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b="1" dirty="0"/>
              <a:t>Presenter: Talent - Leanne Kay</a:t>
            </a:r>
          </a:p>
          <a:p>
            <a:pPr fontAlgn="t"/>
            <a:endParaRPr lang="en-US" dirty="0"/>
          </a:p>
          <a:p>
            <a:pPr fontAlgn="t"/>
            <a:r>
              <a:rPr lang="en-US" dirty="0"/>
              <a:t>Student employment is often a student's first professional experience. Beyond earning income, student employment helps build transferable skills and strengthens engagement with the university.</a:t>
            </a:r>
          </a:p>
          <a:p>
            <a:pPr fontAlgn="t"/>
            <a:endParaRPr lang="en-US" dirty="0"/>
          </a:p>
          <a:p>
            <a:pPr fontAlgn="t"/>
            <a:r>
              <a:rPr lang="en-US" dirty="0"/>
              <a:t>Through their employment experience, students develop professional skills such as communication, teamwork, problem solving, time management, and customer service. They also build meaningful connections with faculty, staff, and peers while gaining experience they can leverage in future internships, research opportunities, and careers after graduation.</a:t>
            </a:r>
          </a:p>
          <a:p>
            <a:pPr fontAlgn="t"/>
            <a:endParaRPr lang="en-US" dirty="0"/>
          </a:p>
          <a:p>
            <a:pPr fontAlgn="t"/>
            <a:r>
              <a:rPr lang="en-US" dirty="0"/>
              <a:t>Departments benefit as well. Student employees provide valuable support across campus, contribute fresh perspectives and ideas, and help advance the work of their teams and offices.</a:t>
            </a:r>
          </a:p>
          <a:p>
            <a:pPr fontAlgn="t"/>
            <a:endParaRPr lang="en-US" dirty="0"/>
          </a:p>
          <a:p>
            <a:pPr fontAlgn="t"/>
            <a:r>
              <a:rPr lang="en-US" dirty="0"/>
              <a:t>At its core, student employment is not just about filling positions. It's an opportunity to support student success while creating meaningful contributions to the WPI community.</a:t>
            </a:r>
          </a:p>
          <a:p>
            <a:endParaRPr lang="en-US" dirty="0"/>
          </a:p>
        </p:txBody>
      </p:sp>
      <p:sp>
        <p:nvSpPr>
          <p:cNvPr id="4" name="Slide Number Placeholder 3"/>
          <p:cNvSpPr>
            <a:spLocks noGrp="1"/>
          </p:cNvSpPr>
          <p:nvPr>
            <p:ph type="sldNum" sz="quarter" idx="5"/>
          </p:nvPr>
        </p:nvSpPr>
        <p:spPr/>
        <p:txBody>
          <a:bodyPr/>
          <a:lstStyle/>
          <a:p>
            <a:fld id="{F4363F03-8CAF-47B7-B1B2-C14A6ED19424}" type="slidenum">
              <a:rPr lang="en-US" smtClean="0"/>
              <a:t>3</a:t>
            </a:fld>
            <a:endParaRPr lang="en-US"/>
          </a:p>
        </p:txBody>
      </p:sp>
    </p:spTree>
    <p:extLst>
      <p:ext uri="{BB962C8B-B14F-4D97-AF65-F5344CB8AC3E}">
        <p14:creationId xmlns:p14="http://schemas.microsoft.com/office/powerpoint/2010/main" val="42740895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2988" y="523875"/>
            <a:ext cx="4657725" cy="2619375"/>
          </a:xfrm>
        </p:spPr>
      </p:sp>
      <p:sp>
        <p:nvSpPr>
          <p:cNvPr id="3" name="Notes Placeholder 2"/>
          <p:cNvSpPr>
            <a:spLocks noGrp="1"/>
          </p:cNvSpPr>
          <p:nvPr>
            <p:ph type="body" idx="1"/>
          </p:nvPr>
        </p:nvSpPr>
        <p:spPr/>
        <p:txBody>
          <a:bodyPr>
            <a:normAutofit/>
          </a:bodyPr>
          <a:lstStyle/>
          <a:p>
            <a:pPr fontAlgn="t"/>
            <a:r>
              <a:rPr lang="en-US" b="1" dirty="0"/>
              <a:t>Presenter: Talent - Leanne Kay</a:t>
            </a:r>
          </a:p>
          <a:p>
            <a:pPr defTabSz="912205">
              <a:defRPr/>
            </a:pPr>
            <a:endParaRPr lang="en-US" b="1" dirty="0"/>
          </a:p>
          <a:p>
            <a:pPr defTabSz="912205">
              <a:defRPr/>
            </a:pPr>
            <a:r>
              <a:rPr lang="en-US" dirty="0"/>
              <a:t>Thank you for attending (or reviewing) the 2026 student employment supervisor training!</a:t>
            </a:r>
          </a:p>
          <a:p>
            <a:pPr defTabSz="912205">
              <a:defRPr/>
            </a:pPr>
            <a:endParaRPr lang="en-US" dirty="0"/>
          </a:p>
          <a:p>
            <a:pPr defTabSz="912205">
              <a:defRPr/>
            </a:pPr>
            <a:r>
              <a:rPr lang="en-US" dirty="0"/>
              <a:t>We’d also like to thank our campus partners in the Office of Financial Aid &amp; Payroll for their ongoing support. </a:t>
            </a:r>
          </a:p>
          <a:p>
            <a:pPr defTabSz="912205">
              <a:defRPr/>
            </a:pPr>
            <a:endParaRPr lang="en-US" b="1" dirty="0"/>
          </a:p>
          <a:p>
            <a:pPr defTabSz="912205">
              <a:defRPr/>
            </a:pPr>
            <a:r>
              <a:rPr lang="en-US" b="1" dirty="0"/>
              <a:t>With appreciation, </a:t>
            </a:r>
          </a:p>
          <a:p>
            <a:pPr defTabSz="912205">
              <a:defRPr/>
            </a:pPr>
            <a:r>
              <a:rPr lang="en-US" b="1" dirty="0"/>
              <a:t>Talent &amp; Inclusion | Student Employment</a:t>
            </a:r>
          </a:p>
        </p:txBody>
      </p:sp>
      <p:sp>
        <p:nvSpPr>
          <p:cNvPr id="4" name="Slide Number Placeholder 3"/>
          <p:cNvSpPr>
            <a:spLocks noGrp="1"/>
          </p:cNvSpPr>
          <p:nvPr>
            <p:ph type="sldNum" sz="quarter" idx="10"/>
          </p:nvPr>
        </p:nvSpPr>
        <p:spPr/>
        <p:txBody>
          <a:bodyPr/>
          <a:lstStyle/>
          <a:p>
            <a:pPr defTabSz="929538">
              <a:defRPr/>
            </a:pPr>
            <a:fld id="{3DA09BFF-9304-4EE8-967B-56F816FBB8C1}" type="slidenum">
              <a:rPr lang="en-US">
                <a:solidFill>
                  <a:prstClr val="black"/>
                </a:solidFill>
                <a:latin typeface="Calibri"/>
              </a:rPr>
              <a:pPr defTabSz="929538">
                <a:defRPr/>
              </a:pPr>
              <a:t>30</a:t>
            </a:fld>
            <a:endParaRPr lang="en-US">
              <a:solidFill>
                <a:prstClr val="black"/>
              </a:solidFill>
              <a:latin typeface="Calibri"/>
            </a:endParaRPr>
          </a:p>
        </p:txBody>
      </p:sp>
    </p:spTree>
    <p:extLst>
      <p:ext uri="{BB962C8B-B14F-4D97-AF65-F5344CB8AC3E}">
        <p14:creationId xmlns:p14="http://schemas.microsoft.com/office/powerpoint/2010/main" val="1071977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b="1" dirty="0"/>
              <a:t>Presenter: Talent - Leanne Kay</a:t>
            </a:r>
          </a:p>
          <a:p>
            <a:pPr rtl="0" fontAlgn="base"/>
            <a:endParaRPr lang="en-US" dirty="0"/>
          </a:p>
          <a:p>
            <a:pPr rtl="0" fontAlgn="base"/>
            <a:r>
              <a:rPr lang="en-US" dirty="0"/>
              <a:t>The biggest change this year is the retirement of </a:t>
            </a:r>
            <a:r>
              <a:rPr lang="en-US" dirty="0" err="1"/>
              <a:t>JobX</a:t>
            </a:r>
            <a:r>
              <a:rPr lang="en-US" dirty="0"/>
              <a:t>.​ Previously, supervisors posted student positions in </a:t>
            </a:r>
            <a:r>
              <a:rPr lang="en-US" dirty="0" err="1"/>
              <a:t>JobX</a:t>
            </a:r>
            <a:r>
              <a:rPr lang="en-US" dirty="0"/>
              <a:t> and then completed portions of the hiring process in Workday.​ Beginning this academic year, student recruiting activities will occur entirely within Workday Student Recruiting.​</a:t>
            </a:r>
            <a:br>
              <a:rPr lang="en-US" dirty="0"/>
            </a:br>
            <a:r>
              <a:rPr lang="en-US" dirty="0"/>
              <a:t>​</a:t>
            </a:r>
            <a:endParaRPr lang="en-US" b="0" i="0" dirty="0">
              <a:effectLst/>
            </a:endParaRPr>
          </a:p>
          <a:p>
            <a:pPr rtl="0" fontAlgn="base"/>
            <a:r>
              <a:rPr lang="en-US" dirty="0"/>
              <a:t>This means supervisors will create job requisitions, post positions, review applicants, and initiate hiring actions all within one system.​ Current student employees are not impacted by this transition and do not need to reapply. ​</a:t>
            </a:r>
            <a:endParaRPr lang="en-US" b="0" i="0" dirty="0">
              <a:effectLst/>
            </a:endParaRPr>
          </a:p>
          <a:p>
            <a:endParaRPr lang="en-US" dirty="0"/>
          </a:p>
          <a:p>
            <a:r>
              <a:rPr lang="en-US" dirty="0"/>
              <a:t>In addition, the process to hire Federal Work Study students has been updated. You’ll no longer utilize the “Move Worker – Supervisory” task, instead opting to pull a report of eligible students with FWS, then hire them into the Federal Work Study Job Profile and Cost Center. We’ll walk through these steps together shortly.</a:t>
            </a:r>
          </a:p>
        </p:txBody>
      </p:sp>
      <p:sp>
        <p:nvSpPr>
          <p:cNvPr id="4" name="Slide Number Placeholder 3"/>
          <p:cNvSpPr>
            <a:spLocks noGrp="1"/>
          </p:cNvSpPr>
          <p:nvPr>
            <p:ph type="sldNum" sz="quarter" idx="5"/>
          </p:nvPr>
        </p:nvSpPr>
        <p:spPr/>
        <p:txBody>
          <a:bodyPr/>
          <a:lstStyle/>
          <a:p>
            <a:fld id="{F4363F03-8CAF-47B7-B1B2-C14A6ED19424}" type="slidenum">
              <a:rPr lang="en-US" smtClean="0"/>
              <a:t>4</a:t>
            </a:fld>
            <a:endParaRPr lang="en-US"/>
          </a:p>
        </p:txBody>
      </p:sp>
    </p:spTree>
    <p:extLst>
      <p:ext uri="{BB962C8B-B14F-4D97-AF65-F5344CB8AC3E}">
        <p14:creationId xmlns:p14="http://schemas.microsoft.com/office/powerpoint/2010/main" val="336624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97997-84AA-D225-3F14-61C2213C74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D3550D-1D5A-6849-98A8-D4A0C539CEA7}"/>
              </a:ext>
            </a:extLst>
          </p:cNvPr>
          <p:cNvSpPr>
            <a:spLocks noGrp="1" noRot="1" noChangeAspect="1"/>
          </p:cNvSpPr>
          <p:nvPr>
            <p:ph type="sldImg"/>
          </p:nvPr>
        </p:nvSpPr>
        <p:spPr>
          <a:xfrm>
            <a:off x="2312988" y="523875"/>
            <a:ext cx="4657725" cy="2619375"/>
          </a:xfrm>
        </p:spPr>
      </p:sp>
      <p:sp>
        <p:nvSpPr>
          <p:cNvPr id="3" name="Notes Placeholder 2">
            <a:extLst>
              <a:ext uri="{FF2B5EF4-FFF2-40B4-BE49-F238E27FC236}">
                <a16:creationId xmlns:a16="http://schemas.microsoft.com/office/drawing/2014/main" id="{05F73A60-652F-3ED2-0868-3C4486C65325}"/>
              </a:ext>
            </a:extLst>
          </p:cNvPr>
          <p:cNvSpPr>
            <a:spLocks noGrp="1"/>
          </p:cNvSpPr>
          <p:nvPr>
            <p:ph type="body" idx="1"/>
          </p:nvPr>
        </p:nvSpPr>
        <p:spPr/>
        <p:txBody>
          <a:bodyPr>
            <a:normAutofit/>
          </a:bodyPr>
          <a:lstStyle/>
          <a:p>
            <a:r>
              <a:rPr lang="en-US" b="1" dirty="0"/>
              <a:t>Presenter: Office of Financial Aid – Gina Havel</a:t>
            </a:r>
          </a:p>
          <a:p>
            <a:pPr marL="171039" indent="-171039">
              <a:buFontTx/>
              <a:buChar char="-"/>
            </a:pPr>
            <a:endParaRPr lang="en-US" b="0" dirty="0"/>
          </a:p>
          <a:p>
            <a:pPr marL="171039" indent="-171039">
              <a:buFontTx/>
              <a:buChar char="-"/>
            </a:pPr>
            <a:r>
              <a:rPr lang="en-US" b="0" dirty="0"/>
              <a:t>Hello and welcome.</a:t>
            </a:r>
          </a:p>
          <a:p>
            <a:pPr marL="0" indent="0">
              <a:buFontTx/>
              <a:buNone/>
            </a:pPr>
            <a:endParaRPr lang="en-US" b="0" dirty="0"/>
          </a:p>
          <a:p>
            <a:pPr marL="171039" indent="-171039">
              <a:buFontTx/>
              <a:buChar char="-"/>
            </a:pPr>
            <a:r>
              <a:rPr lang="en-US" b="0" dirty="0"/>
              <a:t>By way of introduction, I am Gina Havel Palmatier and I am an Assistant Director – Financial aid Programs at the WPI Office of Financial Aid.   I manage the Federal </a:t>
            </a:r>
            <a:r>
              <a:rPr lang="en-US" b="0" dirty="0" err="1"/>
              <a:t>Workstudy</a:t>
            </a:r>
            <a:r>
              <a:rPr lang="en-US" b="0" dirty="0"/>
              <a:t> Program as far as student aid application and </a:t>
            </a:r>
            <a:r>
              <a:rPr lang="en-US" b="0" dirty="0" err="1"/>
              <a:t>Workstudy</a:t>
            </a:r>
            <a:r>
              <a:rPr lang="en-US" b="0" dirty="0"/>
              <a:t> awards, monitor FWS earnings with reports from Payroll, and send out Student communications regarding their FWS award and our community service obligation.  </a:t>
            </a:r>
          </a:p>
          <a:p>
            <a:pPr marL="171039" indent="-171039">
              <a:buFontTx/>
              <a:buChar char="-"/>
            </a:pPr>
            <a:endParaRPr lang="en-US" b="0" dirty="0"/>
          </a:p>
          <a:p>
            <a:pPr marL="171039" indent="-171039">
              <a:buFontTx/>
              <a:buChar char="-"/>
            </a:pPr>
            <a:r>
              <a:rPr lang="en-US" b="0" dirty="0"/>
              <a:t>Today I will go over Federal </a:t>
            </a:r>
            <a:r>
              <a:rPr lang="en-US" b="0" dirty="0" err="1"/>
              <a:t>Workstudy</a:t>
            </a:r>
            <a:r>
              <a:rPr lang="en-US" b="0" dirty="0"/>
              <a:t> basics, Community Service </a:t>
            </a:r>
            <a:r>
              <a:rPr lang="en-US" b="0" dirty="0" err="1"/>
              <a:t>Workstudy</a:t>
            </a:r>
            <a:r>
              <a:rPr lang="en-US" b="0" dirty="0"/>
              <a:t> and the FWS student earnings reports I will be distributing to you. </a:t>
            </a:r>
          </a:p>
        </p:txBody>
      </p:sp>
      <p:sp>
        <p:nvSpPr>
          <p:cNvPr id="4" name="Slide Number Placeholder 3">
            <a:extLst>
              <a:ext uri="{FF2B5EF4-FFF2-40B4-BE49-F238E27FC236}">
                <a16:creationId xmlns:a16="http://schemas.microsoft.com/office/drawing/2014/main" id="{1AD6FF9C-0652-2C54-3371-30101EBD584E}"/>
              </a:ext>
            </a:extLst>
          </p:cNvPr>
          <p:cNvSpPr>
            <a:spLocks noGrp="1"/>
          </p:cNvSpPr>
          <p:nvPr>
            <p:ph type="sldNum" sz="quarter" idx="10"/>
          </p:nvPr>
        </p:nvSpPr>
        <p:spPr/>
        <p:txBody>
          <a:bodyPr/>
          <a:lstStyle/>
          <a:p>
            <a:fld id="{3DA09BFF-9304-4EE8-967B-56F816FBB8C1}" type="slidenum">
              <a:rPr lang="en-US" smtClean="0"/>
              <a:pPr/>
              <a:t>5</a:t>
            </a:fld>
            <a:endParaRPr lang="en-US"/>
          </a:p>
        </p:txBody>
      </p:sp>
    </p:spTree>
    <p:extLst>
      <p:ext uri="{BB962C8B-B14F-4D97-AF65-F5344CB8AC3E}">
        <p14:creationId xmlns:p14="http://schemas.microsoft.com/office/powerpoint/2010/main" val="3997448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Presenter: Office of Financial Aid – Gina Havel</a:t>
            </a:r>
          </a:p>
          <a:p>
            <a:endParaRPr lang="en-US" dirty="0"/>
          </a:p>
          <a:p>
            <a:r>
              <a:rPr lang="en-US" dirty="0"/>
              <a:t>Federal </a:t>
            </a:r>
            <a:r>
              <a:rPr lang="en-US" dirty="0" err="1"/>
              <a:t>Workstudy</a:t>
            </a:r>
            <a:r>
              <a:rPr lang="en-US" dirty="0"/>
              <a:t> is a Federal Student Aid program administered by the Financial aid office at WPI. </a:t>
            </a:r>
          </a:p>
          <a:p>
            <a:r>
              <a:rPr lang="en-US" dirty="0"/>
              <a:t>WPI is allocated a fixed amount of FWS funding from Federal Student Aid each year. </a:t>
            </a:r>
          </a:p>
          <a:p>
            <a:endParaRPr lang="en-US" dirty="0"/>
          </a:p>
          <a:p>
            <a:r>
              <a:rPr lang="en-US" dirty="0"/>
              <a:t>Student eligibility for FWS is initially determined by their FAFSA application.  With limited funds allocated to us, we cannot offer FWS to every student who has demonstrated financial need. My team has a FWS Waiting list for students interested in </a:t>
            </a:r>
            <a:r>
              <a:rPr lang="en-US" dirty="0" err="1"/>
              <a:t>Workstudy</a:t>
            </a:r>
            <a:r>
              <a:rPr lang="en-US" dirty="0"/>
              <a:t> who were not offered FWS funding as part of the Financial aid award letter. </a:t>
            </a:r>
          </a:p>
          <a:p>
            <a:endParaRPr lang="en-US" dirty="0"/>
          </a:p>
          <a:p>
            <a:r>
              <a:rPr lang="en-US" dirty="0"/>
              <a:t>Departments hiring students should check the FWS pool in Workday when hiring students and students hired into FWS positions should report time on the FWS position first.  Students can have more than one job, but only ONE position can be designated as FWS funded. </a:t>
            </a:r>
          </a:p>
        </p:txBody>
      </p:sp>
      <p:sp>
        <p:nvSpPr>
          <p:cNvPr id="4" name="Slide Number Placeholder 3"/>
          <p:cNvSpPr>
            <a:spLocks noGrp="1"/>
          </p:cNvSpPr>
          <p:nvPr>
            <p:ph type="sldNum" sz="quarter" idx="5"/>
          </p:nvPr>
        </p:nvSpPr>
        <p:spPr/>
        <p:txBody>
          <a:bodyPr/>
          <a:lstStyle/>
          <a:p>
            <a:fld id="{F4363F03-8CAF-47B7-B1B2-C14A6ED19424}" type="slidenum">
              <a:rPr lang="en-US" smtClean="0"/>
              <a:t>6</a:t>
            </a:fld>
            <a:endParaRPr lang="en-US"/>
          </a:p>
        </p:txBody>
      </p:sp>
    </p:spTree>
    <p:extLst>
      <p:ext uri="{BB962C8B-B14F-4D97-AF65-F5344CB8AC3E}">
        <p14:creationId xmlns:p14="http://schemas.microsoft.com/office/powerpoint/2010/main" val="4119514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Presenter: Office of Financial Aid – Gina Havel</a:t>
            </a:r>
          </a:p>
          <a:p>
            <a:endParaRPr lang="en-US" dirty="0"/>
          </a:p>
          <a:p>
            <a:r>
              <a:rPr lang="en-US" dirty="0"/>
              <a:t>Because WPI’s Federal aid funding allocation for </a:t>
            </a:r>
            <a:r>
              <a:rPr lang="en-US" dirty="0" err="1"/>
              <a:t>Workstudy</a:t>
            </a:r>
            <a:r>
              <a:rPr lang="en-US" dirty="0"/>
              <a:t> is limited, a student’s award amount is also limited.  Increases to a student’s FWS award are reviewed periodically as the student’s earnings gets close to reaching the maximum award limit and is contingent on available FWS funds and the student’s individual Financial aid application. </a:t>
            </a:r>
          </a:p>
          <a:p>
            <a:endParaRPr lang="en-US" dirty="0"/>
          </a:p>
          <a:p>
            <a:r>
              <a:rPr lang="en-US" dirty="0"/>
              <a:t>New for 26-27 the Financial aid office is going with a tiered FWS award limits approach:</a:t>
            </a:r>
          </a:p>
          <a:p>
            <a:r>
              <a:rPr lang="en-US" dirty="0"/>
              <a:t>New students (Accepted Freshman, new transfer students and students “new” to getting FWS) are awarded $1350 to start.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Upperclass</a:t>
            </a:r>
            <a:r>
              <a:rPr lang="en-US" dirty="0"/>
              <a:t>/returning students range between $1800 and $2200 to start depending on if they completed the Community Service hours obligation last year or not. Students with the $1800 initial starting point can have their FWS award reviewed for increase if they complete at least 5 hours of Community Service by the end of B term. </a:t>
            </a:r>
          </a:p>
          <a:p>
            <a:endParaRPr lang="en-US" dirty="0"/>
          </a:p>
          <a:p>
            <a:r>
              <a:rPr lang="en-US" dirty="0"/>
              <a:t>Workday currently does not show you the FWS Award amount for a given student. However, you may request the student to show you a copy of their Financial aid award letter or email me. </a:t>
            </a:r>
          </a:p>
          <a:p>
            <a:endParaRPr lang="en-US" dirty="0"/>
          </a:p>
          <a:p>
            <a:r>
              <a:rPr lang="en-US" dirty="0"/>
              <a:t>The default hourly wage for FWS is $15/hour.  Hiring managers can propose a higher wage during the hiring process in workday if the student role, experience, responsibilities would otherwise warrant a higher wage. (Demonstration later in this presentation).  Refer to the Student Wage Guidelines page. </a:t>
            </a:r>
            <a:r>
              <a:rPr lang="en-US" dirty="0" err="1"/>
              <a:t>Workstudy</a:t>
            </a:r>
            <a:r>
              <a:rPr lang="en-US" dirty="0"/>
              <a:t> students will mostly fall into Level 1 and Level 2, depending on experience and the position. </a:t>
            </a:r>
          </a:p>
          <a:p>
            <a:endParaRPr lang="en-US" dirty="0"/>
          </a:p>
          <a:p>
            <a:r>
              <a:rPr lang="en-US" dirty="0"/>
              <a:t>FWS students hired with hourly wages greater than $15/hour are not automatically increased.  Be aware that they will earn their FWS award amount faster. </a:t>
            </a:r>
          </a:p>
          <a:p>
            <a:r>
              <a:rPr lang="en-US" dirty="0"/>
              <a:t>Same goes with students who work more hours.  The Average is between 4 and 7 hours/week.  Try to keep them to no more than 10 hours per week for balance with their academic responsibilities.</a:t>
            </a:r>
          </a:p>
          <a:p>
            <a:endParaRPr lang="en-US" dirty="0"/>
          </a:p>
          <a:p>
            <a:r>
              <a:rPr lang="en-US" dirty="0"/>
              <a:t>FWS positions have fixed &amp; regulated starting and ending dates:  8/20/26 – first day of A term to 5/5/27 last day of D term. </a:t>
            </a:r>
          </a:p>
          <a:p>
            <a:r>
              <a:rPr lang="en-US" dirty="0" err="1"/>
              <a:t>Workstudy</a:t>
            </a:r>
            <a:r>
              <a:rPr lang="en-US" dirty="0"/>
              <a:t> funding is not available during the summer.</a:t>
            </a:r>
          </a:p>
        </p:txBody>
      </p:sp>
      <p:sp>
        <p:nvSpPr>
          <p:cNvPr id="4" name="Slide Number Placeholder 3"/>
          <p:cNvSpPr>
            <a:spLocks noGrp="1"/>
          </p:cNvSpPr>
          <p:nvPr>
            <p:ph type="sldNum" sz="quarter" idx="5"/>
          </p:nvPr>
        </p:nvSpPr>
        <p:spPr/>
        <p:txBody>
          <a:bodyPr/>
          <a:lstStyle/>
          <a:p>
            <a:fld id="{F4363F03-8CAF-47B7-B1B2-C14A6ED19424}" type="slidenum">
              <a:rPr lang="en-US" smtClean="0"/>
              <a:t>7</a:t>
            </a:fld>
            <a:endParaRPr lang="en-US"/>
          </a:p>
        </p:txBody>
      </p:sp>
    </p:spTree>
    <p:extLst>
      <p:ext uri="{BB962C8B-B14F-4D97-AF65-F5344CB8AC3E}">
        <p14:creationId xmlns:p14="http://schemas.microsoft.com/office/powerpoint/2010/main" val="3370341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Office of Financial Aid – Gina Havel</a:t>
            </a:r>
          </a:p>
          <a:p>
            <a:endParaRPr lang="en-US" b="1" dirty="0"/>
          </a:p>
          <a:p>
            <a:r>
              <a:rPr lang="en-US" b="1" dirty="0"/>
              <a:t>A condition on the FWS funds allocated to WPI is that 7% of our allocation must be earned through Community Service.</a:t>
            </a:r>
          </a:p>
          <a:p>
            <a:endParaRPr lang="en-US" b="0" dirty="0"/>
          </a:p>
          <a:p>
            <a:r>
              <a:rPr lang="en-US" b="0" dirty="0"/>
              <a:t>To help us reach this mandate, each students with a FWS award must complete a minimum of 10 hours of Community service. </a:t>
            </a:r>
          </a:p>
          <a:p>
            <a:r>
              <a:rPr lang="en-US" b="0" dirty="0"/>
              <a:t>SAO has partnered with several nearby non-profits for “full term CSWS opportunities as well”.  For students in those positions, ALL of their FWS funding counts as Community Service earnings.  Students are compensated $15/hour for approved community service hours.  More on that in a few minutes. </a:t>
            </a:r>
          </a:p>
          <a:p>
            <a:endParaRPr lang="en-US" b="0" dirty="0"/>
          </a:p>
          <a:p>
            <a:r>
              <a:rPr lang="en-US" b="0" dirty="0"/>
              <a:t>Student Activities office is a great resource for helping students find Community Service opportunities through their Community Service list serv Newsletter and posting events on the My WPI Calendar.  </a:t>
            </a:r>
          </a:p>
          <a:p>
            <a:endParaRPr lang="en-US" b="0" dirty="0"/>
          </a:p>
          <a:p>
            <a:r>
              <a:rPr lang="en-US" b="0" dirty="0"/>
              <a:t>The Financial aid office maintains a list of PREAPPROVED Community Service opportunities specifically for Federal </a:t>
            </a:r>
            <a:r>
              <a:rPr lang="en-US" b="0" dirty="0" err="1"/>
              <a:t>Workstudy</a:t>
            </a:r>
            <a:r>
              <a:rPr lang="en-US" b="0" dirty="0"/>
              <a:t> as well as the CSWS forms students need to submit to get credit for the CSWS hours they do. </a:t>
            </a:r>
          </a:p>
          <a:p>
            <a:endParaRPr lang="en-US" b="0" dirty="0"/>
          </a:p>
          <a:p>
            <a:r>
              <a:rPr lang="en-US" b="0" dirty="0"/>
              <a:t>While the Student Activities Office and the Financial aid office engages with students to do their CSWS hours, I ask for your assistance in encouraging your </a:t>
            </a:r>
            <a:r>
              <a:rPr lang="en-US" b="0" dirty="0" err="1"/>
              <a:t>workstudy</a:t>
            </a:r>
            <a:r>
              <a:rPr lang="en-US" b="0" dirty="0"/>
              <a:t> students to complete this obligation.  It’s only 10 hours over the whole academic year and many of these nonprofits need volunteer’s “year-round”, so students should not wait until April! </a:t>
            </a:r>
          </a:p>
          <a:p>
            <a:endParaRPr lang="en-US" dirty="0"/>
          </a:p>
        </p:txBody>
      </p:sp>
      <p:sp>
        <p:nvSpPr>
          <p:cNvPr id="4" name="Slide Number Placeholder 3"/>
          <p:cNvSpPr>
            <a:spLocks noGrp="1"/>
          </p:cNvSpPr>
          <p:nvPr>
            <p:ph type="sldNum" sz="quarter" idx="5"/>
          </p:nvPr>
        </p:nvSpPr>
        <p:spPr/>
        <p:txBody>
          <a:bodyPr/>
          <a:lstStyle/>
          <a:p>
            <a:fld id="{F4363F03-8CAF-47B7-B1B2-C14A6ED19424}" type="slidenum">
              <a:rPr lang="en-US" smtClean="0"/>
              <a:t>8</a:t>
            </a:fld>
            <a:endParaRPr lang="en-US"/>
          </a:p>
        </p:txBody>
      </p:sp>
    </p:spTree>
    <p:extLst>
      <p:ext uri="{BB962C8B-B14F-4D97-AF65-F5344CB8AC3E}">
        <p14:creationId xmlns:p14="http://schemas.microsoft.com/office/powerpoint/2010/main" val="26494348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Presenter: Office of Financial Aid – Gina Havel</a:t>
            </a:r>
          </a:p>
          <a:p>
            <a:endParaRPr lang="en-US" b="1" dirty="0"/>
          </a:p>
          <a:p>
            <a:r>
              <a:rPr lang="en-US" b="1" dirty="0"/>
              <a:t>Biweekly FWS earnings reports:</a:t>
            </a:r>
          </a:p>
          <a:p>
            <a:endParaRPr lang="en-US" b="1" dirty="0"/>
          </a:p>
          <a:p>
            <a:r>
              <a:rPr lang="en-US" b="0" dirty="0"/>
              <a:t>To help you keep track of your </a:t>
            </a:r>
            <a:r>
              <a:rPr lang="en-US" b="0" dirty="0" err="1"/>
              <a:t>Workstudy</a:t>
            </a:r>
            <a:r>
              <a:rPr lang="en-US" b="0" dirty="0"/>
              <a:t> students’ earnings, the financial aid office will provide a biweekly FWS earnings report to all managers (JM-Supervisors).   If there is a person/contact in your department who oversees student wages for budget purposes, please let me know so I can send them a consolidated FWS earnings report for the department. </a:t>
            </a:r>
          </a:p>
          <a:p>
            <a:endParaRPr lang="en-US" b="0" dirty="0"/>
          </a:p>
          <a:p>
            <a:r>
              <a:rPr lang="en-US" b="0" dirty="0"/>
              <a:t>This report contains FWS award amounts, earned amount, remaining FWS funds, Percentage earned.  </a:t>
            </a:r>
          </a:p>
          <a:p>
            <a:r>
              <a:rPr lang="en-US" b="0" dirty="0"/>
              <a:t>I also include estimate hours worked/paid, estimated hours remaining and Community Service hours/earnings. </a:t>
            </a:r>
          </a:p>
          <a:p>
            <a:endParaRPr lang="en-US" b="0" dirty="0"/>
          </a:p>
          <a:p>
            <a:r>
              <a:rPr lang="en-US" b="0" dirty="0"/>
              <a:t>Communications will come from the gr-FWS-Supervisors list-serv and FWS earnings report in Excel format will be shared to you from my WPI –</a:t>
            </a:r>
            <a:r>
              <a:rPr lang="en-US" b="0" dirty="0" err="1"/>
              <a:t>sharepoint</a:t>
            </a:r>
            <a:r>
              <a:rPr lang="en-US" b="0" dirty="0"/>
              <a:t> drive. </a:t>
            </a:r>
          </a:p>
          <a:p>
            <a:endParaRPr lang="en-US" b="0" dirty="0"/>
          </a:p>
          <a:p>
            <a:r>
              <a:rPr lang="en-US" b="0" dirty="0"/>
              <a:t>I’m mainly monitoring two things:  Student earnings as they approach &amp; reach maximum and Community Service hours. </a:t>
            </a:r>
          </a:p>
          <a:p>
            <a:r>
              <a:rPr lang="en-US" b="0" dirty="0"/>
              <a:t>I will reach out for students reaching their FWS award limit especially if an increase isn’t possible.  For these, their FWS job WILL BE ENDED when they reach their FWS award limit.    Any overage (student earning more than the FWS award limit) will be charged back to the department cost center, via payroll transfer.</a:t>
            </a:r>
          </a:p>
          <a:p>
            <a:endParaRPr lang="en-US" dirty="0"/>
          </a:p>
        </p:txBody>
      </p:sp>
      <p:sp>
        <p:nvSpPr>
          <p:cNvPr id="4" name="Slide Number Placeholder 3"/>
          <p:cNvSpPr>
            <a:spLocks noGrp="1"/>
          </p:cNvSpPr>
          <p:nvPr>
            <p:ph type="sldNum" sz="quarter" idx="5"/>
          </p:nvPr>
        </p:nvSpPr>
        <p:spPr/>
        <p:txBody>
          <a:bodyPr/>
          <a:lstStyle/>
          <a:p>
            <a:fld id="{F4363F03-8CAF-47B7-B1B2-C14A6ED19424}" type="slidenum">
              <a:rPr lang="en-US" smtClean="0"/>
              <a:t>9</a:t>
            </a:fld>
            <a:endParaRPr lang="en-US"/>
          </a:p>
        </p:txBody>
      </p:sp>
    </p:spTree>
    <p:extLst>
      <p:ext uri="{BB962C8B-B14F-4D97-AF65-F5344CB8AC3E}">
        <p14:creationId xmlns:p14="http://schemas.microsoft.com/office/powerpoint/2010/main" val="1665378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2">
    <p:bg>
      <p:bgPr>
        <a:solidFill>
          <a:srgbClr val="AB192D"/>
        </a:solidFill>
        <a:effectLst/>
      </p:bgPr>
    </p:bg>
    <p:spTree>
      <p:nvGrpSpPr>
        <p:cNvPr id="1" name=""/>
        <p:cNvGrpSpPr/>
        <p:nvPr/>
      </p:nvGrpSpPr>
      <p:grpSpPr>
        <a:xfrm>
          <a:off x="0" y="0"/>
          <a:ext cx="0" cy="0"/>
          <a:chOff x="0" y="0"/>
          <a:chExt cx="0" cy="0"/>
        </a:xfrm>
      </p:grpSpPr>
      <p:pic>
        <p:nvPicPr>
          <p:cNvPr id="9" name="Picture 4"/>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1200" y="990601"/>
            <a:ext cx="3383438" cy="1105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31182" y="2693986"/>
            <a:ext cx="4260818" cy="4172236"/>
          </a:xfrm>
          <a:prstGeom prst="rect">
            <a:avLst/>
          </a:prstGeom>
        </p:spPr>
      </p:pic>
      <p:sp>
        <p:nvSpPr>
          <p:cNvPr id="7" name="Title 1"/>
          <p:cNvSpPr>
            <a:spLocks noGrp="1"/>
          </p:cNvSpPr>
          <p:nvPr>
            <p:ph type="ctrTitle" hasCustomPrompt="1"/>
          </p:nvPr>
        </p:nvSpPr>
        <p:spPr>
          <a:xfrm>
            <a:off x="609600" y="2537925"/>
            <a:ext cx="9144000" cy="1524001"/>
          </a:xfrm>
        </p:spPr>
        <p:txBody>
          <a:bodyPr>
            <a:noAutofit/>
          </a:bodyPr>
          <a:lstStyle>
            <a:lvl1pPr>
              <a:defRPr sz="4000" b="1">
                <a:solidFill>
                  <a:schemeClr val="bg1"/>
                </a:solidFill>
              </a:defRPr>
            </a:lvl1pPr>
          </a:lstStyle>
          <a:p>
            <a:r>
              <a:rPr lang="en-US"/>
              <a:t>Click to edit</a:t>
            </a:r>
            <a:br>
              <a:rPr lang="en-US"/>
            </a:br>
            <a:r>
              <a:rPr lang="en-US"/>
              <a:t>Master title style</a:t>
            </a:r>
          </a:p>
        </p:txBody>
      </p:sp>
      <p:sp>
        <p:nvSpPr>
          <p:cNvPr id="10" name="Subtitle 2"/>
          <p:cNvSpPr>
            <a:spLocks noGrp="1"/>
          </p:cNvSpPr>
          <p:nvPr>
            <p:ph type="subTitle" idx="1"/>
          </p:nvPr>
        </p:nvSpPr>
        <p:spPr>
          <a:xfrm>
            <a:off x="609600" y="4293573"/>
            <a:ext cx="9144000" cy="990600"/>
          </a:xfrm>
        </p:spPr>
        <p:txBody>
          <a:bodyPr anchor="t" anchorCtr="0">
            <a:normAutofit/>
          </a:bodyPr>
          <a:lstStyle>
            <a:lvl1pPr marL="0" indent="0" algn="l">
              <a:buNone/>
              <a:defRPr sz="2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9153178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greyWatermark-20.png"/>
          <p:cNvPicPr>
            <a:picLocks noChangeAspect="1"/>
          </p:cNvPicPr>
          <p:nvPr userDrawn="1"/>
        </p:nvPicPr>
        <p:blipFill>
          <a:blip r:embed="rId2" cstate="print"/>
          <a:stretch>
            <a:fillRect/>
          </a:stretch>
        </p:blipFill>
        <p:spPr>
          <a:xfrm>
            <a:off x="7949092" y="2703302"/>
            <a:ext cx="4242908" cy="4154698"/>
          </a:xfrm>
          <a:prstGeom prst="rect">
            <a:avLst/>
          </a:prstGeom>
        </p:spPr>
      </p:pic>
      <p:sp>
        <p:nvSpPr>
          <p:cNvPr id="2" name="Title 1"/>
          <p:cNvSpPr>
            <a:spLocks noGrp="1"/>
          </p:cNvSpPr>
          <p:nvPr>
            <p:ph type="ctrTitle" hasCustomPrompt="1"/>
          </p:nvPr>
        </p:nvSpPr>
        <p:spPr>
          <a:xfrm>
            <a:off x="609600" y="2537925"/>
            <a:ext cx="9144000" cy="1524001"/>
          </a:xfrm>
        </p:spPr>
        <p:txBody>
          <a:bodyPr>
            <a:noAutofit/>
          </a:bodyPr>
          <a:lstStyle>
            <a:lvl1pPr>
              <a:defRPr sz="4000" b="1"/>
            </a:lvl1pPr>
          </a:lstStyle>
          <a:p>
            <a:r>
              <a:rPr lang="en-US"/>
              <a:t>Click to edit</a:t>
            </a:r>
            <a:br>
              <a:rPr lang="en-US"/>
            </a:br>
            <a:r>
              <a:rPr lang="en-US"/>
              <a:t>Master title style</a:t>
            </a:r>
          </a:p>
        </p:txBody>
      </p:sp>
      <p:sp>
        <p:nvSpPr>
          <p:cNvPr id="3" name="Subtitle 2"/>
          <p:cNvSpPr>
            <a:spLocks noGrp="1"/>
          </p:cNvSpPr>
          <p:nvPr>
            <p:ph type="subTitle" idx="1"/>
          </p:nvPr>
        </p:nvSpPr>
        <p:spPr>
          <a:xfrm>
            <a:off x="609600" y="4293573"/>
            <a:ext cx="9144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3"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11200" y="990601"/>
            <a:ext cx="3383438" cy="10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6259698"/>
      </p:ext>
    </p:extLst>
  </p:cSld>
  <p:clrMapOvr>
    <a:masterClrMapping/>
  </p:clrMapOvr>
  <p:hf hdr="0" dt="0"/>
  <p:extLst>
    <p:ext uri="{DCECCB84-F9BA-43D5-87BE-67443E8EF086}">
      <p15:sldGuideLst xmlns:p15="http://schemas.microsoft.com/office/powerpoint/2012/main">
        <p15:guide id="1" pos="45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2">
    <p:bg>
      <p:bgPr>
        <a:solidFill>
          <a:srgbClr val="AB192D"/>
        </a:solidFill>
        <a:effectLst/>
      </p:bgPr>
    </p:bg>
    <p:spTree>
      <p:nvGrpSpPr>
        <p:cNvPr id="1" name=""/>
        <p:cNvGrpSpPr/>
        <p:nvPr/>
      </p:nvGrpSpPr>
      <p:grpSpPr>
        <a:xfrm>
          <a:off x="0" y="0"/>
          <a:ext cx="0" cy="0"/>
          <a:chOff x="0" y="0"/>
          <a:chExt cx="0" cy="0"/>
        </a:xfrm>
      </p:grpSpPr>
      <p:pic>
        <p:nvPicPr>
          <p:cNvPr id="9" name="Picture 4"/>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1200" y="990601"/>
            <a:ext cx="3383438" cy="1105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31182" y="2693986"/>
            <a:ext cx="4260818" cy="4172236"/>
          </a:xfrm>
          <a:prstGeom prst="rect">
            <a:avLst/>
          </a:prstGeom>
        </p:spPr>
      </p:pic>
      <p:sp>
        <p:nvSpPr>
          <p:cNvPr id="7" name="Title 1"/>
          <p:cNvSpPr>
            <a:spLocks noGrp="1"/>
          </p:cNvSpPr>
          <p:nvPr>
            <p:ph type="ctrTitle" hasCustomPrompt="1"/>
          </p:nvPr>
        </p:nvSpPr>
        <p:spPr>
          <a:xfrm>
            <a:off x="609600" y="2537925"/>
            <a:ext cx="9144000" cy="1524001"/>
          </a:xfrm>
        </p:spPr>
        <p:txBody>
          <a:bodyPr>
            <a:noAutofit/>
          </a:bodyPr>
          <a:lstStyle>
            <a:lvl1pPr>
              <a:defRPr sz="4000" b="1">
                <a:solidFill>
                  <a:schemeClr val="bg1"/>
                </a:solidFill>
              </a:defRPr>
            </a:lvl1pPr>
          </a:lstStyle>
          <a:p>
            <a:r>
              <a:rPr lang="en-US"/>
              <a:t>Click to edit</a:t>
            </a:r>
            <a:br>
              <a:rPr lang="en-US"/>
            </a:br>
            <a:r>
              <a:rPr lang="en-US"/>
              <a:t>Master title style</a:t>
            </a:r>
          </a:p>
        </p:txBody>
      </p:sp>
      <p:sp>
        <p:nvSpPr>
          <p:cNvPr id="10" name="Subtitle 2"/>
          <p:cNvSpPr>
            <a:spLocks noGrp="1"/>
          </p:cNvSpPr>
          <p:nvPr>
            <p:ph type="subTitle" idx="1"/>
          </p:nvPr>
        </p:nvSpPr>
        <p:spPr>
          <a:xfrm>
            <a:off x="609600" y="4293573"/>
            <a:ext cx="9144000" cy="990600"/>
          </a:xfrm>
        </p:spPr>
        <p:txBody>
          <a:bodyPr anchor="t" anchorCtr="0">
            <a:normAutofit/>
          </a:bodyPr>
          <a:lstStyle>
            <a:lvl1pPr marL="0" indent="0" algn="l">
              <a:buNone/>
              <a:defRPr sz="2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0323541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12192000" cy="1143000"/>
          </a:xfrm>
          <a:prstGeom prst="rect">
            <a:avLst/>
          </a:prstGeom>
          <a:solidFill>
            <a:schemeClr val="bg2"/>
          </a:solidFill>
          <a:ln>
            <a:noFill/>
          </a:ln>
          <a:effectLst>
            <a:innerShdw blurRad="215900" dist="76200" dir="5400000">
              <a:prstClr val="black">
                <a:alpha val="1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25475" y="1447800"/>
            <a:ext cx="9144000" cy="1676400"/>
          </a:xfrm>
        </p:spPr>
        <p:txBody>
          <a:bodyPr anchor="b" anchorCtr="0"/>
          <a:lstStyle>
            <a:lvl1pPr algn="l">
              <a:defRPr lang="en-US" sz="4000" b="1" kern="1200" dirty="0">
                <a:solidFill>
                  <a:schemeClr val="tx1">
                    <a:lumMod val="85000"/>
                    <a:lumOff val="15000"/>
                  </a:schemeClr>
                </a:solidFill>
                <a:latin typeface="Verdana" pitchFamily="34" charset="0"/>
                <a:ea typeface="Verdana" pitchFamily="34" charset="0"/>
                <a:cs typeface="Verdana" pitchFamily="34" charset="0"/>
              </a:defRPr>
            </a:lvl1pPr>
          </a:lstStyle>
          <a:p>
            <a:r>
              <a:rPr lang="en-US"/>
              <a:t>Click to edit Master title style</a:t>
            </a:r>
          </a:p>
        </p:txBody>
      </p:sp>
      <p:sp>
        <p:nvSpPr>
          <p:cNvPr id="3" name="Text Placeholder 2"/>
          <p:cNvSpPr>
            <a:spLocks noGrp="1"/>
          </p:cNvSpPr>
          <p:nvPr>
            <p:ph type="body" idx="1"/>
          </p:nvPr>
        </p:nvSpPr>
        <p:spPr>
          <a:xfrm>
            <a:off x="625475" y="3124200"/>
            <a:ext cx="9144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FEBEB0A-9E3D-4B14-9782-E2AE3DA60D96}" type="slidenum">
              <a:rPr lang="en-US" smtClean="0"/>
              <a:pPr/>
              <a:t>‹#›</a:t>
            </a:fld>
            <a:endParaRPr lang="en-US"/>
          </a:p>
        </p:txBody>
      </p:sp>
      <p:sp>
        <p:nvSpPr>
          <p:cNvPr id="9" name="Footer Placeholder 2"/>
          <p:cNvSpPr>
            <a:spLocks noGrp="1"/>
          </p:cNvSpPr>
          <p:nvPr>
            <p:ph type="ftr" sz="quarter" idx="3"/>
          </p:nvPr>
        </p:nvSpPr>
        <p:spPr>
          <a:xfrm>
            <a:off x="625475" y="6400800"/>
            <a:ext cx="6807200" cy="304800"/>
          </a:xfrm>
          <a:prstGeom prst="rect">
            <a:avLst/>
          </a:prstGeom>
        </p:spPr>
        <p:txBody>
          <a:bodyPr/>
          <a:lstStyle>
            <a:lvl1pPr>
              <a:defRPr sz="1600" b="0">
                <a:solidFill>
                  <a:schemeClr val="tx2"/>
                </a:solidFill>
              </a:defRPr>
            </a:lvl1pPr>
          </a:lstStyle>
          <a:p>
            <a:endParaRPr lang="en-US"/>
          </a:p>
        </p:txBody>
      </p:sp>
      <p:pic>
        <p:nvPicPr>
          <p:cNvPr id="8" name="Picture 7" descr="greyWatermark-20.png"/>
          <p:cNvPicPr>
            <a:picLocks noChangeAspect="1"/>
          </p:cNvPicPr>
          <p:nvPr userDrawn="1"/>
        </p:nvPicPr>
        <p:blipFill>
          <a:blip r:embed="rId2" cstate="print"/>
          <a:stretch>
            <a:fillRect/>
          </a:stretch>
        </p:blipFill>
        <p:spPr>
          <a:xfrm>
            <a:off x="7949092" y="2703302"/>
            <a:ext cx="4242908" cy="4154698"/>
          </a:xfrm>
          <a:prstGeom prst="rect">
            <a:avLst/>
          </a:prstGeom>
        </p:spPr>
      </p:pic>
    </p:spTree>
    <p:extLst>
      <p:ext uri="{BB962C8B-B14F-4D97-AF65-F5344CB8AC3E}">
        <p14:creationId xmlns:p14="http://schemas.microsoft.com/office/powerpoint/2010/main" val="579720552"/>
      </p:ext>
    </p:extLst>
  </p:cSld>
  <p:clrMapOvr>
    <a:masterClrMapping/>
  </p:clrMapOvr>
  <p:hf hdr="0" dt="0"/>
  <p:extLst>
    <p:ext uri="{DCECCB84-F9BA-43D5-87BE-67443E8EF086}">
      <p15:sldGuideLst xmlns:p15="http://schemas.microsoft.com/office/powerpoint/2012/main">
        <p15:guide id="1" pos="45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13" name="Rectangle 13"/>
          <p:cNvSpPr>
            <a:spLocks noGrp="1"/>
          </p:cNvSpPr>
          <p:nvPr>
            <p:ph type="title"/>
          </p:nvPr>
        </p:nvSpPr>
        <p:spPr/>
        <p:txBody>
          <a:bodyPr anchor="b" anchorCtr="0"/>
          <a:lstStyle/>
          <a:p>
            <a:r>
              <a:rPr lang="en-US" noProof="1"/>
              <a:t>Click to edit Master title style</a:t>
            </a:r>
            <a:endParaRPr lang="en-US"/>
          </a:p>
        </p:txBody>
      </p:sp>
      <p:sp>
        <p:nvSpPr>
          <p:cNvPr id="14" name="Rectangle 6"/>
          <p:cNvSpPr>
            <a:spLocks noGrp="1"/>
          </p:cNvSpPr>
          <p:nvPr>
            <p:ph idx="1"/>
          </p:nvPr>
        </p:nvSpPr>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
        <p:nvSpPr>
          <p:cNvPr id="27" name="Rectangle 19"/>
          <p:cNvSpPr>
            <a:spLocks noGrp="1"/>
          </p:cNvSpPr>
          <p:nvPr>
            <p:ph type="ftr" sz="quarter" idx="11"/>
          </p:nvPr>
        </p:nvSpPr>
        <p:spPr/>
        <p:txBody>
          <a:bodyPr/>
          <a:lstStyle/>
          <a:p>
            <a:endParaRPr lang="en-US"/>
          </a:p>
        </p:txBody>
      </p:sp>
      <p:sp>
        <p:nvSpPr>
          <p:cNvPr id="24" name="Rectangle 26"/>
          <p:cNvSpPr>
            <a:spLocks noGrp="1"/>
          </p:cNvSpPr>
          <p:nvPr>
            <p:ph type="sldNum" sz="quarter" idx="12"/>
          </p:nvPr>
        </p:nvSpPr>
        <p:spPr/>
        <p:txBody>
          <a:bodyPr/>
          <a:lstStyle/>
          <a:p>
            <a:fld id="{963B0023-0CED-47F7-85AE-654F0B232C29}" type="slidenum">
              <a:rPr lang="en-US" smtClean="0"/>
              <a:pPr/>
              <a:t>‹#›</a:t>
            </a:fld>
            <a:endParaRPr lang="en-US"/>
          </a:p>
        </p:txBody>
      </p:sp>
    </p:spTree>
    <p:extLst>
      <p:ext uri="{BB962C8B-B14F-4D97-AF65-F5344CB8AC3E}">
        <p14:creationId xmlns:p14="http://schemas.microsoft.com/office/powerpoint/2010/main" val="6234907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676400"/>
            <a:ext cx="4876800" cy="4495800"/>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76400"/>
            <a:ext cx="4876800" cy="4495800"/>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BFEBEB0A-9E3D-4B14-9782-E2AE3DA60D96}" type="slidenum">
              <a:rPr lang="en-US" smtClean="0"/>
              <a:pPr/>
              <a:t>‹#›</a:t>
            </a:fld>
            <a:endParaRPr lang="en-US"/>
          </a:p>
        </p:txBody>
      </p:sp>
      <p:sp>
        <p:nvSpPr>
          <p:cNvPr id="6" name="Rectangle 19"/>
          <p:cNvSpPr>
            <a:spLocks noGrp="1"/>
          </p:cNvSpPr>
          <p:nvPr>
            <p:ph type="ftr" sz="quarter" idx="11"/>
          </p:nvPr>
        </p:nvSpPr>
        <p:spPr>
          <a:xfrm>
            <a:off x="609600" y="6400800"/>
            <a:ext cx="6807200" cy="304800"/>
          </a:xfrm>
        </p:spPr>
        <p:txBody>
          <a:bodyPr/>
          <a:lstStyle/>
          <a:p>
            <a:endParaRPr lang="en-US"/>
          </a:p>
        </p:txBody>
      </p:sp>
    </p:spTree>
    <p:extLst>
      <p:ext uri="{BB962C8B-B14F-4D97-AF65-F5344CB8AC3E}">
        <p14:creationId xmlns:p14="http://schemas.microsoft.com/office/powerpoint/2010/main" val="2670339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16000" y="1496736"/>
            <a:ext cx="4876800" cy="639762"/>
          </a:xfrm>
        </p:spPr>
        <p:txBody>
          <a:bodyPr anchor="b">
            <a:noAutofit/>
          </a:bodyPr>
          <a:lstStyle>
            <a:lvl1pPr marL="0" indent="0">
              <a:buNone/>
              <a:defRPr sz="20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16000" y="2216400"/>
            <a:ext cx="4876800" cy="3955800"/>
          </a:xfrm>
        </p:spPr>
        <p:txBody>
          <a:bodyPr anchor="t" anchorCtr="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7600" y="1496736"/>
            <a:ext cx="4876800" cy="639762"/>
          </a:xfrm>
        </p:spPr>
        <p:txBody>
          <a:bodyPr anchor="b">
            <a:noAutofit/>
          </a:bodyPr>
          <a:lstStyle>
            <a:lvl1pPr marL="0" indent="0">
              <a:buNone/>
              <a:defRPr sz="20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7600" y="2216400"/>
            <a:ext cx="4876800" cy="3955800"/>
          </a:xfrm>
        </p:spPr>
        <p:txBody>
          <a:bodyPr anchor="t" anchorCtr="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FEBEB0A-9E3D-4B14-9782-E2AE3DA60D96}" type="slidenum">
              <a:rPr lang="en-US" smtClean="0"/>
              <a:pPr/>
              <a:t>‹#›</a:t>
            </a:fld>
            <a:endParaRPr lang="en-US"/>
          </a:p>
        </p:txBody>
      </p:sp>
      <p:sp>
        <p:nvSpPr>
          <p:cNvPr id="8" name="Rectangle 19"/>
          <p:cNvSpPr>
            <a:spLocks noGrp="1"/>
          </p:cNvSpPr>
          <p:nvPr>
            <p:ph type="ftr" sz="quarter" idx="11"/>
          </p:nvPr>
        </p:nvSpPr>
        <p:spPr>
          <a:xfrm>
            <a:off x="609600" y="6400800"/>
            <a:ext cx="6807200" cy="304800"/>
          </a:xfrm>
        </p:spPr>
        <p:txBody>
          <a:bodyPr/>
          <a:lstStyle/>
          <a:p>
            <a:endParaRPr lang="en-US"/>
          </a:p>
        </p:txBody>
      </p:sp>
    </p:spTree>
    <p:extLst>
      <p:ext uri="{BB962C8B-B14F-4D97-AF65-F5344CB8AC3E}">
        <p14:creationId xmlns:p14="http://schemas.microsoft.com/office/powerpoint/2010/main" val="2817600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BFEBEB0A-9E3D-4B14-9782-E2AE3DA60D96}" type="slidenum">
              <a:rPr lang="en-US" smtClean="0"/>
              <a:pPr/>
              <a:t>‹#›</a:t>
            </a:fld>
            <a:endParaRPr lang="en-US"/>
          </a:p>
        </p:txBody>
      </p:sp>
      <p:sp>
        <p:nvSpPr>
          <p:cNvPr id="4" name="Rectangle 19"/>
          <p:cNvSpPr>
            <a:spLocks noGrp="1"/>
          </p:cNvSpPr>
          <p:nvPr>
            <p:ph type="ftr" sz="quarter" idx="11"/>
          </p:nvPr>
        </p:nvSpPr>
        <p:spPr>
          <a:xfrm>
            <a:off x="609600" y="6400800"/>
            <a:ext cx="6807200" cy="304800"/>
          </a:xfrm>
        </p:spPr>
        <p:txBody>
          <a:bodyPr/>
          <a:lstStyle/>
          <a:p>
            <a:endParaRPr lang="en-US"/>
          </a:p>
        </p:txBody>
      </p:sp>
    </p:spTree>
    <p:extLst>
      <p:ext uri="{BB962C8B-B14F-4D97-AF65-F5344CB8AC3E}">
        <p14:creationId xmlns:p14="http://schemas.microsoft.com/office/powerpoint/2010/main" val="373349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 y="6391657"/>
            <a:ext cx="612396" cy="365125"/>
          </a:xfrm>
        </p:spPr>
        <p:txBody>
          <a:bodyPr/>
          <a:lstStyle/>
          <a:p>
            <a:fld id="{BFEBEB0A-9E3D-4B14-9782-E2AE3DA60D96}" type="slidenum">
              <a:rPr lang="en-US" smtClean="0"/>
              <a:pPr/>
              <a:t>‹#›</a:t>
            </a:fld>
            <a:endParaRPr lang="en-US"/>
          </a:p>
        </p:txBody>
      </p:sp>
      <p:sp>
        <p:nvSpPr>
          <p:cNvPr id="3" name="Rectangle 19"/>
          <p:cNvSpPr>
            <a:spLocks noGrp="1"/>
          </p:cNvSpPr>
          <p:nvPr>
            <p:ph type="ftr" sz="quarter" idx="11"/>
          </p:nvPr>
        </p:nvSpPr>
        <p:spPr>
          <a:xfrm>
            <a:off x="609600" y="6400800"/>
            <a:ext cx="6807200" cy="304800"/>
          </a:xfrm>
        </p:spPr>
        <p:txBody>
          <a:bodyPr/>
          <a:lstStyle/>
          <a:p>
            <a:endParaRPr lang="en-US"/>
          </a:p>
        </p:txBody>
      </p:sp>
    </p:spTree>
    <p:extLst>
      <p:ext uri="{BB962C8B-B14F-4D97-AF65-F5344CB8AC3E}">
        <p14:creationId xmlns:p14="http://schemas.microsoft.com/office/powerpoint/2010/main" val="11996545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11074400" cy="1066800"/>
          </a:xfrm>
        </p:spPr>
        <p:txBody>
          <a:bodyPr anchor="b">
            <a:normAutofit/>
          </a:bodyPr>
          <a:lstStyle>
            <a:lvl1pPr algn="l">
              <a:defRPr sz="3200" b="1"/>
            </a:lvl1pPr>
          </a:lstStyle>
          <a:p>
            <a:r>
              <a:rPr lang="en-US"/>
              <a:t>Click to edit Master title style</a:t>
            </a:r>
          </a:p>
        </p:txBody>
      </p:sp>
      <p:sp>
        <p:nvSpPr>
          <p:cNvPr id="3" name="Content Placeholder 2"/>
          <p:cNvSpPr>
            <a:spLocks noGrp="1"/>
          </p:cNvSpPr>
          <p:nvPr>
            <p:ph idx="1"/>
          </p:nvPr>
        </p:nvSpPr>
        <p:spPr>
          <a:xfrm>
            <a:off x="4523709" y="1524001"/>
            <a:ext cx="7058691" cy="46481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91890" y="1524000"/>
            <a:ext cx="3564876" cy="4648200"/>
          </a:xfrm>
        </p:spPr>
        <p:txBody>
          <a:bodyPr>
            <a:normAutofit/>
          </a:bodyPr>
          <a:lstStyle>
            <a:lvl1pPr marL="0" indent="0">
              <a:buNone/>
              <a:defRPr sz="20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FEBEB0A-9E3D-4B14-9782-E2AE3DA60D96}" type="slidenum">
              <a:rPr lang="en-US" smtClean="0"/>
              <a:pPr/>
              <a:t>‹#›</a:t>
            </a:fld>
            <a:endParaRPr lang="en-US"/>
          </a:p>
        </p:txBody>
      </p:sp>
      <p:cxnSp>
        <p:nvCxnSpPr>
          <p:cNvPr id="10" name="Straight Connector 9"/>
          <p:cNvCxnSpPr/>
          <p:nvPr/>
        </p:nvCxnSpPr>
        <p:spPr>
          <a:xfrm rot="5400000">
            <a:off x="2447147" y="3581135"/>
            <a:ext cx="3810000" cy="2117"/>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19"/>
          <p:cNvSpPr>
            <a:spLocks noGrp="1"/>
          </p:cNvSpPr>
          <p:nvPr>
            <p:ph type="ftr" sz="quarter" idx="11"/>
          </p:nvPr>
        </p:nvSpPr>
        <p:spPr>
          <a:xfrm>
            <a:off x="609600" y="6400800"/>
            <a:ext cx="6807200" cy="304800"/>
          </a:xfrm>
        </p:spPr>
        <p:txBody>
          <a:bodyPr/>
          <a:lstStyle/>
          <a:p>
            <a:endParaRPr lang="en-US"/>
          </a:p>
        </p:txBody>
      </p:sp>
    </p:spTree>
    <p:extLst>
      <p:ext uri="{BB962C8B-B14F-4D97-AF65-F5344CB8AC3E}">
        <p14:creationId xmlns:p14="http://schemas.microsoft.com/office/powerpoint/2010/main" val="25329402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FEBEB0A-9E3D-4B14-9782-E2AE3DA60D96}" type="slidenum">
              <a:rPr lang="en-US" smtClean="0"/>
              <a:pPr/>
              <a:t>‹#›</a:t>
            </a:fld>
            <a:endParaRPr lang="en-US"/>
          </a:p>
        </p:txBody>
      </p:sp>
      <p:sp>
        <p:nvSpPr>
          <p:cNvPr id="4" name="Footer Placeholder 3"/>
          <p:cNvSpPr>
            <a:spLocks noGrp="1"/>
          </p:cNvSpPr>
          <p:nvPr>
            <p:ph type="ftr" sz="quarter" idx="11"/>
          </p:nvPr>
        </p:nvSpPr>
        <p:spPr/>
        <p:txBody>
          <a:bodyPr/>
          <a:lstStyle/>
          <a:p>
            <a:endParaRPr lang="en-US"/>
          </a:p>
        </p:txBody>
      </p:sp>
      <p:sp>
        <p:nvSpPr>
          <p:cNvPr id="6" name="Picture Placeholder 5"/>
          <p:cNvSpPr>
            <a:spLocks noGrp="1"/>
          </p:cNvSpPr>
          <p:nvPr>
            <p:ph type="pic" sz="quarter" idx="12"/>
          </p:nvPr>
        </p:nvSpPr>
        <p:spPr>
          <a:xfrm>
            <a:off x="609600" y="1524000"/>
            <a:ext cx="7823200" cy="4648200"/>
          </a:xfrm>
        </p:spPr>
        <p:txBody>
          <a:bodyPr/>
          <a:lstStyle/>
          <a:p>
            <a:r>
              <a:rPr lang="en-US"/>
              <a:t>Click icon to add picture</a:t>
            </a:r>
          </a:p>
        </p:txBody>
      </p:sp>
      <p:sp>
        <p:nvSpPr>
          <p:cNvPr id="8" name="Text Placeholder 7"/>
          <p:cNvSpPr>
            <a:spLocks noGrp="1"/>
          </p:cNvSpPr>
          <p:nvPr>
            <p:ph type="body" sz="quarter" idx="13"/>
          </p:nvPr>
        </p:nvSpPr>
        <p:spPr>
          <a:xfrm>
            <a:off x="8737600" y="1524000"/>
            <a:ext cx="2844800" cy="4648200"/>
          </a:xfrm>
        </p:spPr>
        <p:txBody>
          <a:bodyPr>
            <a:normAutofit/>
          </a:bodyPr>
          <a:lstStyle>
            <a:lvl1pPr marL="0" indent="0">
              <a:buFontTx/>
              <a:buNone/>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907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BlankRed">
    <p:bg>
      <p:bgPr>
        <a:solidFill>
          <a:schemeClr val="bg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66131" y="1066834"/>
            <a:ext cx="4459738" cy="4428034"/>
          </a:xfrm>
          <a:prstGeom prst="rect">
            <a:avLst/>
          </a:prstGeom>
        </p:spPr>
      </p:pic>
    </p:spTree>
    <p:extLst>
      <p:ext uri="{BB962C8B-B14F-4D97-AF65-F5344CB8AC3E}">
        <p14:creationId xmlns:p14="http://schemas.microsoft.com/office/powerpoint/2010/main" val="6819614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9" name="Title 1"/>
          <p:cNvSpPr>
            <a:spLocks noGrp="1"/>
          </p:cNvSpPr>
          <p:nvPr>
            <p:ph type="ctrTitle"/>
          </p:nvPr>
        </p:nvSpPr>
        <p:spPr>
          <a:xfrm>
            <a:off x="609600" y="2286000"/>
            <a:ext cx="9144000" cy="1524000"/>
          </a:xfrm>
        </p:spPr>
        <p:txBody>
          <a:bodyPr>
            <a:noAutofit/>
          </a:bodyPr>
          <a:lstStyle>
            <a:lvl1pPr>
              <a:defRPr sz="4000">
                <a:solidFill>
                  <a:schemeClr val="tx1"/>
                </a:solidFill>
              </a:defRPr>
            </a:lvl1pPr>
          </a:lstStyle>
          <a:p>
            <a:r>
              <a:rPr lang="en-US"/>
              <a:t>Click to edit Master title style</a:t>
            </a:r>
          </a:p>
        </p:txBody>
      </p:sp>
      <p:sp>
        <p:nvSpPr>
          <p:cNvPr id="11" name="Subtitle 2"/>
          <p:cNvSpPr>
            <a:spLocks noGrp="1"/>
          </p:cNvSpPr>
          <p:nvPr>
            <p:ph type="subTitle" idx="1"/>
          </p:nvPr>
        </p:nvSpPr>
        <p:spPr>
          <a:xfrm>
            <a:off x="609600" y="4041648"/>
            <a:ext cx="9144000" cy="990600"/>
          </a:xfrm>
        </p:spPr>
        <p:txBody>
          <a:bodyPr anchor="t" anchorCtr="0">
            <a:normAutofit/>
          </a:bodyPr>
          <a:lstStyle>
            <a:lvl1pPr marL="0" indent="0" algn="l">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2" name="Picture 4"/>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1200" y="990601"/>
            <a:ext cx="3383438" cy="1105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31182" y="2693986"/>
            <a:ext cx="4260818" cy="4172236"/>
          </a:xfrm>
          <a:prstGeom prst="rect">
            <a:avLst/>
          </a:prstGeom>
        </p:spPr>
      </p:pic>
    </p:spTree>
    <p:extLst>
      <p:ext uri="{BB962C8B-B14F-4D97-AF65-F5344CB8AC3E}">
        <p14:creationId xmlns:p14="http://schemas.microsoft.com/office/powerpoint/2010/main" val="18403974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2">
    <p:bg>
      <p:bgPr>
        <a:solidFill>
          <a:schemeClr val="accent1"/>
        </a:solidFill>
        <a:effectLst/>
      </p:bgPr>
    </p:bg>
    <p:spTree>
      <p:nvGrpSpPr>
        <p:cNvPr id="1" name=""/>
        <p:cNvGrpSpPr/>
        <p:nvPr/>
      </p:nvGrpSpPr>
      <p:grpSpPr>
        <a:xfrm>
          <a:off x="0" y="0"/>
          <a:ext cx="0" cy="0"/>
          <a:chOff x="0" y="0"/>
          <a:chExt cx="0" cy="0"/>
        </a:xfrm>
      </p:grpSpPr>
      <p:sp>
        <p:nvSpPr>
          <p:cNvPr id="12" name="Title 1"/>
          <p:cNvSpPr>
            <a:spLocks noGrp="1"/>
          </p:cNvSpPr>
          <p:nvPr>
            <p:ph type="ctrTitle"/>
          </p:nvPr>
        </p:nvSpPr>
        <p:spPr>
          <a:xfrm>
            <a:off x="609600" y="2286000"/>
            <a:ext cx="9144000" cy="1524000"/>
          </a:xfrm>
        </p:spPr>
        <p:txBody>
          <a:bodyPr>
            <a:noAutofit/>
          </a:bodyPr>
          <a:lstStyle>
            <a:lvl1pPr>
              <a:defRPr sz="4000">
                <a:solidFill>
                  <a:schemeClr val="tx1"/>
                </a:solidFill>
              </a:defRPr>
            </a:lvl1pPr>
          </a:lstStyle>
          <a:p>
            <a:r>
              <a:rPr lang="en-US"/>
              <a:t>Click to edit Master title style</a:t>
            </a:r>
          </a:p>
        </p:txBody>
      </p:sp>
      <p:sp>
        <p:nvSpPr>
          <p:cNvPr id="13" name="Subtitle 2"/>
          <p:cNvSpPr>
            <a:spLocks noGrp="1"/>
          </p:cNvSpPr>
          <p:nvPr>
            <p:ph type="subTitle" idx="1"/>
          </p:nvPr>
        </p:nvSpPr>
        <p:spPr>
          <a:xfrm>
            <a:off x="609600" y="4041648"/>
            <a:ext cx="9144000" cy="990600"/>
          </a:xfrm>
        </p:spPr>
        <p:txBody>
          <a:bodyPr anchor="t" anchorCtr="0">
            <a:normAutofit/>
          </a:bodyPr>
          <a:lstStyle>
            <a:lvl1pPr marL="0" indent="0" algn="l">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4" name="Picture 4"/>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1200" y="990601"/>
            <a:ext cx="3383438" cy="1105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31182" y="2693986"/>
            <a:ext cx="4260818" cy="4172236"/>
          </a:xfrm>
          <a:prstGeom prst="rect">
            <a:avLst/>
          </a:prstGeom>
        </p:spPr>
      </p:pic>
    </p:spTree>
    <p:extLst>
      <p:ext uri="{BB962C8B-B14F-4D97-AF65-F5344CB8AC3E}">
        <p14:creationId xmlns:p14="http://schemas.microsoft.com/office/powerpoint/2010/main" val="24679822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tx1"/>
                </a:solidFill>
              </a:defRPr>
            </a:lvl1pPr>
          </a:lstStyle>
          <a:p>
            <a:fld id="{BFEBEB0A-9E3D-4B14-9782-E2AE3DA60D96}" type="slidenum">
              <a:rPr lang="en-US" smtClean="0"/>
              <a:pPr/>
              <a:t>‹#›</a:t>
            </a:fld>
            <a:endParaRPr lang="en-US"/>
          </a:p>
        </p:txBody>
      </p:sp>
      <p:sp>
        <p:nvSpPr>
          <p:cNvPr id="8" name="Footer Placeholder 2"/>
          <p:cNvSpPr>
            <a:spLocks noGrp="1"/>
          </p:cNvSpPr>
          <p:nvPr>
            <p:ph type="ftr" sz="quarter" idx="3"/>
          </p:nvPr>
        </p:nvSpPr>
        <p:spPr>
          <a:xfrm>
            <a:off x="609600" y="6400800"/>
            <a:ext cx="6807200" cy="304800"/>
          </a:xfrm>
          <a:prstGeom prst="rect">
            <a:avLst/>
          </a:prstGeom>
        </p:spPr>
        <p:txBody>
          <a:bodyPr/>
          <a:lstStyle>
            <a:lvl1pPr>
              <a:defRPr sz="1600" b="0">
                <a:solidFill>
                  <a:schemeClr val="tx1"/>
                </a:solidFill>
              </a:defRPr>
            </a:lvl1pPr>
          </a:lstStyle>
          <a:p>
            <a:endParaRPr lang="en-US"/>
          </a:p>
        </p:txBody>
      </p:sp>
      <p:sp>
        <p:nvSpPr>
          <p:cNvPr id="7" name="Title 1"/>
          <p:cNvSpPr>
            <a:spLocks noGrp="1"/>
          </p:cNvSpPr>
          <p:nvPr>
            <p:ph type="ctrTitle"/>
          </p:nvPr>
        </p:nvSpPr>
        <p:spPr>
          <a:xfrm>
            <a:off x="609600" y="2286000"/>
            <a:ext cx="9144000" cy="1524000"/>
          </a:xfrm>
        </p:spPr>
        <p:txBody>
          <a:bodyPr>
            <a:noAutofit/>
          </a:bodyPr>
          <a:lstStyle>
            <a:lvl1pPr>
              <a:defRPr sz="4000">
                <a:solidFill>
                  <a:schemeClr val="tx1"/>
                </a:solidFill>
              </a:defRPr>
            </a:lvl1pPr>
          </a:lstStyle>
          <a:p>
            <a:r>
              <a:rPr lang="en-US"/>
              <a:t>Click to edit Master title style</a:t>
            </a:r>
          </a:p>
        </p:txBody>
      </p:sp>
      <p:sp>
        <p:nvSpPr>
          <p:cNvPr id="9" name="Subtitle 2"/>
          <p:cNvSpPr>
            <a:spLocks noGrp="1"/>
          </p:cNvSpPr>
          <p:nvPr>
            <p:ph type="subTitle" idx="1"/>
          </p:nvPr>
        </p:nvSpPr>
        <p:spPr>
          <a:xfrm>
            <a:off x="609600" y="4041648"/>
            <a:ext cx="9144000" cy="990600"/>
          </a:xfrm>
        </p:spPr>
        <p:txBody>
          <a:bodyPr anchor="t" anchorCtr="0">
            <a:normAutofit/>
          </a:bodyPr>
          <a:lstStyle>
            <a:lvl1pPr marL="0" indent="0" algn="l">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1" name="Picture 4"/>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1200" y="990601"/>
            <a:ext cx="3383438" cy="1105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31182" y="2693986"/>
            <a:ext cx="4260818" cy="4172236"/>
          </a:xfrm>
          <a:prstGeom prst="rect">
            <a:avLst/>
          </a:prstGeom>
        </p:spPr>
      </p:pic>
    </p:spTree>
    <p:extLst>
      <p:ext uri="{BB962C8B-B14F-4D97-AF65-F5344CB8AC3E}">
        <p14:creationId xmlns:p14="http://schemas.microsoft.com/office/powerpoint/2010/main" val="2947974396"/>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3" name="Rectangle 13"/>
          <p:cNvSpPr>
            <a:spLocks noGrp="1"/>
          </p:cNvSpPr>
          <p:nvPr>
            <p:ph type="title"/>
          </p:nvPr>
        </p:nvSpPr>
        <p:spPr/>
        <p:txBody>
          <a:bodyPr anchor="b" anchorCtr="0"/>
          <a:lstStyle/>
          <a:p>
            <a:r>
              <a:rPr lang="en-US" noProof="1"/>
              <a:t>Click to edit Master title style</a:t>
            </a:r>
            <a:endParaRPr lang="en-US"/>
          </a:p>
        </p:txBody>
      </p:sp>
      <p:sp>
        <p:nvSpPr>
          <p:cNvPr id="14" name="Rectangle 6"/>
          <p:cNvSpPr>
            <a:spLocks noGrp="1"/>
          </p:cNvSpPr>
          <p:nvPr>
            <p:ph idx="1"/>
          </p:nvPr>
        </p:nvSpPr>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
        <p:nvSpPr>
          <p:cNvPr id="27" name="Rectangle 19"/>
          <p:cNvSpPr>
            <a:spLocks noGrp="1"/>
          </p:cNvSpPr>
          <p:nvPr>
            <p:ph type="ftr" sz="quarter" idx="11"/>
          </p:nvPr>
        </p:nvSpPr>
        <p:spPr/>
        <p:txBody>
          <a:bodyPr/>
          <a:lstStyle/>
          <a:p>
            <a:endParaRPr lang="en-US"/>
          </a:p>
        </p:txBody>
      </p:sp>
      <p:sp>
        <p:nvSpPr>
          <p:cNvPr id="24" name="Rectangle 26"/>
          <p:cNvSpPr>
            <a:spLocks noGrp="1"/>
          </p:cNvSpPr>
          <p:nvPr>
            <p:ph type="sldNum" sz="quarter" idx="12"/>
          </p:nvPr>
        </p:nvSpPr>
        <p:spPr/>
        <p:txBody>
          <a:bodyPr/>
          <a:lstStyle/>
          <a:p>
            <a:fld id="{963B0023-0CED-47F7-85AE-654F0B232C29}" type="slidenum">
              <a:rPr lang="en-US" smtClean="0"/>
              <a:pPr/>
              <a:t>‹#›</a:t>
            </a:fld>
            <a:endParaRPr lang="en-US"/>
          </a:p>
        </p:txBody>
      </p:sp>
    </p:spTree>
    <p:extLst>
      <p:ext uri="{BB962C8B-B14F-4D97-AF65-F5344CB8AC3E}">
        <p14:creationId xmlns:p14="http://schemas.microsoft.com/office/powerpoint/2010/main" val="7206976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676400"/>
            <a:ext cx="4876800" cy="4495800"/>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76400"/>
            <a:ext cx="4876800" cy="4495800"/>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BFEBEB0A-9E3D-4B14-9782-E2AE3DA60D96}" type="slidenum">
              <a:rPr lang="en-US" smtClean="0"/>
              <a:pPr/>
              <a:t>‹#›</a:t>
            </a:fld>
            <a:endParaRPr lang="en-US"/>
          </a:p>
        </p:txBody>
      </p:sp>
      <p:sp>
        <p:nvSpPr>
          <p:cNvPr id="6" name="Rectangle 19"/>
          <p:cNvSpPr>
            <a:spLocks noGrp="1"/>
          </p:cNvSpPr>
          <p:nvPr>
            <p:ph type="ftr" sz="quarter" idx="11"/>
          </p:nvPr>
        </p:nvSpPr>
        <p:spPr>
          <a:xfrm>
            <a:off x="609600" y="6400800"/>
            <a:ext cx="6807200" cy="304800"/>
          </a:xfrm>
        </p:spPr>
        <p:txBody>
          <a:bodyPr/>
          <a:lstStyle/>
          <a:p>
            <a:endParaRPr lang="en-US"/>
          </a:p>
        </p:txBody>
      </p:sp>
    </p:spTree>
    <p:extLst>
      <p:ext uri="{BB962C8B-B14F-4D97-AF65-F5344CB8AC3E}">
        <p14:creationId xmlns:p14="http://schemas.microsoft.com/office/powerpoint/2010/main" val="27679586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16000" y="1496736"/>
            <a:ext cx="4876800" cy="639762"/>
          </a:xfrm>
        </p:spPr>
        <p:txBody>
          <a:bodyPr anchor="b">
            <a:noAutofit/>
          </a:bodyPr>
          <a:lstStyle>
            <a:lvl1pPr marL="0" indent="0">
              <a:buNone/>
              <a:defRPr sz="20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16000" y="2216400"/>
            <a:ext cx="4876800" cy="3955800"/>
          </a:xfrm>
        </p:spPr>
        <p:txBody>
          <a:bodyPr anchor="t" anchorCtr="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7600" y="1496736"/>
            <a:ext cx="4876800" cy="639762"/>
          </a:xfrm>
        </p:spPr>
        <p:txBody>
          <a:bodyPr anchor="b">
            <a:noAutofit/>
          </a:bodyPr>
          <a:lstStyle>
            <a:lvl1pPr marL="0" indent="0">
              <a:buNone/>
              <a:defRPr sz="20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7600" y="2216400"/>
            <a:ext cx="4876800" cy="3955800"/>
          </a:xfrm>
        </p:spPr>
        <p:txBody>
          <a:bodyPr anchor="t" anchorCtr="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FEBEB0A-9E3D-4B14-9782-E2AE3DA60D96}" type="slidenum">
              <a:rPr lang="en-US" smtClean="0"/>
              <a:pPr/>
              <a:t>‹#›</a:t>
            </a:fld>
            <a:endParaRPr lang="en-US"/>
          </a:p>
        </p:txBody>
      </p:sp>
      <p:sp>
        <p:nvSpPr>
          <p:cNvPr id="8" name="Rectangle 19"/>
          <p:cNvSpPr>
            <a:spLocks noGrp="1"/>
          </p:cNvSpPr>
          <p:nvPr>
            <p:ph type="ftr" sz="quarter" idx="11"/>
          </p:nvPr>
        </p:nvSpPr>
        <p:spPr>
          <a:xfrm>
            <a:off x="609600" y="6400800"/>
            <a:ext cx="6807200" cy="304800"/>
          </a:xfrm>
        </p:spPr>
        <p:txBody>
          <a:bodyPr/>
          <a:lstStyle/>
          <a:p>
            <a:endParaRPr lang="en-US"/>
          </a:p>
        </p:txBody>
      </p:sp>
    </p:spTree>
    <p:extLst>
      <p:ext uri="{BB962C8B-B14F-4D97-AF65-F5344CB8AC3E}">
        <p14:creationId xmlns:p14="http://schemas.microsoft.com/office/powerpoint/2010/main" val="3902881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BFEBEB0A-9E3D-4B14-9782-E2AE3DA60D96}" type="slidenum">
              <a:rPr lang="en-US" smtClean="0"/>
              <a:pPr/>
              <a:t>‹#›</a:t>
            </a:fld>
            <a:endParaRPr lang="en-US"/>
          </a:p>
        </p:txBody>
      </p:sp>
      <p:sp>
        <p:nvSpPr>
          <p:cNvPr id="4" name="Rectangle 19"/>
          <p:cNvSpPr>
            <a:spLocks noGrp="1"/>
          </p:cNvSpPr>
          <p:nvPr>
            <p:ph type="ftr" sz="quarter" idx="11"/>
          </p:nvPr>
        </p:nvSpPr>
        <p:spPr>
          <a:xfrm>
            <a:off x="609600" y="6400800"/>
            <a:ext cx="6807200" cy="304800"/>
          </a:xfrm>
        </p:spPr>
        <p:txBody>
          <a:bodyPr/>
          <a:lstStyle/>
          <a:p>
            <a:endParaRPr lang="en-US"/>
          </a:p>
        </p:txBody>
      </p:sp>
    </p:spTree>
    <p:extLst>
      <p:ext uri="{BB962C8B-B14F-4D97-AF65-F5344CB8AC3E}">
        <p14:creationId xmlns:p14="http://schemas.microsoft.com/office/powerpoint/2010/main" val="10862093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2795" y="6391657"/>
            <a:ext cx="612396" cy="365125"/>
          </a:xfrm>
        </p:spPr>
        <p:txBody>
          <a:bodyPr/>
          <a:lstStyle>
            <a:lvl1pPr>
              <a:defRPr>
                <a:solidFill>
                  <a:schemeClr val="tx1"/>
                </a:solidFill>
              </a:defRPr>
            </a:lvl1pPr>
          </a:lstStyle>
          <a:p>
            <a:fld id="{BFEBEB0A-9E3D-4B14-9782-E2AE3DA60D96}" type="slidenum">
              <a:rPr lang="en-US" smtClean="0"/>
              <a:pPr/>
              <a:t>‹#›</a:t>
            </a:fld>
            <a:endParaRPr lang="en-US"/>
          </a:p>
        </p:txBody>
      </p:sp>
      <p:sp>
        <p:nvSpPr>
          <p:cNvPr id="3" name="Rectangle 19"/>
          <p:cNvSpPr>
            <a:spLocks noGrp="1"/>
          </p:cNvSpPr>
          <p:nvPr>
            <p:ph type="ftr" sz="quarter" idx="11"/>
          </p:nvPr>
        </p:nvSpPr>
        <p:spPr>
          <a:xfrm>
            <a:off x="609600" y="6400800"/>
            <a:ext cx="6807200" cy="304800"/>
          </a:xfrm>
        </p:spPr>
        <p:txBody>
          <a:bodyPr/>
          <a:lstStyle>
            <a:lvl1pPr>
              <a:defRPr>
                <a:solidFill>
                  <a:schemeClr val="tx1"/>
                </a:solidFill>
              </a:defRPr>
            </a:lvl1pPr>
            <a:extLst/>
          </a:lstStyle>
          <a:p>
            <a:endParaRPr lang="en-US"/>
          </a:p>
        </p:txBody>
      </p:sp>
    </p:spTree>
    <p:extLst>
      <p:ext uri="{BB962C8B-B14F-4D97-AF65-F5344CB8AC3E}">
        <p14:creationId xmlns:p14="http://schemas.microsoft.com/office/powerpoint/2010/main" val="20601868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11074400" cy="1066800"/>
          </a:xfrm>
        </p:spPr>
        <p:txBody>
          <a:bodyPr anchor="b">
            <a:normAutofit/>
          </a:bodyPr>
          <a:lstStyle>
            <a:lvl1pPr algn="l">
              <a:defRPr sz="3200" b="1"/>
            </a:lvl1pPr>
          </a:lstStyle>
          <a:p>
            <a:r>
              <a:rPr lang="en-US"/>
              <a:t>Click to edit Master title style</a:t>
            </a:r>
          </a:p>
        </p:txBody>
      </p:sp>
      <p:sp>
        <p:nvSpPr>
          <p:cNvPr id="3" name="Content Placeholder 2"/>
          <p:cNvSpPr>
            <a:spLocks noGrp="1"/>
          </p:cNvSpPr>
          <p:nvPr>
            <p:ph idx="1"/>
          </p:nvPr>
        </p:nvSpPr>
        <p:spPr>
          <a:xfrm>
            <a:off x="4523709" y="1524001"/>
            <a:ext cx="7058691" cy="46481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91890" y="1524000"/>
            <a:ext cx="3564876" cy="4648200"/>
          </a:xfrm>
        </p:spPr>
        <p:txBody>
          <a:bodyPr>
            <a:normAutofit/>
          </a:bodyPr>
          <a:lstStyle>
            <a:lvl1pPr marL="0" indent="0">
              <a:buNone/>
              <a:defRPr sz="200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FEBEB0A-9E3D-4B14-9782-E2AE3DA60D96}" type="slidenum">
              <a:rPr lang="en-US" smtClean="0"/>
              <a:pPr/>
              <a:t>‹#›</a:t>
            </a:fld>
            <a:endParaRPr lang="en-US"/>
          </a:p>
        </p:txBody>
      </p:sp>
      <p:cxnSp>
        <p:nvCxnSpPr>
          <p:cNvPr id="10" name="Straight Connector 9"/>
          <p:cNvCxnSpPr/>
          <p:nvPr/>
        </p:nvCxnSpPr>
        <p:spPr>
          <a:xfrm rot="5400000">
            <a:off x="2447147" y="3581135"/>
            <a:ext cx="3810000" cy="2117"/>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19"/>
          <p:cNvSpPr>
            <a:spLocks noGrp="1"/>
          </p:cNvSpPr>
          <p:nvPr>
            <p:ph type="ftr" sz="quarter" idx="11"/>
          </p:nvPr>
        </p:nvSpPr>
        <p:spPr>
          <a:xfrm>
            <a:off x="609600" y="6400800"/>
            <a:ext cx="6807200" cy="304800"/>
          </a:xfrm>
        </p:spPr>
        <p:txBody>
          <a:bodyPr/>
          <a:lstStyle/>
          <a:p>
            <a:endParaRPr lang="en-US"/>
          </a:p>
        </p:txBody>
      </p:sp>
    </p:spTree>
    <p:extLst>
      <p:ext uri="{BB962C8B-B14F-4D97-AF65-F5344CB8AC3E}">
        <p14:creationId xmlns:p14="http://schemas.microsoft.com/office/powerpoint/2010/main" val="34483459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to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FEBEB0A-9E3D-4B14-9782-E2AE3DA60D96}" type="slidenum">
              <a:rPr lang="en-US" smtClean="0"/>
              <a:pPr/>
              <a:t>‹#›</a:t>
            </a:fld>
            <a:endParaRPr lang="en-US"/>
          </a:p>
        </p:txBody>
      </p:sp>
      <p:sp>
        <p:nvSpPr>
          <p:cNvPr id="4" name="Footer Placeholder 3"/>
          <p:cNvSpPr>
            <a:spLocks noGrp="1"/>
          </p:cNvSpPr>
          <p:nvPr>
            <p:ph type="ftr" sz="quarter" idx="11"/>
          </p:nvPr>
        </p:nvSpPr>
        <p:spPr/>
        <p:txBody>
          <a:bodyPr/>
          <a:lstStyle/>
          <a:p>
            <a:endParaRPr lang="en-US"/>
          </a:p>
        </p:txBody>
      </p:sp>
      <p:sp>
        <p:nvSpPr>
          <p:cNvPr id="6" name="Picture Placeholder 5"/>
          <p:cNvSpPr>
            <a:spLocks noGrp="1"/>
          </p:cNvSpPr>
          <p:nvPr>
            <p:ph type="pic" sz="quarter" idx="12"/>
          </p:nvPr>
        </p:nvSpPr>
        <p:spPr>
          <a:xfrm>
            <a:off x="609600" y="1524000"/>
            <a:ext cx="7823200" cy="4648200"/>
          </a:xfrm>
        </p:spPr>
        <p:txBody>
          <a:bodyPr/>
          <a:lstStyle/>
          <a:p>
            <a:endParaRPr lang="en-US"/>
          </a:p>
        </p:txBody>
      </p:sp>
      <p:sp>
        <p:nvSpPr>
          <p:cNvPr id="8" name="Text Placeholder 7"/>
          <p:cNvSpPr>
            <a:spLocks noGrp="1"/>
          </p:cNvSpPr>
          <p:nvPr>
            <p:ph type="body" sz="quarter" idx="13"/>
          </p:nvPr>
        </p:nvSpPr>
        <p:spPr>
          <a:xfrm>
            <a:off x="8737600" y="1524000"/>
            <a:ext cx="2844800" cy="4648200"/>
          </a:xfrm>
        </p:spPr>
        <p:txBody>
          <a:bodyPr>
            <a:normAutofit/>
          </a:bodyPr>
          <a:lstStyle>
            <a:lvl1pPr marL="0" indent="0">
              <a:buFontTx/>
              <a:buNone/>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78547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Red">
    <p:bg>
      <p:bgPr>
        <a:solidFill>
          <a:schemeClr val="accent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66131" y="1066834"/>
            <a:ext cx="4459738" cy="4428034"/>
          </a:xfrm>
          <a:prstGeom prst="rect">
            <a:avLst/>
          </a:prstGeom>
        </p:spPr>
      </p:pic>
    </p:spTree>
    <p:extLst>
      <p:ext uri="{BB962C8B-B14F-4D97-AF65-F5344CB8AC3E}">
        <p14:creationId xmlns:p14="http://schemas.microsoft.com/office/powerpoint/2010/main" val="15290022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NGWeb Solutions, LLC - Confidential and  Proprietary - Do not share without permission</a:t>
            </a:r>
          </a:p>
        </p:txBody>
      </p:sp>
      <p:sp>
        <p:nvSpPr>
          <p:cNvPr id="6" name="Slide Number Placeholder 5"/>
          <p:cNvSpPr>
            <a:spLocks noGrp="1"/>
          </p:cNvSpPr>
          <p:nvPr>
            <p:ph type="sldNum" sz="quarter" idx="12"/>
          </p:nvPr>
        </p:nvSpPr>
        <p:spPr/>
        <p:txBody>
          <a:bodyPr/>
          <a:lstStyle/>
          <a:p>
            <a:fld id="{AFBC034E-ACCC-4B1D-A181-8A8AEE407FC0}" type="slidenum">
              <a:rPr lang="en-US" smtClean="0"/>
              <a:t>‹#›</a:t>
            </a:fld>
            <a:endParaRPr lang="en-US"/>
          </a:p>
        </p:txBody>
      </p:sp>
      <p:pic>
        <p:nvPicPr>
          <p:cNvPr id="10" name="Picture 2" descr="http://www.ngwebsolutions.com/images/ngws_logo.gif">
            <a:extLst>
              <a:ext uri="{FF2B5EF4-FFF2-40B4-BE49-F238E27FC236}">
                <a16:creationId xmlns:a16="http://schemas.microsoft.com/office/drawing/2014/main" id="{1822B196-22F5-4DF8-82E3-1D588D63AE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9833" y="5929284"/>
            <a:ext cx="1686899" cy="334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5387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BCF5EF0-2E19-4C94-92FE-1229B6034383}" type="datetimeFigureOut">
              <a:rPr lang="en-US" smtClean="0"/>
              <a:t>8/14/2026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NGWeb Solutions, LLC - Confidential and  Proprietary - Do not share without permission</a:t>
            </a:r>
          </a:p>
        </p:txBody>
      </p:sp>
      <p:sp>
        <p:nvSpPr>
          <p:cNvPr id="9" name="Slide Number Placeholder 8"/>
          <p:cNvSpPr>
            <a:spLocks noGrp="1"/>
          </p:cNvSpPr>
          <p:nvPr>
            <p:ph type="sldNum" sz="quarter" idx="12"/>
          </p:nvPr>
        </p:nvSpPr>
        <p:spPr/>
        <p:txBody>
          <a:bodyPr/>
          <a:lstStyle/>
          <a:p>
            <a:fld id="{AFBC034E-ACCC-4B1D-A181-8A8AEE407FC0}" type="slidenum">
              <a:rPr lang="en-US" smtClean="0"/>
              <a:t>‹#›</a:t>
            </a:fld>
            <a:endParaRPr lang="en-US"/>
          </a:p>
        </p:txBody>
      </p:sp>
      <p:pic>
        <p:nvPicPr>
          <p:cNvPr id="10" name="Picture 2" descr="http://www.ngwebsolutions.com/images/ngws_logo.gif">
            <a:extLst>
              <a:ext uri="{FF2B5EF4-FFF2-40B4-BE49-F238E27FC236}">
                <a16:creationId xmlns:a16="http://schemas.microsoft.com/office/drawing/2014/main" id="{AF4F285F-A350-4162-BC79-D9F565612F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CA3B96E2-10FB-4322-96A1-9E05EA7A423B}"/>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1177599" y="5905008"/>
            <a:ext cx="889000" cy="383540"/>
          </a:xfrm>
          <a:prstGeom prst="rect">
            <a:avLst/>
          </a:prstGeom>
        </p:spPr>
      </p:pic>
    </p:spTree>
    <p:extLst>
      <p:ext uri="{BB962C8B-B14F-4D97-AF65-F5344CB8AC3E}">
        <p14:creationId xmlns:p14="http://schemas.microsoft.com/office/powerpoint/2010/main" val="39059532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1_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BCF5EF0-2E19-4C94-92FE-1229B6034383}" type="datetimeFigureOut">
              <a:rPr lang="en-US" smtClean="0"/>
              <a:t>8/14/2026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NGWeb Solutions, LLC - Confidential and  Proprietary - Do not share without permission</a:t>
            </a:r>
          </a:p>
        </p:txBody>
      </p:sp>
      <p:sp>
        <p:nvSpPr>
          <p:cNvPr id="9" name="Slide Number Placeholder 8"/>
          <p:cNvSpPr>
            <a:spLocks noGrp="1"/>
          </p:cNvSpPr>
          <p:nvPr>
            <p:ph type="sldNum" sz="quarter" idx="12"/>
          </p:nvPr>
        </p:nvSpPr>
        <p:spPr/>
        <p:txBody>
          <a:bodyPr/>
          <a:lstStyle/>
          <a:p>
            <a:fld id="{AFBC034E-ACCC-4B1D-A181-8A8AEE407FC0}" type="slidenum">
              <a:rPr lang="en-US" smtClean="0"/>
              <a:pPr/>
              <a:t>‹#›</a:t>
            </a:fld>
            <a:endParaRPr lang="en-US"/>
          </a:p>
        </p:txBody>
      </p:sp>
      <p:sp>
        <p:nvSpPr>
          <p:cNvPr id="10" name="Title 1">
            <a:extLst>
              <a:ext uri="{FF2B5EF4-FFF2-40B4-BE49-F238E27FC236}">
                <a16:creationId xmlns:a16="http://schemas.microsoft.com/office/drawing/2014/main" id="{5A1E506F-3D13-4FB3-9E79-F08B006E222C}"/>
              </a:ext>
            </a:extLst>
          </p:cNvPr>
          <p:cNvSpPr>
            <a:spLocks noGrp="1"/>
          </p:cNvSpPr>
          <p:nvPr>
            <p:ph type="title"/>
          </p:nvPr>
        </p:nvSpPr>
        <p:spPr>
          <a:xfrm>
            <a:off x="1097280" y="286605"/>
            <a:ext cx="10058400" cy="1450757"/>
          </a:xfrm>
        </p:spPr>
        <p:txBody>
          <a:bodyPr/>
          <a:lstStyle/>
          <a:p>
            <a:r>
              <a:rPr lang="en-US"/>
              <a:t>Click to edit Master title style</a:t>
            </a:r>
          </a:p>
        </p:txBody>
      </p:sp>
      <p:sp>
        <p:nvSpPr>
          <p:cNvPr id="11" name="Content Placeholder 2">
            <a:extLst>
              <a:ext uri="{FF2B5EF4-FFF2-40B4-BE49-F238E27FC236}">
                <a16:creationId xmlns:a16="http://schemas.microsoft.com/office/drawing/2014/main" id="{3C6072F4-53E7-49D3-ABE3-A1D63A0CC26D}"/>
              </a:ext>
            </a:extLst>
          </p:cNvPr>
          <p:cNvSpPr>
            <a:spLocks noGrp="1"/>
          </p:cNvSpPr>
          <p:nvPr>
            <p:ph idx="1"/>
          </p:nvPr>
        </p:nvSpPr>
        <p:spPr>
          <a:xfrm>
            <a:off x="1097279" y="1845734"/>
            <a:ext cx="10058401"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2" descr="http://www.ngwebsolutions.com/images/ngws_logo.gif">
            <a:extLst>
              <a:ext uri="{FF2B5EF4-FFF2-40B4-BE49-F238E27FC236}">
                <a16:creationId xmlns:a16="http://schemas.microsoft.com/office/drawing/2014/main" id="{53C7D853-7C3A-4332-9D73-48F9F0FF61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2CA98B8B-028E-8FB1-C37A-13B2D01CF82E}"/>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11177599" y="5905008"/>
            <a:ext cx="889000" cy="383540"/>
          </a:xfrm>
          <a:prstGeom prst="rect">
            <a:avLst/>
          </a:prstGeom>
        </p:spPr>
      </p:pic>
    </p:spTree>
    <p:extLst>
      <p:ext uri="{BB962C8B-B14F-4D97-AF65-F5344CB8AC3E}">
        <p14:creationId xmlns:p14="http://schemas.microsoft.com/office/powerpoint/2010/main" val="2802060590"/>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F1456F-15A5-491A-9D6A-DEED9FF9C3E1}" type="datetimeFigureOut">
              <a:rPr lang="en-US" smtClean="0"/>
              <a:t>8/14/2026</a:t>
            </a:fld>
            <a:endParaRPr lang="en-US"/>
          </a:p>
        </p:txBody>
      </p:sp>
      <p:sp>
        <p:nvSpPr>
          <p:cNvPr id="5" name="Footer Placeholder 4"/>
          <p:cNvSpPr>
            <a:spLocks noGrp="1"/>
          </p:cNvSpPr>
          <p:nvPr>
            <p:ph type="ftr" sz="quarter" idx="11"/>
          </p:nvPr>
        </p:nvSpPr>
        <p:spPr/>
        <p:txBody>
          <a:bodyPr/>
          <a:lstStyle/>
          <a:p>
            <a:r>
              <a:rPr lang="en-US"/>
              <a:t>NGWeb Solutions, LLC - Confidential and  Proprietary - Do not share without permission</a:t>
            </a:r>
          </a:p>
        </p:txBody>
      </p:sp>
      <p:sp>
        <p:nvSpPr>
          <p:cNvPr id="6" name="Slide Number Placeholder 5"/>
          <p:cNvSpPr>
            <a:spLocks noGrp="1"/>
          </p:cNvSpPr>
          <p:nvPr>
            <p:ph type="sldNum" sz="quarter" idx="12"/>
          </p:nvPr>
        </p:nvSpPr>
        <p:spPr/>
        <p:txBody>
          <a:bodyPr/>
          <a:lstStyle/>
          <a:p>
            <a:fld id="{AFBC034E-ACCC-4B1D-A181-8A8AEE407FC0}"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2" descr="http://www.ngwebsolutions.com/images/ngws_logo.gif">
            <a:extLst>
              <a:ext uri="{FF2B5EF4-FFF2-40B4-BE49-F238E27FC236}">
                <a16:creationId xmlns:a16="http://schemas.microsoft.com/office/drawing/2014/main" id="{E0E05FFF-E5CF-47A9-9E5E-235C454AE4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4BA2040F-822F-A20D-A73C-3099CEE29D74}"/>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11177599" y="5905008"/>
            <a:ext cx="889000" cy="383540"/>
          </a:xfrm>
          <a:prstGeom prst="rect">
            <a:avLst/>
          </a:prstGeom>
        </p:spPr>
      </p:pic>
    </p:spTree>
    <p:extLst>
      <p:ext uri="{BB962C8B-B14F-4D97-AF65-F5344CB8AC3E}">
        <p14:creationId xmlns:p14="http://schemas.microsoft.com/office/powerpoint/2010/main" val="31189251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4_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FBCF5EF0-2E19-4C94-92FE-1229B6034383}" type="datetimeFigureOut">
              <a:rPr lang="en-US" smtClean="0"/>
              <a:t>8/14/2026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NGWeb Solutions, LLC - Confidential and  Proprietary - Do not share without permission</a:t>
            </a:r>
          </a:p>
        </p:txBody>
      </p:sp>
      <p:sp>
        <p:nvSpPr>
          <p:cNvPr id="9" name="Slide Number Placeholder 8"/>
          <p:cNvSpPr>
            <a:spLocks noGrp="1"/>
          </p:cNvSpPr>
          <p:nvPr>
            <p:ph type="sldNum" sz="quarter" idx="12"/>
          </p:nvPr>
        </p:nvSpPr>
        <p:spPr/>
        <p:txBody>
          <a:bodyPr/>
          <a:lstStyle/>
          <a:p>
            <a:fld id="{AFBC034E-ACCC-4B1D-A181-8A8AEE407FC0}" type="slidenum">
              <a:rPr lang="en-US" smtClean="0"/>
              <a:pPr/>
              <a:t>‹#›</a:t>
            </a:fld>
            <a:endParaRPr lang="en-US"/>
          </a:p>
        </p:txBody>
      </p:sp>
      <p:sp>
        <p:nvSpPr>
          <p:cNvPr id="11" name="Content Placeholder 2">
            <a:extLst>
              <a:ext uri="{FF2B5EF4-FFF2-40B4-BE49-F238E27FC236}">
                <a16:creationId xmlns:a16="http://schemas.microsoft.com/office/drawing/2014/main" id="{63EF1AC7-4625-495E-9D93-667A0234B16B}"/>
              </a:ext>
            </a:extLst>
          </p:cNvPr>
          <p:cNvSpPr>
            <a:spLocks noGrp="1"/>
          </p:cNvSpPr>
          <p:nvPr>
            <p:ph sz="half" idx="1"/>
          </p:nvPr>
        </p:nvSpPr>
        <p:spPr>
          <a:xfrm>
            <a:off x="1097280" y="1011936"/>
            <a:ext cx="4937760" cy="48571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E4E0BF65-8E46-4D04-9CD3-3CEC6D4C2465}"/>
              </a:ext>
            </a:extLst>
          </p:cNvPr>
          <p:cNvSpPr>
            <a:spLocks noGrp="1"/>
          </p:cNvSpPr>
          <p:nvPr>
            <p:ph sz="half" idx="2"/>
          </p:nvPr>
        </p:nvSpPr>
        <p:spPr>
          <a:xfrm>
            <a:off x="6217920" y="1011936"/>
            <a:ext cx="4937760" cy="4857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2" descr="http://www.ngwebsolutions.com/images/ngws_logo.gif">
            <a:extLst>
              <a:ext uri="{FF2B5EF4-FFF2-40B4-BE49-F238E27FC236}">
                <a16:creationId xmlns:a16="http://schemas.microsoft.com/office/drawing/2014/main" id="{5DF9E279-9C63-402B-9830-F6FBC9DF70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C82E2F92-D418-4585-8E4E-709FEB0BCB9B}"/>
              </a:ext>
            </a:extLst>
          </p:cNvPr>
          <p:cNvSpPr/>
          <p:nvPr userDrawn="1"/>
        </p:nvSpPr>
        <p:spPr>
          <a:xfrm>
            <a:off x="0" y="-9624"/>
            <a:ext cx="12192000" cy="841864"/>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2"/>
              </a:solidFill>
            </a:endParaRPr>
          </a:p>
        </p:txBody>
      </p:sp>
      <p:sp>
        <p:nvSpPr>
          <p:cNvPr id="16" name="Title 1">
            <a:extLst>
              <a:ext uri="{FF2B5EF4-FFF2-40B4-BE49-F238E27FC236}">
                <a16:creationId xmlns:a16="http://schemas.microsoft.com/office/drawing/2014/main" id="{0A116BE7-BF19-4D80-B6FA-AF078618263D}"/>
              </a:ext>
            </a:extLst>
          </p:cNvPr>
          <p:cNvSpPr>
            <a:spLocks noGrp="1"/>
          </p:cNvSpPr>
          <p:nvPr>
            <p:ph type="title"/>
          </p:nvPr>
        </p:nvSpPr>
        <p:spPr>
          <a:xfrm>
            <a:off x="357632" y="33090"/>
            <a:ext cx="10798048" cy="686239"/>
          </a:xfrm>
        </p:spPr>
        <p:txBody>
          <a:bodyPr>
            <a:normAutofit/>
          </a:bodyPr>
          <a:lstStyle>
            <a:lvl1pPr>
              <a:defRPr sz="4400">
                <a:solidFill>
                  <a:schemeClr val="bg1"/>
                </a:solidFill>
              </a:defRPr>
            </a:lvl1pPr>
          </a:lstStyle>
          <a:p>
            <a:r>
              <a:rPr lang="en-US"/>
              <a:t>Click to edit Master title style</a:t>
            </a:r>
          </a:p>
        </p:txBody>
      </p:sp>
      <p:pic>
        <p:nvPicPr>
          <p:cNvPr id="2" name="Picture 1">
            <a:extLst>
              <a:ext uri="{FF2B5EF4-FFF2-40B4-BE49-F238E27FC236}">
                <a16:creationId xmlns:a16="http://schemas.microsoft.com/office/drawing/2014/main" id="{C4AD4A12-9060-FE23-CEAF-AB04DCC9F83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11177599" y="5905008"/>
            <a:ext cx="889000" cy="383540"/>
          </a:xfrm>
          <a:prstGeom prst="rect">
            <a:avLst/>
          </a:prstGeom>
        </p:spPr>
      </p:pic>
    </p:spTree>
    <p:extLst>
      <p:ext uri="{BB962C8B-B14F-4D97-AF65-F5344CB8AC3E}">
        <p14:creationId xmlns:p14="http://schemas.microsoft.com/office/powerpoint/2010/main" val="945864578"/>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3_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FBCF5EF0-2E19-4C94-92FE-1229B6034383}" type="datetimeFigureOut">
              <a:rPr lang="en-US" smtClean="0"/>
              <a:t>8/14/2026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NGWeb Solutions, LLC - Confidential and  Proprietary - Do not share without permission</a:t>
            </a:r>
          </a:p>
        </p:txBody>
      </p:sp>
      <p:sp>
        <p:nvSpPr>
          <p:cNvPr id="9" name="Slide Number Placeholder 8"/>
          <p:cNvSpPr>
            <a:spLocks noGrp="1"/>
          </p:cNvSpPr>
          <p:nvPr>
            <p:ph type="sldNum" sz="quarter" idx="12"/>
          </p:nvPr>
        </p:nvSpPr>
        <p:spPr/>
        <p:txBody>
          <a:bodyPr/>
          <a:lstStyle/>
          <a:p>
            <a:fld id="{AFBC034E-ACCC-4B1D-A181-8A8AEE407FC0}" type="slidenum">
              <a:rPr lang="en-US" smtClean="0"/>
              <a:t>‹#›</a:t>
            </a:fld>
            <a:endParaRPr lang="en-US"/>
          </a:p>
        </p:txBody>
      </p:sp>
      <p:pic>
        <p:nvPicPr>
          <p:cNvPr id="10" name="Picture 2" descr="http://www.ngwebsolutions.com/images/ngws_logo.gif">
            <a:extLst>
              <a:ext uri="{FF2B5EF4-FFF2-40B4-BE49-F238E27FC236}">
                <a16:creationId xmlns:a16="http://schemas.microsoft.com/office/drawing/2014/main" id="{AF4F285F-A350-4162-BC79-D9F565612F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A14D42AC-8BF5-4590-BB77-42B26AB80A51}"/>
              </a:ext>
            </a:extLst>
          </p:cNvPr>
          <p:cNvSpPr/>
          <p:nvPr userDrawn="1"/>
        </p:nvSpPr>
        <p:spPr>
          <a:xfrm>
            <a:off x="0" y="-9624"/>
            <a:ext cx="12192000" cy="841864"/>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
        <p:nvSpPr>
          <p:cNvPr id="14" name="Title 1">
            <a:extLst>
              <a:ext uri="{FF2B5EF4-FFF2-40B4-BE49-F238E27FC236}">
                <a16:creationId xmlns:a16="http://schemas.microsoft.com/office/drawing/2014/main" id="{FBC76BA9-4D62-4CC4-8D94-993A9AECED9A}"/>
              </a:ext>
            </a:extLst>
          </p:cNvPr>
          <p:cNvSpPr>
            <a:spLocks noGrp="1"/>
          </p:cNvSpPr>
          <p:nvPr>
            <p:ph type="title"/>
          </p:nvPr>
        </p:nvSpPr>
        <p:spPr>
          <a:xfrm>
            <a:off x="357632" y="33090"/>
            <a:ext cx="10798048" cy="631375"/>
          </a:xfrm>
        </p:spPr>
        <p:txBody>
          <a:bodyPr>
            <a:normAutofit/>
          </a:bodyPr>
          <a:lstStyle>
            <a:lvl1pPr>
              <a:defRPr sz="4400">
                <a:solidFill>
                  <a:schemeClr val="bg1"/>
                </a:solidFill>
              </a:defRPr>
            </a:lvl1pPr>
          </a:lstStyle>
          <a:p>
            <a:r>
              <a:rPr lang="en-US"/>
              <a:t>Click to edit Master title style</a:t>
            </a:r>
          </a:p>
        </p:txBody>
      </p:sp>
      <p:pic>
        <p:nvPicPr>
          <p:cNvPr id="2" name="Picture 1">
            <a:extLst>
              <a:ext uri="{FF2B5EF4-FFF2-40B4-BE49-F238E27FC236}">
                <a16:creationId xmlns:a16="http://schemas.microsoft.com/office/drawing/2014/main" id="{3E1E1FBA-1D77-FB02-75B4-07E221E2EC9B}"/>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11177599" y="5905008"/>
            <a:ext cx="889000" cy="383540"/>
          </a:xfrm>
          <a:prstGeom prst="rect">
            <a:avLst/>
          </a:prstGeom>
        </p:spPr>
      </p:pic>
    </p:spTree>
    <p:extLst>
      <p:ext uri="{BB962C8B-B14F-4D97-AF65-F5344CB8AC3E}">
        <p14:creationId xmlns:p14="http://schemas.microsoft.com/office/powerpoint/2010/main" val="21010813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5_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FBCF5EF0-2E19-4C94-92FE-1229B6034383}" type="datetimeFigureOut">
              <a:rPr lang="en-US" smtClean="0"/>
              <a:t>8/14/2026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NGWeb Solutions, LLC - Confidential and  Proprietary - Do not share without permission</a:t>
            </a:r>
          </a:p>
        </p:txBody>
      </p:sp>
      <p:sp>
        <p:nvSpPr>
          <p:cNvPr id="9" name="Slide Number Placeholder 8"/>
          <p:cNvSpPr>
            <a:spLocks noGrp="1"/>
          </p:cNvSpPr>
          <p:nvPr>
            <p:ph type="sldNum" sz="quarter" idx="12"/>
          </p:nvPr>
        </p:nvSpPr>
        <p:spPr/>
        <p:txBody>
          <a:bodyPr/>
          <a:lstStyle/>
          <a:p>
            <a:fld id="{AFBC034E-ACCC-4B1D-A181-8A8AEE407FC0}" type="slidenum">
              <a:rPr lang="en-US" smtClean="0"/>
              <a:t>‹#›</a:t>
            </a:fld>
            <a:endParaRPr lang="en-US"/>
          </a:p>
        </p:txBody>
      </p:sp>
      <p:sp>
        <p:nvSpPr>
          <p:cNvPr id="11" name="Content Placeholder 2">
            <a:extLst>
              <a:ext uri="{FF2B5EF4-FFF2-40B4-BE49-F238E27FC236}">
                <a16:creationId xmlns:a16="http://schemas.microsoft.com/office/drawing/2014/main" id="{3C6072F4-53E7-49D3-ABE3-A1D63A0CC26D}"/>
              </a:ext>
            </a:extLst>
          </p:cNvPr>
          <p:cNvSpPr>
            <a:spLocks noGrp="1"/>
          </p:cNvSpPr>
          <p:nvPr>
            <p:ph idx="1"/>
          </p:nvPr>
        </p:nvSpPr>
        <p:spPr>
          <a:xfrm>
            <a:off x="503937" y="1018032"/>
            <a:ext cx="11159743" cy="4851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2" descr="http://www.ngwebsolutions.com/images/ngws_logo.gif">
            <a:extLst>
              <a:ext uri="{FF2B5EF4-FFF2-40B4-BE49-F238E27FC236}">
                <a16:creationId xmlns:a16="http://schemas.microsoft.com/office/drawing/2014/main" id="{53C7D853-7C3A-4332-9D73-48F9F0FF61E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C950F7CF-8F9B-4937-8570-3E837E0AAAE3}"/>
              </a:ext>
            </a:extLst>
          </p:cNvPr>
          <p:cNvSpPr/>
          <p:nvPr userDrawn="1"/>
        </p:nvSpPr>
        <p:spPr>
          <a:xfrm>
            <a:off x="0" y="-9624"/>
            <a:ext cx="12192000" cy="841864"/>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itle 1">
            <a:extLst>
              <a:ext uri="{FF2B5EF4-FFF2-40B4-BE49-F238E27FC236}">
                <a16:creationId xmlns:a16="http://schemas.microsoft.com/office/drawing/2014/main" id="{290FD390-22FB-4342-9E2C-D2FC8D97FFF0}"/>
              </a:ext>
            </a:extLst>
          </p:cNvPr>
          <p:cNvSpPr>
            <a:spLocks noGrp="1"/>
          </p:cNvSpPr>
          <p:nvPr>
            <p:ph type="title"/>
          </p:nvPr>
        </p:nvSpPr>
        <p:spPr>
          <a:xfrm>
            <a:off x="357632" y="33090"/>
            <a:ext cx="10798048" cy="643567"/>
          </a:xfrm>
        </p:spPr>
        <p:txBody>
          <a:bodyPr>
            <a:normAutofit/>
          </a:bodyPr>
          <a:lstStyle>
            <a:lvl1pPr>
              <a:defRPr sz="4400">
                <a:solidFill>
                  <a:schemeClr val="bg1"/>
                </a:solidFill>
              </a:defRPr>
            </a:lvl1pPr>
          </a:lstStyle>
          <a:p>
            <a:r>
              <a:rPr lang="en-US"/>
              <a:t>Click to edit Master title style</a:t>
            </a:r>
          </a:p>
        </p:txBody>
      </p:sp>
      <p:pic>
        <p:nvPicPr>
          <p:cNvPr id="2" name="Picture 1">
            <a:extLst>
              <a:ext uri="{FF2B5EF4-FFF2-40B4-BE49-F238E27FC236}">
                <a16:creationId xmlns:a16="http://schemas.microsoft.com/office/drawing/2014/main" id="{BFA1AF39-33D7-4095-58C4-EB66C64768E9}"/>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11177599" y="5905008"/>
            <a:ext cx="889000" cy="383540"/>
          </a:xfrm>
          <a:prstGeom prst="rect">
            <a:avLst/>
          </a:prstGeom>
        </p:spPr>
      </p:pic>
    </p:spTree>
    <p:extLst>
      <p:ext uri="{BB962C8B-B14F-4D97-AF65-F5344CB8AC3E}">
        <p14:creationId xmlns:p14="http://schemas.microsoft.com/office/powerpoint/2010/main" val="24743695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F1456F-15A5-491A-9D6A-DEED9FF9C3E1}" type="datetimeFigureOut">
              <a:rPr lang="en-US" smtClean="0"/>
              <a:t>8/14/2026</a:t>
            </a:fld>
            <a:endParaRPr lang="en-US"/>
          </a:p>
        </p:txBody>
      </p:sp>
      <p:sp>
        <p:nvSpPr>
          <p:cNvPr id="5" name="Footer Placeholder 4"/>
          <p:cNvSpPr>
            <a:spLocks noGrp="1"/>
          </p:cNvSpPr>
          <p:nvPr>
            <p:ph type="ftr" sz="quarter" idx="11"/>
          </p:nvPr>
        </p:nvSpPr>
        <p:spPr/>
        <p:txBody>
          <a:bodyPr/>
          <a:lstStyle/>
          <a:p>
            <a:r>
              <a:rPr lang="en-US"/>
              <a:t>NGWeb Solutions, LLC - Confidential and  Proprietary - Do not share without permission</a:t>
            </a:r>
          </a:p>
        </p:txBody>
      </p:sp>
      <p:sp>
        <p:nvSpPr>
          <p:cNvPr id="6" name="Slide Number Placeholder 5"/>
          <p:cNvSpPr>
            <a:spLocks noGrp="1"/>
          </p:cNvSpPr>
          <p:nvPr>
            <p:ph type="sldNum" sz="quarter" idx="12"/>
          </p:nvPr>
        </p:nvSpPr>
        <p:spPr/>
        <p:txBody>
          <a:bodyPr/>
          <a:lstStyle/>
          <a:p>
            <a:fld id="{AFBC034E-ACCC-4B1D-A181-8A8AEE407FC0}" type="slidenum">
              <a:rPr lang="en-US" smtClean="0"/>
              <a:pPr/>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2" descr="http://www.ngwebsolutions.com/images/ngws_logo.gif">
            <a:extLst>
              <a:ext uri="{FF2B5EF4-FFF2-40B4-BE49-F238E27FC236}">
                <a16:creationId xmlns:a16="http://schemas.microsoft.com/office/drawing/2014/main" id="{E0E05FFF-E5CF-47A9-9E5E-235C454AE46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35E6D58F-C62E-644C-AA1E-A009348DA977}"/>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11177599" y="5905008"/>
            <a:ext cx="889000" cy="383540"/>
          </a:xfrm>
          <a:prstGeom prst="rect">
            <a:avLst/>
          </a:prstGeom>
        </p:spPr>
      </p:pic>
    </p:spTree>
    <p:extLst>
      <p:ext uri="{BB962C8B-B14F-4D97-AF65-F5344CB8AC3E}">
        <p14:creationId xmlns:p14="http://schemas.microsoft.com/office/powerpoint/2010/main" val="1693528323"/>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6_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FBCF5EF0-2E19-4C94-92FE-1229B6034383}" type="datetimeFigureOut">
              <a:rPr lang="en-US" smtClean="0"/>
              <a:t>8/14/2026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NGWeb Solutions, LLC - Confidential and  Proprietary - Do not share without permission</a:t>
            </a:r>
          </a:p>
        </p:txBody>
      </p:sp>
      <p:sp>
        <p:nvSpPr>
          <p:cNvPr id="9" name="Slide Number Placeholder 8"/>
          <p:cNvSpPr>
            <a:spLocks noGrp="1"/>
          </p:cNvSpPr>
          <p:nvPr>
            <p:ph type="sldNum" sz="quarter" idx="12"/>
          </p:nvPr>
        </p:nvSpPr>
        <p:spPr/>
        <p:txBody>
          <a:bodyPr/>
          <a:lstStyle/>
          <a:p>
            <a:fld id="{AFBC034E-ACCC-4B1D-A181-8A8AEE407FC0}" type="slidenum">
              <a:rPr lang="en-US" smtClean="0"/>
              <a:t>‹#›</a:t>
            </a:fld>
            <a:endParaRPr lang="en-US"/>
          </a:p>
        </p:txBody>
      </p:sp>
      <p:sp>
        <p:nvSpPr>
          <p:cNvPr id="11" name="Content Placeholder 2">
            <a:extLst>
              <a:ext uri="{FF2B5EF4-FFF2-40B4-BE49-F238E27FC236}">
                <a16:creationId xmlns:a16="http://schemas.microsoft.com/office/drawing/2014/main" id="{63EF1AC7-4625-495E-9D93-667A0234B16B}"/>
              </a:ext>
            </a:extLst>
          </p:cNvPr>
          <p:cNvSpPr>
            <a:spLocks noGrp="1"/>
          </p:cNvSpPr>
          <p:nvPr>
            <p:ph sz="half" idx="1"/>
          </p:nvPr>
        </p:nvSpPr>
        <p:spPr>
          <a:xfrm>
            <a:off x="1097280" y="1091183"/>
            <a:ext cx="4937760" cy="47779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E4E0BF65-8E46-4D04-9CD3-3CEC6D4C2465}"/>
              </a:ext>
            </a:extLst>
          </p:cNvPr>
          <p:cNvSpPr>
            <a:spLocks noGrp="1"/>
          </p:cNvSpPr>
          <p:nvPr>
            <p:ph sz="half" idx="2"/>
          </p:nvPr>
        </p:nvSpPr>
        <p:spPr>
          <a:xfrm>
            <a:off x="6217920" y="1091184"/>
            <a:ext cx="4937760" cy="47779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2" descr="http://www.ngwebsolutions.com/images/ngws_logo.gif">
            <a:extLst>
              <a:ext uri="{FF2B5EF4-FFF2-40B4-BE49-F238E27FC236}">
                <a16:creationId xmlns:a16="http://schemas.microsoft.com/office/drawing/2014/main" id="{5DF9E279-9C63-402B-9830-F6FBC9DF70D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69ACBBE7-A60B-45BD-92AE-BC61C26FE01E}"/>
              </a:ext>
            </a:extLst>
          </p:cNvPr>
          <p:cNvSpPr/>
          <p:nvPr userDrawn="1"/>
        </p:nvSpPr>
        <p:spPr>
          <a:xfrm>
            <a:off x="0" y="-9624"/>
            <a:ext cx="12192000" cy="841864"/>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7AA5FC4C-0F69-4D45-82BA-A633289B5EB4}"/>
              </a:ext>
            </a:extLst>
          </p:cNvPr>
          <p:cNvSpPr>
            <a:spLocks noGrp="1"/>
          </p:cNvSpPr>
          <p:nvPr>
            <p:ph type="title"/>
          </p:nvPr>
        </p:nvSpPr>
        <p:spPr>
          <a:xfrm>
            <a:off x="357632" y="33090"/>
            <a:ext cx="10798048" cy="661855"/>
          </a:xfrm>
        </p:spPr>
        <p:txBody>
          <a:bodyPr>
            <a:normAutofit/>
          </a:bodyPr>
          <a:lstStyle>
            <a:lvl1pPr>
              <a:defRPr sz="4400">
                <a:solidFill>
                  <a:schemeClr val="bg1"/>
                </a:solidFill>
              </a:defRPr>
            </a:lvl1pPr>
          </a:lstStyle>
          <a:p>
            <a:r>
              <a:rPr lang="en-US"/>
              <a:t>Click to edit Master title style</a:t>
            </a:r>
          </a:p>
        </p:txBody>
      </p:sp>
      <p:pic>
        <p:nvPicPr>
          <p:cNvPr id="2" name="Picture 1">
            <a:extLst>
              <a:ext uri="{FF2B5EF4-FFF2-40B4-BE49-F238E27FC236}">
                <a16:creationId xmlns:a16="http://schemas.microsoft.com/office/drawing/2014/main" id="{37C828BB-4D47-3F5E-6C30-436E8F6897CE}"/>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11177599" y="5905008"/>
            <a:ext cx="889000" cy="383540"/>
          </a:xfrm>
          <a:prstGeom prst="rect">
            <a:avLst/>
          </a:prstGeom>
        </p:spPr>
      </p:pic>
    </p:spTree>
    <p:extLst>
      <p:ext uri="{BB962C8B-B14F-4D97-AF65-F5344CB8AC3E}">
        <p14:creationId xmlns:p14="http://schemas.microsoft.com/office/powerpoint/2010/main" val="16613152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7_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BCF5EF0-2E19-4C94-92FE-1229B6034383}" type="datetimeFigureOut">
              <a:rPr lang="en-US" smtClean="0"/>
              <a:t>8/14/2026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NGWeb Solutions, LLC - Confidential and  Proprietary - Do not share without permission</a:t>
            </a:r>
          </a:p>
        </p:txBody>
      </p:sp>
      <p:sp>
        <p:nvSpPr>
          <p:cNvPr id="9" name="Slide Number Placeholder 8"/>
          <p:cNvSpPr>
            <a:spLocks noGrp="1"/>
          </p:cNvSpPr>
          <p:nvPr>
            <p:ph type="sldNum" sz="quarter" idx="12"/>
          </p:nvPr>
        </p:nvSpPr>
        <p:spPr/>
        <p:txBody>
          <a:bodyPr/>
          <a:lstStyle/>
          <a:p>
            <a:fld id="{AFBC034E-ACCC-4B1D-A181-8A8AEE407FC0}" type="slidenum">
              <a:rPr lang="en-US" smtClean="0"/>
              <a:t>‹#›</a:t>
            </a:fld>
            <a:endParaRPr lang="en-US"/>
          </a:p>
        </p:txBody>
      </p:sp>
      <p:pic>
        <p:nvPicPr>
          <p:cNvPr id="10" name="Picture 2" descr="http://www.ngwebsolutions.com/images/ngws_logo.gif">
            <a:extLst>
              <a:ext uri="{FF2B5EF4-FFF2-40B4-BE49-F238E27FC236}">
                <a16:creationId xmlns:a16="http://schemas.microsoft.com/office/drawing/2014/main" id="{51278BF9-718C-4D70-91F8-429696412A0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2">
            <a:extLst>
              <a:ext uri="{FF2B5EF4-FFF2-40B4-BE49-F238E27FC236}">
                <a16:creationId xmlns:a16="http://schemas.microsoft.com/office/drawing/2014/main" id="{7A830FF7-50C8-4AAC-83C2-6F9E7C05932F}"/>
              </a:ext>
            </a:extLst>
          </p:cNvPr>
          <p:cNvSpPr>
            <a:spLocks noGrp="1"/>
          </p:cNvSpPr>
          <p:nvPr>
            <p:ph type="body" idx="1"/>
          </p:nvPr>
        </p:nvSpPr>
        <p:spPr>
          <a:xfrm>
            <a:off x="1097280" y="998994"/>
            <a:ext cx="4937760" cy="765726"/>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CD4420F9-CAF6-4274-854C-2CE5FFE41663}"/>
              </a:ext>
            </a:extLst>
          </p:cNvPr>
          <p:cNvSpPr>
            <a:spLocks noGrp="1"/>
          </p:cNvSpPr>
          <p:nvPr>
            <p:ph sz="half" idx="2"/>
          </p:nvPr>
        </p:nvSpPr>
        <p:spPr>
          <a:xfrm>
            <a:off x="1097280" y="1780032"/>
            <a:ext cx="4937760" cy="41805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4">
            <a:extLst>
              <a:ext uri="{FF2B5EF4-FFF2-40B4-BE49-F238E27FC236}">
                <a16:creationId xmlns:a16="http://schemas.microsoft.com/office/drawing/2014/main" id="{48EACF00-F6D1-45BB-8A8F-60CE8C1F31D4}"/>
              </a:ext>
            </a:extLst>
          </p:cNvPr>
          <p:cNvSpPr>
            <a:spLocks noGrp="1"/>
          </p:cNvSpPr>
          <p:nvPr>
            <p:ph type="body" sz="quarter" idx="3"/>
          </p:nvPr>
        </p:nvSpPr>
        <p:spPr>
          <a:xfrm>
            <a:off x="6217920" y="998994"/>
            <a:ext cx="4937760" cy="765726"/>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5">
            <a:extLst>
              <a:ext uri="{FF2B5EF4-FFF2-40B4-BE49-F238E27FC236}">
                <a16:creationId xmlns:a16="http://schemas.microsoft.com/office/drawing/2014/main" id="{73A5A2B3-1F32-434F-B535-0A0429995155}"/>
              </a:ext>
            </a:extLst>
          </p:cNvPr>
          <p:cNvSpPr>
            <a:spLocks noGrp="1"/>
          </p:cNvSpPr>
          <p:nvPr>
            <p:ph sz="quarter" idx="4"/>
          </p:nvPr>
        </p:nvSpPr>
        <p:spPr>
          <a:xfrm>
            <a:off x="6217920" y="1780032"/>
            <a:ext cx="4937760" cy="41805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Rectangle 15">
            <a:extLst>
              <a:ext uri="{FF2B5EF4-FFF2-40B4-BE49-F238E27FC236}">
                <a16:creationId xmlns:a16="http://schemas.microsoft.com/office/drawing/2014/main" id="{845903C7-87B3-479E-8CF1-2FF2B71594D4}"/>
              </a:ext>
            </a:extLst>
          </p:cNvPr>
          <p:cNvSpPr/>
          <p:nvPr userDrawn="1"/>
        </p:nvSpPr>
        <p:spPr>
          <a:xfrm>
            <a:off x="0" y="-9624"/>
            <a:ext cx="12192000" cy="841864"/>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Title 1">
            <a:extLst>
              <a:ext uri="{FF2B5EF4-FFF2-40B4-BE49-F238E27FC236}">
                <a16:creationId xmlns:a16="http://schemas.microsoft.com/office/drawing/2014/main" id="{2C01548E-3585-4049-95B0-F82BE4DFF847}"/>
              </a:ext>
            </a:extLst>
          </p:cNvPr>
          <p:cNvSpPr>
            <a:spLocks noGrp="1"/>
          </p:cNvSpPr>
          <p:nvPr>
            <p:ph type="title"/>
          </p:nvPr>
        </p:nvSpPr>
        <p:spPr>
          <a:xfrm>
            <a:off x="357632" y="33090"/>
            <a:ext cx="10798048" cy="686239"/>
          </a:xfrm>
        </p:spPr>
        <p:txBody>
          <a:bodyPr>
            <a:normAutofit/>
          </a:bodyPr>
          <a:lstStyle>
            <a:lvl1pPr>
              <a:defRPr sz="4400">
                <a:solidFill>
                  <a:schemeClr val="bg1"/>
                </a:solidFill>
              </a:defRPr>
            </a:lvl1pPr>
          </a:lstStyle>
          <a:p>
            <a:r>
              <a:rPr lang="en-US"/>
              <a:t>Click to edit Master title style</a:t>
            </a:r>
          </a:p>
        </p:txBody>
      </p:sp>
      <p:pic>
        <p:nvPicPr>
          <p:cNvPr id="2" name="Picture 1">
            <a:extLst>
              <a:ext uri="{FF2B5EF4-FFF2-40B4-BE49-F238E27FC236}">
                <a16:creationId xmlns:a16="http://schemas.microsoft.com/office/drawing/2014/main" id="{CC5B3991-A60D-7365-DD67-DB8E75FCE860}"/>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11177599" y="5905008"/>
            <a:ext cx="889000" cy="383540"/>
          </a:xfrm>
          <a:prstGeom prst="rect">
            <a:avLst/>
          </a:prstGeom>
        </p:spPr>
      </p:pic>
    </p:spTree>
    <p:extLst>
      <p:ext uri="{BB962C8B-B14F-4D97-AF65-F5344CB8AC3E}">
        <p14:creationId xmlns:p14="http://schemas.microsoft.com/office/powerpoint/2010/main" val="33798772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8_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FBCF5EF0-2E19-4C94-92FE-1229B6034383}" type="datetimeFigureOut">
              <a:rPr lang="en-US" smtClean="0"/>
              <a:t>8/14/2026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NGWeb Solutions, LLC - Confidential and  Proprietary - Do not share without permission</a:t>
            </a:r>
          </a:p>
        </p:txBody>
      </p:sp>
      <p:sp>
        <p:nvSpPr>
          <p:cNvPr id="9" name="Slide Number Placeholder 8"/>
          <p:cNvSpPr>
            <a:spLocks noGrp="1"/>
          </p:cNvSpPr>
          <p:nvPr>
            <p:ph type="sldNum" sz="quarter" idx="12"/>
          </p:nvPr>
        </p:nvSpPr>
        <p:spPr/>
        <p:txBody>
          <a:bodyPr/>
          <a:lstStyle/>
          <a:p>
            <a:fld id="{AFBC034E-ACCC-4B1D-A181-8A8AEE407FC0}" type="slidenum">
              <a:rPr lang="en-US" smtClean="0"/>
              <a:t>‹#›</a:t>
            </a:fld>
            <a:endParaRPr lang="en-US"/>
          </a:p>
        </p:txBody>
      </p:sp>
      <p:pic>
        <p:nvPicPr>
          <p:cNvPr id="10" name="Picture 2" descr="http://www.ngwebsolutions.com/images/ngws_logo.gif">
            <a:extLst>
              <a:ext uri="{FF2B5EF4-FFF2-40B4-BE49-F238E27FC236}">
                <a16:creationId xmlns:a16="http://schemas.microsoft.com/office/drawing/2014/main" id="{51278BF9-718C-4D70-91F8-429696412A0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D3E6E576-89B9-4A4C-AE22-67BC69A0B757}"/>
              </a:ext>
            </a:extLst>
          </p:cNvPr>
          <p:cNvSpPr/>
          <p:nvPr userDrawn="1"/>
        </p:nvSpPr>
        <p:spPr>
          <a:xfrm>
            <a:off x="0" y="-9624"/>
            <a:ext cx="12192000" cy="841864"/>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1">
            <a:extLst>
              <a:ext uri="{FF2B5EF4-FFF2-40B4-BE49-F238E27FC236}">
                <a16:creationId xmlns:a16="http://schemas.microsoft.com/office/drawing/2014/main" id="{73936C4A-C170-425C-AC97-F7141010DC0C}"/>
              </a:ext>
            </a:extLst>
          </p:cNvPr>
          <p:cNvSpPr>
            <a:spLocks noGrp="1"/>
          </p:cNvSpPr>
          <p:nvPr>
            <p:ph type="title"/>
          </p:nvPr>
        </p:nvSpPr>
        <p:spPr>
          <a:xfrm>
            <a:off x="357632" y="33089"/>
            <a:ext cx="10798048" cy="812116"/>
          </a:xfrm>
        </p:spPr>
        <p:txBody>
          <a:bodyPr>
            <a:normAutofit/>
          </a:bodyPr>
          <a:lstStyle>
            <a:lvl1pPr>
              <a:defRPr sz="4400">
                <a:solidFill>
                  <a:schemeClr val="bg1"/>
                </a:solidFill>
              </a:defRPr>
            </a:lvl1pPr>
          </a:lstStyle>
          <a:p>
            <a:r>
              <a:rPr lang="en-US"/>
              <a:t>Click to edit Master title style</a:t>
            </a:r>
          </a:p>
        </p:txBody>
      </p:sp>
      <p:pic>
        <p:nvPicPr>
          <p:cNvPr id="2" name="Picture 1">
            <a:extLst>
              <a:ext uri="{FF2B5EF4-FFF2-40B4-BE49-F238E27FC236}">
                <a16:creationId xmlns:a16="http://schemas.microsoft.com/office/drawing/2014/main" id="{48B2D3F0-C813-0A85-AAFD-918B4AD0002B}"/>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11177599" y="5905008"/>
            <a:ext cx="889000" cy="383540"/>
          </a:xfrm>
          <a:prstGeom prst="rect">
            <a:avLst/>
          </a:prstGeom>
        </p:spPr>
      </p:pic>
    </p:spTree>
    <p:extLst>
      <p:ext uri="{BB962C8B-B14F-4D97-AF65-F5344CB8AC3E}">
        <p14:creationId xmlns:p14="http://schemas.microsoft.com/office/powerpoint/2010/main" val="25585892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9_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BCF5EF0-2E19-4C94-92FE-1229B6034383}" type="datetimeFigureOut">
              <a:rPr lang="en-US" smtClean="0"/>
              <a:t>8/14/2026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NGWeb Solutions, LLC - Confidential and  Proprietary - Do not share without permission</a:t>
            </a:r>
          </a:p>
        </p:txBody>
      </p:sp>
      <p:sp>
        <p:nvSpPr>
          <p:cNvPr id="9" name="Slide Number Placeholder 8"/>
          <p:cNvSpPr>
            <a:spLocks noGrp="1"/>
          </p:cNvSpPr>
          <p:nvPr>
            <p:ph type="sldNum" sz="quarter" idx="12"/>
          </p:nvPr>
        </p:nvSpPr>
        <p:spPr/>
        <p:txBody>
          <a:bodyPr/>
          <a:lstStyle/>
          <a:p>
            <a:fld id="{AFBC034E-ACCC-4B1D-A181-8A8AEE407FC0}" type="slidenum">
              <a:rPr lang="en-US" smtClean="0"/>
              <a:t>‹#›</a:t>
            </a:fld>
            <a:endParaRPr lang="en-US"/>
          </a:p>
        </p:txBody>
      </p:sp>
      <p:pic>
        <p:nvPicPr>
          <p:cNvPr id="10" name="Picture 2" descr="http://www.ngwebsolutions.com/images/ngws_logo.gif">
            <a:extLst>
              <a:ext uri="{FF2B5EF4-FFF2-40B4-BE49-F238E27FC236}">
                <a16:creationId xmlns:a16="http://schemas.microsoft.com/office/drawing/2014/main" id="{51278BF9-718C-4D70-91F8-429696412A0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71C6C558-A134-4768-BAEB-119BFE5A7783}"/>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11177599" y="5905008"/>
            <a:ext cx="889000" cy="383540"/>
          </a:xfrm>
          <a:prstGeom prst="rect">
            <a:avLst/>
          </a:prstGeom>
        </p:spPr>
      </p:pic>
    </p:spTree>
    <p:extLst>
      <p:ext uri="{BB962C8B-B14F-4D97-AF65-F5344CB8AC3E}">
        <p14:creationId xmlns:p14="http://schemas.microsoft.com/office/powerpoint/2010/main" val="36907735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Tx" preserve="1">
  <p:cSld name="2_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3" y="6459787"/>
            <a:ext cx="2618511" cy="365125"/>
          </a:xfrm>
        </p:spPr>
        <p:txBody>
          <a:bodyPr/>
          <a:lstStyle>
            <a:lvl1pPr algn="l">
              <a:defRPr/>
            </a:lvl1pPr>
          </a:lstStyle>
          <a:p>
            <a:fld id="{1FF1456F-15A5-491A-9D6A-DEED9FF9C3E1}" type="datetimeFigureOut">
              <a:rPr lang="en-US" smtClean="0"/>
              <a:t>8/14/2026</a:t>
            </a:fld>
            <a:endParaRPr lang="en-US"/>
          </a:p>
        </p:txBody>
      </p:sp>
      <p:sp>
        <p:nvSpPr>
          <p:cNvPr id="6" name="Footer Placeholder 5"/>
          <p:cNvSpPr>
            <a:spLocks noGrp="1"/>
          </p:cNvSpPr>
          <p:nvPr>
            <p:ph type="ftr" sz="quarter" idx="11"/>
          </p:nvPr>
        </p:nvSpPr>
        <p:spPr>
          <a:xfrm>
            <a:off x="4800600" y="6459787"/>
            <a:ext cx="4648200" cy="365125"/>
          </a:xfrm>
        </p:spPr>
        <p:txBody>
          <a:bodyPr/>
          <a:lstStyle>
            <a:lvl1pPr algn="l">
              <a:defRPr>
                <a:solidFill>
                  <a:schemeClr val="tx2"/>
                </a:solidFill>
              </a:defRPr>
            </a:lvl1pPr>
          </a:lstStyle>
          <a:p>
            <a:r>
              <a:rPr lang="en-US"/>
              <a:t>NGWeb Solutions, LLC - Confidential and  Proprietary - Do not share without permission</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FBC034E-ACCC-4B1D-A181-8A8AEE407FC0}" type="slidenum">
              <a:rPr lang="en-US" smtClean="0"/>
              <a:pPr/>
              <a:t>‹#›</a:t>
            </a:fld>
            <a:endParaRPr lang="en-US"/>
          </a:p>
        </p:txBody>
      </p:sp>
      <p:pic>
        <p:nvPicPr>
          <p:cNvPr id="10" name="Picture 2" descr="http://www.ngwebsolutions.com/images/ngws_logo.gif">
            <a:extLst>
              <a:ext uri="{FF2B5EF4-FFF2-40B4-BE49-F238E27FC236}">
                <a16:creationId xmlns:a16="http://schemas.microsoft.com/office/drawing/2014/main" id="{2DD8926E-A402-474F-9A5B-28F7F2F1E2B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384269" y="6049513"/>
            <a:ext cx="1686899" cy="33400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828BAD10-CCAC-43A5-B027-DD9B34522FAE}"/>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11212484" y="6032783"/>
            <a:ext cx="889000" cy="383540"/>
          </a:xfrm>
          <a:prstGeom prst="rect">
            <a:avLst/>
          </a:prstGeom>
        </p:spPr>
      </p:pic>
    </p:spTree>
    <p:extLst>
      <p:ext uri="{BB962C8B-B14F-4D97-AF65-F5344CB8AC3E}">
        <p14:creationId xmlns:p14="http://schemas.microsoft.com/office/powerpoint/2010/main" val="2265749265"/>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picTx" preserve="1">
  <p:cSld name="1_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7"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F1456F-15A5-491A-9D6A-DEED9FF9C3E1}" type="datetimeFigureOut">
              <a:rPr lang="en-US" smtClean="0"/>
              <a:t>8/14/2026</a:t>
            </a:fld>
            <a:endParaRPr lang="en-US"/>
          </a:p>
        </p:txBody>
      </p:sp>
      <p:sp>
        <p:nvSpPr>
          <p:cNvPr id="6" name="Footer Placeholder 5"/>
          <p:cNvSpPr>
            <a:spLocks noGrp="1"/>
          </p:cNvSpPr>
          <p:nvPr>
            <p:ph type="ftr" sz="quarter" idx="11"/>
          </p:nvPr>
        </p:nvSpPr>
        <p:spPr/>
        <p:txBody>
          <a:bodyPr/>
          <a:lstStyle/>
          <a:p>
            <a:r>
              <a:rPr lang="en-US"/>
              <a:t>NGWeb Solutions, LLC - Confidential and  Proprietary - Do not share without permission</a:t>
            </a:r>
          </a:p>
        </p:txBody>
      </p:sp>
      <p:sp>
        <p:nvSpPr>
          <p:cNvPr id="7" name="Slide Number Placeholder 6"/>
          <p:cNvSpPr>
            <a:spLocks noGrp="1"/>
          </p:cNvSpPr>
          <p:nvPr>
            <p:ph type="sldNum" sz="quarter" idx="12"/>
          </p:nvPr>
        </p:nvSpPr>
        <p:spPr/>
        <p:txBody>
          <a:bodyPr/>
          <a:lstStyle/>
          <a:p>
            <a:fld id="{AFBC034E-ACCC-4B1D-A181-8A8AEE407FC0}" type="slidenum">
              <a:rPr lang="en-US" smtClean="0"/>
              <a:pPr/>
              <a:t>‹#›</a:t>
            </a:fld>
            <a:endParaRPr lang="en-US"/>
          </a:p>
        </p:txBody>
      </p:sp>
    </p:spTree>
    <p:extLst>
      <p:ext uri="{BB962C8B-B14F-4D97-AF65-F5344CB8AC3E}">
        <p14:creationId xmlns:p14="http://schemas.microsoft.com/office/powerpoint/2010/main" val="2367325143"/>
      </p:ext>
    </p:extLst>
  </p:cSld>
  <p:clrMapOvr>
    <a:masterClrMapping/>
  </p:clrMapOvr>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3" y="6459787"/>
            <a:ext cx="2618511" cy="365125"/>
          </a:xfrm>
        </p:spPr>
        <p:txBody>
          <a:bodyPr/>
          <a:lstStyle>
            <a:lvl1pPr algn="l">
              <a:defRPr/>
            </a:lvl1pPr>
          </a:lstStyle>
          <a:p>
            <a:endParaRPr lang="en-US"/>
          </a:p>
        </p:txBody>
      </p:sp>
      <p:sp>
        <p:nvSpPr>
          <p:cNvPr id="6" name="Footer Placeholder 5"/>
          <p:cNvSpPr>
            <a:spLocks noGrp="1"/>
          </p:cNvSpPr>
          <p:nvPr>
            <p:ph type="ftr" sz="quarter" idx="11"/>
          </p:nvPr>
        </p:nvSpPr>
        <p:spPr>
          <a:xfrm>
            <a:off x="4800600" y="6459787"/>
            <a:ext cx="4648200" cy="365125"/>
          </a:xfrm>
        </p:spPr>
        <p:txBody>
          <a:bodyPr/>
          <a:lstStyle>
            <a:lvl1pPr algn="l">
              <a:defRPr>
                <a:solidFill>
                  <a:schemeClr val="tx2"/>
                </a:solidFill>
              </a:defRPr>
            </a:lvl1pPr>
          </a:lstStyle>
          <a:p>
            <a:r>
              <a:rPr lang="en-US"/>
              <a:t>NGWeb Solutions, LLC - Confidential and  Proprietary - Do not share without permission</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FBC034E-ACCC-4B1D-A181-8A8AEE407FC0}" type="slidenum">
              <a:rPr lang="en-US" smtClean="0"/>
              <a:t>‹#›</a:t>
            </a:fld>
            <a:endParaRPr lang="en-US"/>
          </a:p>
        </p:txBody>
      </p:sp>
      <p:pic>
        <p:nvPicPr>
          <p:cNvPr id="10" name="Picture 2" descr="http://www.ngwebsolutions.com/images/ngws_logo.gif">
            <a:extLst>
              <a:ext uri="{FF2B5EF4-FFF2-40B4-BE49-F238E27FC236}">
                <a16:creationId xmlns:a16="http://schemas.microsoft.com/office/drawing/2014/main" id="{2DD8926E-A402-474F-9A5B-28F7F2F1E2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4269" y="6049513"/>
            <a:ext cx="1686899" cy="33400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828BAD10-CCAC-43A5-B027-DD9B34522FAE}"/>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1212484" y="6032783"/>
            <a:ext cx="889000" cy="383540"/>
          </a:xfrm>
          <a:prstGeom prst="rect">
            <a:avLst/>
          </a:prstGeom>
        </p:spPr>
      </p:pic>
    </p:spTree>
    <p:extLst>
      <p:ext uri="{BB962C8B-B14F-4D97-AF65-F5344CB8AC3E}">
        <p14:creationId xmlns:p14="http://schemas.microsoft.com/office/powerpoint/2010/main" val="1447901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Tx" preserve="1">
  <p:cSld name="1_Content with Caption">
    <p:spTree>
      <p:nvGrpSpPr>
        <p:cNvPr id="1" name=""/>
        <p:cNvGrpSpPr/>
        <p:nvPr/>
      </p:nvGrpSpPr>
      <p:grpSpPr>
        <a:xfrm>
          <a:off x="0" y="0"/>
          <a:ext cx="0" cy="0"/>
          <a:chOff x="0" y="0"/>
          <a:chExt cx="0" cy="0"/>
        </a:xfrm>
      </p:grpSpPr>
      <p:sp>
        <p:nvSpPr>
          <p:cNvPr id="8" name="Rectangle 7"/>
          <p:cNvSpPr/>
          <p:nvPr/>
        </p:nvSpPr>
        <p:spPr>
          <a:xfrm>
            <a:off x="8141210"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8081628" y="20897"/>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8566404" y="157728"/>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11480" y="791713"/>
            <a:ext cx="6492240" cy="5191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584548" y="2487191"/>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27268" y="6459786"/>
            <a:ext cx="1466557" cy="365125"/>
          </a:xfrm>
        </p:spPr>
        <p:txBody>
          <a:bodyPr/>
          <a:lstStyle>
            <a:lvl1pPr algn="l">
              <a:defRPr>
                <a:solidFill>
                  <a:schemeClr val="tx1"/>
                </a:solidFill>
              </a:defRPr>
            </a:lvl1pPr>
          </a:lstStyle>
          <a:p>
            <a:endParaRPr lang="en-US"/>
          </a:p>
        </p:txBody>
      </p:sp>
      <p:sp>
        <p:nvSpPr>
          <p:cNvPr id="6" name="Footer Placeholder 5"/>
          <p:cNvSpPr>
            <a:spLocks noGrp="1"/>
          </p:cNvSpPr>
          <p:nvPr>
            <p:ph type="ftr" sz="quarter" idx="11"/>
          </p:nvPr>
        </p:nvSpPr>
        <p:spPr>
          <a:xfrm>
            <a:off x="2015745" y="6459786"/>
            <a:ext cx="5828975" cy="365125"/>
          </a:xfrm>
        </p:spPr>
        <p:txBody>
          <a:bodyPr/>
          <a:lstStyle>
            <a:lvl1pPr algn="l">
              <a:defRPr>
                <a:solidFill>
                  <a:schemeClr val="tx2"/>
                </a:solidFill>
              </a:defRPr>
            </a:lvl1pPr>
          </a:lstStyle>
          <a:p>
            <a:r>
              <a:rPr lang="en-US"/>
              <a:t>NGWeb Solutions, LLC - Confidential and  Proprietary </a:t>
            </a:r>
          </a:p>
          <a:p>
            <a:r>
              <a:rPr lang="en-US"/>
              <a:t>- Do not share without permission</a:t>
            </a: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AFBC034E-ACCC-4B1D-A181-8A8AEE407FC0}" type="slidenum">
              <a:rPr lang="en-US" smtClean="0"/>
              <a:pPr/>
              <a:t>‹#›</a:t>
            </a:fld>
            <a:endParaRPr lang="en-US"/>
          </a:p>
        </p:txBody>
      </p:sp>
      <p:pic>
        <p:nvPicPr>
          <p:cNvPr id="12" name="Picture 2" descr="http://www.ngwebsolutions.com/images/ngws_logo.gif">
            <a:extLst>
              <a:ext uri="{FF2B5EF4-FFF2-40B4-BE49-F238E27FC236}">
                <a16:creationId xmlns:a16="http://schemas.microsoft.com/office/drawing/2014/main" id="{A9326032-4324-407F-A2D0-CF424848D8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11480" y="6062879"/>
            <a:ext cx="1686899" cy="33400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667452BA-E152-4F55-A6F0-4803E8B84A7A}"/>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2239695" y="6046149"/>
            <a:ext cx="889000" cy="383540"/>
          </a:xfrm>
          <a:prstGeom prst="rect">
            <a:avLst/>
          </a:prstGeom>
        </p:spPr>
      </p:pic>
    </p:spTree>
    <p:extLst>
      <p:ext uri="{BB962C8B-B14F-4D97-AF65-F5344CB8AC3E}">
        <p14:creationId xmlns:p14="http://schemas.microsoft.com/office/powerpoint/2010/main" val="18997910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7"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NGWeb Solutions, LLC - Confidential and  Proprietary - Do not share without permission</a:t>
            </a:r>
          </a:p>
        </p:txBody>
      </p:sp>
      <p:sp>
        <p:nvSpPr>
          <p:cNvPr id="7" name="Slide Number Placeholder 6"/>
          <p:cNvSpPr>
            <a:spLocks noGrp="1"/>
          </p:cNvSpPr>
          <p:nvPr>
            <p:ph type="sldNum" sz="quarter" idx="12"/>
          </p:nvPr>
        </p:nvSpPr>
        <p:spPr/>
        <p:txBody>
          <a:bodyPr/>
          <a:lstStyle/>
          <a:p>
            <a:fld id="{AFBC034E-ACCC-4B1D-A181-8A8AEE407FC0}" type="slidenum">
              <a:rPr lang="en-US" smtClean="0"/>
              <a:t>‹#›</a:t>
            </a:fld>
            <a:endParaRPr lang="en-US"/>
          </a:p>
        </p:txBody>
      </p:sp>
    </p:spTree>
    <p:extLst>
      <p:ext uri="{BB962C8B-B14F-4D97-AF65-F5344CB8AC3E}">
        <p14:creationId xmlns:p14="http://schemas.microsoft.com/office/powerpoint/2010/main" val="17293128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8_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FBCF5EF0-2E19-4C94-92FE-1229B6034383}" type="datetimeFigureOut">
              <a:rPr lang="en-US" smtClean="0"/>
              <a:t>8/14/2026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NGWeb Solutions, LLC - Confidential and  Proprietary - Do not share without permission</a:t>
            </a:r>
          </a:p>
        </p:txBody>
      </p:sp>
      <p:sp>
        <p:nvSpPr>
          <p:cNvPr id="9" name="Slide Number Placeholder 8"/>
          <p:cNvSpPr>
            <a:spLocks noGrp="1"/>
          </p:cNvSpPr>
          <p:nvPr>
            <p:ph type="sldNum" sz="quarter" idx="12"/>
          </p:nvPr>
        </p:nvSpPr>
        <p:spPr/>
        <p:txBody>
          <a:bodyPr/>
          <a:lstStyle/>
          <a:p>
            <a:fld id="{AFBC034E-ACCC-4B1D-A181-8A8AEE407FC0}" type="slidenum">
              <a:rPr lang="en-US" smtClean="0"/>
              <a:t>‹#›</a:t>
            </a:fld>
            <a:endParaRPr lang="en-US"/>
          </a:p>
        </p:txBody>
      </p:sp>
      <p:pic>
        <p:nvPicPr>
          <p:cNvPr id="10" name="Picture 2" descr="http://www.ngwebsolutions.com/images/ngws_logo.gif">
            <a:extLst>
              <a:ext uri="{FF2B5EF4-FFF2-40B4-BE49-F238E27FC236}">
                <a16:creationId xmlns:a16="http://schemas.microsoft.com/office/drawing/2014/main" id="{51278BF9-718C-4D70-91F8-429696412A0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D3E6E576-89B9-4A4C-AE22-67BC69A0B757}"/>
              </a:ext>
            </a:extLst>
          </p:cNvPr>
          <p:cNvSpPr/>
          <p:nvPr userDrawn="1"/>
        </p:nvSpPr>
        <p:spPr>
          <a:xfrm>
            <a:off x="0" y="-9624"/>
            <a:ext cx="12192000" cy="841864"/>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1">
            <a:extLst>
              <a:ext uri="{FF2B5EF4-FFF2-40B4-BE49-F238E27FC236}">
                <a16:creationId xmlns:a16="http://schemas.microsoft.com/office/drawing/2014/main" id="{73936C4A-C170-425C-AC97-F7141010DC0C}"/>
              </a:ext>
            </a:extLst>
          </p:cNvPr>
          <p:cNvSpPr>
            <a:spLocks noGrp="1"/>
          </p:cNvSpPr>
          <p:nvPr>
            <p:ph type="title"/>
          </p:nvPr>
        </p:nvSpPr>
        <p:spPr>
          <a:xfrm>
            <a:off x="357632" y="33089"/>
            <a:ext cx="10798048" cy="812116"/>
          </a:xfrm>
        </p:spPr>
        <p:txBody>
          <a:bodyPr>
            <a:normAutofit/>
          </a:bodyPr>
          <a:lstStyle>
            <a:lvl1pPr>
              <a:defRPr sz="4400">
                <a:solidFill>
                  <a:schemeClr val="bg1"/>
                </a:solidFill>
              </a:defRPr>
            </a:lvl1pPr>
          </a:lstStyle>
          <a:p>
            <a:r>
              <a:rPr lang="en-US"/>
              <a:t>Click to edit Master title style</a:t>
            </a:r>
          </a:p>
        </p:txBody>
      </p:sp>
      <p:pic>
        <p:nvPicPr>
          <p:cNvPr id="2" name="Picture 1">
            <a:extLst>
              <a:ext uri="{FF2B5EF4-FFF2-40B4-BE49-F238E27FC236}">
                <a16:creationId xmlns:a16="http://schemas.microsoft.com/office/drawing/2014/main" id="{BCE060DF-BC70-1726-B1B4-A372271A1D2F}"/>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10925659" y="5828912"/>
            <a:ext cx="1140940" cy="459637"/>
          </a:xfrm>
          <a:prstGeom prst="rect">
            <a:avLst/>
          </a:prstGeom>
        </p:spPr>
      </p:pic>
    </p:spTree>
    <p:extLst>
      <p:ext uri="{BB962C8B-B14F-4D97-AF65-F5344CB8AC3E}">
        <p14:creationId xmlns:p14="http://schemas.microsoft.com/office/powerpoint/2010/main" val="26019233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F1456F-15A5-491A-9D6A-DEED9FF9C3E1}" type="datetimeFigureOut">
              <a:rPr lang="en-US" smtClean="0"/>
              <a:t>8/14/2026</a:t>
            </a:fld>
            <a:endParaRPr lang="en-US"/>
          </a:p>
        </p:txBody>
      </p:sp>
      <p:sp>
        <p:nvSpPr>
          <p:cNvPr id="5" name="Footer Placeholder 4"/>
          <p:cNvSpPr>
            <a:spLocks noGrp="1"/>
          </p:cNvSpPr>
          <p:nvPr>
            <p:ph type="ftr" sz="quarter" idx="11"/>
          </p:nvPr>
        </p:nvSpPr>
        <p:spPr/>
        <p:txBody>
          <a:bodyPr/>
          <a:lstStyle/>
          <a:p>
            <a:r>
              <a:rPr lang="en-US"/>
              <a:t>NGWeb Solutions, LLC - Confidential and  Proprietary - Do not share without permission</a:t>
            </a:r>
          </a:p>
        </p:txBody>
      </p:sp>
      <p:sp>
        <p:nvSpPr>
          <p:cNvPr id="6" name="Slide Number Placeholder 5"/>
          <p:cNvSpPr>
            <a:spLocks noGrp="1"/>
          </p:cNvSpPr>
          <p:nvPr>
            <p:ph type="sldNum" sz="quarter" idx="12"/>
          </p:nvPr>
        </p:nvSpPr>
        <p:spPr/>
        <p:txBody>
          <a:bodyPr/>
          <a:lstStyle/>
          <a:p>
            <a:fld id="{AFBC034E-ACCC-4B1D-A181-8A8AEE407FC0}" type="slidenum">
              <a:rPr lang="en-US" smtClean="0"/>
              <a:pPr/>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2" descr="http://www.ngwebsolutions.com/images/ngws_logo.gif">
            <a:extLst>
              <a:ext uri="{FF2B5EF4-FFF2-40B4-BE49-F238E27FC236}">
                <a16:creationId xmlns:a16="http://schemas.microsoft.com/office/drawing/2014/main" id="{E0E05FFF-E5CF-47A9-9E5E-235C454AE46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F44139C5-96F2-DDF9-5379-861795B076A3}"/>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10925659" y="5828912"/>
            <a:ext cx="1140940" cy="459637"/>
          </a:xfrm>
          <a:prstGeom prst="rect">
            <a:avLst/>
          </a:prstGeom>
        </p:spPr>
      </p:pic>
    </p:spTree>
    <p:extLst>
      <p:ext uri="{BB962C8B-B14F-4D97-AF65-F5344CB8AC3E}">
        <p14:creationId xmlns:p14="http://schemas.microsoft.com/office/powerpoint/2010/main" val="1430852723"/>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3_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FBCF5EF0-2E19-4C94-92FE-1229B6034383}" type="datetimeFigureOut">
              <a:rPr lang="en-US" smtClean="0"/>
              <a:t>8/14/2026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NGWeb Solutions, LLC - Confidential and  Proprietary - Do not share without permission</a:t>
            </a:r>
          </a:p>
        </p:txBody>
      </p:sp>
      <p:sp>
        <p:nvSpPr>
          <p:cNvPr id="9" name="Slide Number Placeholder 8"/>
          <p:cNvSpPr>
            <a:spLocks noGrp="1"/>
          </p:cNvSpPr>
          <p:nvPr>
            <p:ph type="sldNum" sz="quarter" idx="12"/>
          </p:nvPr>
        </p:nvSpPr>
        <p:spPr/>
        <p:txBody>
          <a:bodyPr/>
          <a:lstStyle/>
          <a:p>
            <a:fld id="{AFBC034E-ACCC-4B1D-A181-8A8AEE407FC0}" type="slidenum">
              <a:rPr lang="en-US" smtClean="0"/>
              <a:t>‹#›</a:t>
            </a:fld>
            <a:endParaRPr lang="en-US"/>
          </a:p>
        </p:txBody>
      </p:sp>
      <p:pic>
        <p:nvPicPr>
          <p:cNvPr id="10" name="Picture 2" descr="http://www.ngwebsolutions.com/images/ngws_logo.gif">
            <a:extLst>
              <a:ext uri="{FF2B5EF4-FFF2-40B4-BE49-F238E27FC236}">
                <a16:creationId xmlns:a16="http://schemas.microsoft.com/office/drawing/2014/main" id="{AF4F285F-A350-4162-BC79-D9F565612F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A14D42AC-8BF5-4590-BB77-42B26AB80A51}"/>
              </a:ext>
            </a:extLst>
          </p:cNvPr>
          <p:cNvSpPr/>
          <p:nvPr userDrawn="1"/>
        </p:nvSpPr>
        <p:spPr>
          <a:xfrm>
            <a:off x="0" y="-9624"/>
            <a:ext cx="12192000" cy="841864"/>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
        <p:nvSpPr>
          <p:cNvPr id="14" name="Title 1">
            <a:extLst>
              <a:ext uri="{FF2B5EF4-FFF2-40B4-BE49-F238E27FC236}">
                <a16:creationId xmlns:a16="http://schemas.microsoft.com/office/drawing/2014/main" id="{FBC76BA9-4D62-4CC4-8D94-993A9AECED9A}"/>
              </a:ext>
            </a:extLst>
          </p:cNvPr>
          <p:cNvSpPr>
            <a:spLocks noGrp="1"/>
          </p:cNvSpPr>
          <p:nvPr>
            <p:ph type="title"/>
          </p:nvPr>
        </p:nvSpPr>
        <p:spPr>
          <a:xfrm>
            <a:off x="357632" y="33090"/>
            <a:ext cx="10798048" cy="631375"/>
          </a:xfrm>
        </p:spPr>
        <p:txBody>
          <a:bodyPr>
            <a:normAutofit/>
          </a:bodyPr>
          <a:lstStyle>
            <a:lvl1pPr>
              <a:defRPr sz="4400">
                <a:solidFill>
                  <a:schemeClr val="bg1"/>
                </a:solidFill>
              </a:defRPr>
            </a:lvl1pPr>
          </a:lstStyle>
          <a:p>
            <a:r>
              <a:rPr lang="en-US"/>
              <a:t>Click to edit Master title style</a:t>
            </a:r>
          </a:p>
        </p:txBody>
      </p:sp>
      <p:pic>
        <p:nvPicPr>
          <p:cNvPr id="4" name="Picture 3">
            <a:extLst>
              <a:ext uri="{FF2B5EF4-FFF2-40B4-BE49-F238E27FC236}">
                <a16:creationId xmlns:a16="http://schemas.microsoft.com/office/drawing/2014/main" id="{2C198551-6C76-07C7-71FD-694DCE709A2F}"/>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10925659" y="5828912"/>
            <a:ext cx="1140940" cy="459637"/>
          </a:xfrm>
          <a:prstGeom prst="rect">
            <a:avLst/>
          </a:prstGeom>
        </p:spPr>
      </p:pic>
    </p:spTree>
    <p:extLst>
      <p:ext uri="{BB962C8B-B14F-4D97-AF65-F5344CB8AC3E}">
        <p14:creationId xmlns:p14="http://schemas.microsoft.com/office/powerpoint/2010/main" val="39736183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6_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FBCF5EF0-2E19-4C94-92FE-1229B6034383}" type="datetimeFigureOut">
              <a:rPr lang="en-US" smtClean="0"/>
              <a:t>8/14/2026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NGWeb Solutions, LLC - Confidential and  Proprietary - Do not share without permission</a:t>
            </a:r>
          </a:p>
        </p:txBody>
      </p:sp>
      <p:sp>
        <p:nvSpPr>
          <p:cNvPr id="9" name="Slide Number Placeholder 8"/>
          <p:cNvSpPr>
            <a:spLocks noGrp="1"/>
          </p:cNvSpPr>
          <p:nvPr>
            <p:ph type="sldNum" sz="quarter" idx="12"/>
          </p:nvPr>
        </p:nvSpPr>
        <p:spPr/>
        <p:txBody>
          <a:bodyPr/>
          <a:lstStyle/>
          <a:p>
            <a:fld id="{AFBC034E-ACCC-4B1D-A181-8A8AEE407FC0}" type="slidenum">
              <a:rPr lang="en-US" smtClean="0"/>
              <a:t>‹#›</a:t>
            </a:fld>
            <a:endParaRPr lang="en-US"/>
          </a:p>
        </p:txBody>
      </p:sp>
      <p:sp>
        <p:nvSpPr>
          <p:cNvPr id="11" name="Content Placeholder 2">
            <a:extLst>
              <a:ext uri="{FF2B5EF4-FFF2-40B4-BE49-F238E27FC236}">
                <a16:creationId xmlns:a16="http://schemas.microsoft.com/office/drawing/2014/main" id="{63EF1AC7-4625-495E-9D93-667A0234B16B}"/>
              </a:ext>
            </a:extLst>
          </p:cNvPr>
          <p:cNvSpPr>
            <a:spLocks noGrp="1"/>
          </p:cNvSpPr>
          <p:nvPr>
            <p:ph sz="half" idx="1"/>
          </p:nvPr>
        </p:nvSpPr>
        <p:spPr>
          <a:xfrm>
            <a:off x="1097280" y="1091183"/>
            <a:ext cx="4937760" cy="47779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E4E0BF65-8E46-4D04-9CD3-3CEC6D4C2465}"/>
              </a:ext>
            </a:extLst>
          </p:cNvPr>
          <p:cNvSpPr>
            <a:spLocks noGrp="1"/>
          </p:cNvSpPr>
          <p:nvPr>
            <p:ph sz="half" idx="2"/>
          </p:nvPr>
        </p:nvSpPr>
        <p:spPr>
          <a:xfrm>
            <a:off x="6217920" y="1091184"/>
            <a:ext cx="4937760" cy="47779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2" descr="http://www.ngwebsolutions.com/images/ngws_logo.gif">
            <a:extLst>
              <a:ext uri="{FF2B5EF4-FFF2-40B4-BE49-F238E27FC236}">
                <a16:creationId xmlns:a16="http://schemas.microsoft.com/office/drawing/2014/main" id="{5DF9E279-9C63-402B-9830-F6FBC9DF70D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69ACBBE7-A60B-45BD-92AE-BC61C26FE01E}"/>
              </a:ext>
            </a:extLst>
          </p:cNvPr>
          <p:cNvSpPr/>
          <p:nvPr userDrawn="1"/>
        </p:nvSpPr>
        <p:spPr>
          <a:xfrm>
            <a:off x="0" y="-9624"/>
            <a:ext cx="12192000" cy="841864"/>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7AA5FC4C-0F69-4D45-82BA-A633289B5EB4}"/>
              </a:ext>
            </a:extLst>
          </p:cNvPr>
          <p:cNvSpPr>
            <a:spLocks noGrp="1"/>
          </p:cNvSpPr>
          <p:nvPr>
            <p:ph type="title"/>
          </p:nvPr>
        </p:nvSpPr>
        <p:spPr>
          <a:xfrm>
            <a:off x="357632" y="33090"/>
            <a:ext cx="10798048" cy="661855"/>
          </a:xfrm>
        </p:spPr>
        <p:txBody>
          <a:bodyPr>
            <a:normAutofit/>
          </a:bodyPr>
          <a:lstStyle>
            <a:lvl1pPr>
              <a:defRPr sz="4400">
                <a:solidFill>
                  <a:schemeClr val="bg1"/>
                </a:solidFill>
              </a:defRPr>
            </a:lvl1pPr>
          </a:lstStyle>
          <a:p>
            <a:r>
              <a:rPr lang="en-US"/>
              <a:t>Click to edit Master title style</a:t>
            </a:r>
          </a:p>
        </p:txBody>
      </p:sp>
      <p:pic>
        <p:nvPicPr>
          <p:cNvPr id="2" name="Picture 1">
            <a:extLst>
              <a:ext uri="{FF2B5EF4-FFF2-40B4-BE49-F238E27FC236}">
                <a16:creationId xmlns:a16="http://schemas.microsoft.com/office/drawing/2014/main" id="{839281B9-383A-A6B5-C5FF-CA98BB778558}"/>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10925659" y="5828912"/>
            <a:ext cx="1140940" cy="459637"/>
          </a:xfrm>
          <a:prstGeom prst="rect">
            <a:avLst/>
          </a:prstGeom>
        </p:spPr>
      </p:pic>
    </p:spTree>
    <p:extLst>
      <p:ext uri="{BB962C8B-B14F-4D97-AF65-F5344CB8AC3E}">
        <p14:creationId xmlns:p14="http://schemas.microsoft.com/office/powerpoint/2010/main" val="927421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picTx" preserve="1">
  <p:cSld name="1_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7"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F1456F-15A5-491A-9D6A-DEED9FF9C3E1}" type="datetimeFigureOut">
              <a:rPr lang="en-US" smtClean="0"/>
              <a:t>8/14/2026</a:t>
            </a:fld>
            <a:endParaRPr lang="en-US"/>
          </a:p>
        </p:txBody>
      </p:sp>
      <p:sp>
        <p:nvSpPr>
          <p:cNvPr id="6" name="Footer Placeholder 5"/>
          <p:cNvSpPr>
            <a:spLocks noGrp="1"/>
          </p:cNvSpPr>
          <p:nvPr>
            <p:ph type="ftr" sz="quarter" idx="11"/>
          </p:nvPr>
        </p:nvSpPr>
        <p:spPr/>
        <p:txBody>
          <a:bodyPr/>
          <a:lstStyle/>
          <a:p>
            <a:r>
              <a:rPr lang="en-US"/>
              <a:t>NGWeb Solutions, LLC - Confidential and  Proprietary - Do not share without permission</a:t>
            </a:r>
          </a:p>
        </p:txBody>
      </p:sp>
      <p:sp>
        <p:nvSpPr>
          <p:cNvPr id="7" name="Slide Number Placeholder 6"/>
          <p:cNvSpPr>
            <a:spLocks noGrp="1"/>
          </p:cNvSpPr>
          <p:nvPr>
            <p:ph type="sldNum" sz="quarter" idx="12"/>
          </p:nvPr>
        </p:nvSpPr>
        <p:spPr/>
        <p:txBody>
          <a:bodyPr/>
          <a:lstStyle/>
          <a:p>
            <a:fld id="{AFBC034E-ACCC-4B1D-A181-8A8AEE407FC0}" type="slidenum">
              <a:rPr lang="en-US" smtClean="0"/>
              <a:pPr/>
              <a:t>‹#›</a:t>
            </a:fld>
            <a:endParaRPr lang="en-US"/>
          </a:p>
        </p:txBody>
      </p:sp>
    </p:spTree>
    <p:extLst>
      <p:ext uri="{BB962C8B-B14F-4D97-AF65-F5344CB8AC3E}">
        <p14:creationId xmlns:p14="http://schemas.microsoft.com/office/powerpoint/2010/main" val="4252741620"/>
      </p:ext>
    </p:extLst>
  </p:cSld>
  <p:clrMapOvr>
    <a:masterClrMapping/>
  </p:clrMapOvr>
  <p:hf hdr="0" dt="0"/>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5_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FBCF5EF0-2E19-4C94-92FE-1229B6034383}" type="datetimeFigureOut">
              <a:rPr lang="en-US" smtClean="0"/>
              <a:t>8/14/2026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NGWeb Solutions, LLC - Confidential and  Proprietary - Do not share without permission</a:t>
            </a:r>
          </a:p>
        </p:txBody>
      </p:sp>
      <p:sp>
        <p:nvSpPr>
          <p:cNvPr id="9" name="Slide Number Placeholder 8"/>
          <p:cNvSpPr>
            <a:spLocks noGrp="1"/>
          </p:cNvSpPr>
          <p:nvPr>
            <p:ph type="sldNum" sz="quarter" idx="12"/>
          </p:nvPr>
        </p:nvSpPr>
        <p:spPr/>
        <p:txBody>
          <a:bodyPr/>
          <a:lstStyle/>
          <a:p>
            <a:fld id="{AFBC034E-ACCC-4B1D-A181-8A8AEE407FC0}" type="slidenum">
              <a:rPr lang="en-US" smtClean="0"/>
              <a:t>‹#›</a:t>
            </a:fld>
            <a:endParaRPr lang="en-US"/>
          </a:p>
        </p:txBody>
      </p:sp>
      <p:sp>
        <p:nvSpPr>
          <p:cNvPr id="11" name="Content Placeholder 2">
            <a:extLst>
              <a:ext uri="{FF2B5EF4-FFF2-40B4-BE49-F238E27FC236}">
                <a16:creationId xmlns:a16="http://schemas.microsoft.com/office/drawing/2014/main" id="{3C6072F4-53E7-49D3-ABE3-A1D63A0CC26D}"/>
              </a:ext>
            </a:extLst>
          </p:cNvPr>
          <p:cNvSpPr>
            <a:spLocks noGrp="1"/>
          </p:cNvSpPr>
          <p:nvPr>
            <p:ph idx="1"/>
          </p:nvPr>
        </p:nvSpPr>
        <p:spPr>
          <a:xfrm>
            <a:off x="503937" y="1018032"/>
            <a:ext cx="11159743" cy="4851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2" descr="http://www.ngwebsolutions.com/images/ngws_logo.gif">
            <a:extLst>
              <a:ext uri="{FF2B5EF4-FFF2-40B4-BE49-F238E27FC236}">
                <a16:creationId xmlns:a16="http://schemas.microsoft.com/office/drawing/2014/main" id="{53C7D853-7C3A-4332-9D73-48F9F0FF61E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C950F7CF-8F9B-4937-8570-3E837E0AAAE3}"/>
              </a:ext>
            </a:extLst>
          </p:cNvPr>
          <p:cNvSpPr/>
          <p:nvPr userDrawn="1"/>
        </p:nvSpPr>
        <p:spPr>
          <a:xfrm>
            <a:off x="0" y="-9624"/>
            <a:ext cx="12192000" cy="841864"/>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itle 1">
            <a:extLst>
              <a:ext uri="{FF2B5EF4-FFF2-40B4-BE49-F238E27FC236}">
                <a16:creationId xmlns:a16="http://schemas.microsoft.com/office/drawing/2014/main" id="{290FD390-22FB-4342-9E2C-D2FC8D97FFF0}"/>
              </a:ext>
            </a:extLst>
          </p:cNvPr>
          <p:cNvSpPr>
            <a:spLocks noGrp="1"/>
          </p:cNvSpPr>
          <p:nvPr>
            <p:ph type="title"/>
          </p:nvPr>
        </p:nvSpPr>
        <p:spPr>
          <a:xfrm>
            <a:off x="357632" y="33090"/>
            <a:ext cx="10798048" cy="643567"/>
          </a:xfrm>
        </p:spPr>
        <p:txBody>
          <a:bodyPr>
            <a:normAutofit/>
          </a:bodyPr>
          <a:lstStyle>
            <a:lvl1pPr>
              <a:defRPr sz="4400">
                <a:solidFill>
                  <a:schemeClr val="bg1"/>
                </a:solidFill>
              </a:defRPr>
            </a:lvl1pPr>
          </a:lstStyle>
          <a:p>
            <a:r>
              <a:rPr lang="en-US"/>
              <a:t>Click to edit Master title style</a:t>
            </a:r>
          </a:p>
        </p:txBody>
      </p:sp>
      <p:pic>
        <p:nvPicPr>
          <p:cNvPr id="2" name="Picture 1">
            <a:extLst>
              <a:ext uri="{FF2B5EF4-FFF2-40B4-BE49-F238E27FC236}">
                <a16:creationId xmlns:a16="http://schemas.microsoft.com/office/drawing/2014/main" id="{1B822E4B-3CA4-EA8D-34EA-41BE5C636348}"/>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10925659" y="5828912"/>
            <a:ext cx="1140940" cy="459637"/>
          </a:xfrm>
          <a:prstGeom prst="rect">
            <a:avLst/>
          </a:prstGeom>
        </p:spPr>
      </p:pic>
    </p:spTree>
    <p:extLst>
      <p:ext uri="{BB962C8B-B14F-4D97-AF65-F5344CB8AC3E}">
        <p14:creationId xmlns:p14="http://schemas.microsoft.com/office/powerpoint/2010/main" val="191577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8.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7.gif"/><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7.gif"/><Relationship Id="rId3" Type="http://schemas.openxmlformats.org/officeDocument/2006/relationships/slideLayout" Target="../slideLayouts/slideLayout54.xml"/><Relationship Id="rId7" Type="http://schemas.openxmlformats.org/officeDocument/2006/relationships/theme" Target="../theme/theme5.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5" Type="http://schemas.openxmlformats.org/officeDocument/2006/relationships/slideLayout" Target="../slideLayouts/slideLayout56.xml"/><Relationship Id="rId4" Type="http://schemas.openxmlformats.org/officeDocument/2006/relationships/slideLayout" Target="../slideLayouts/slideLayout55.xml"/><Relationship Id="rId9"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8/14/2026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51367"/>
            <a:ext cx="10972800" cy="800100"/>
          </a:xfrm>
          <a:prstGeom prst="rect">
            <a:avLst/>
          </a:prstGeom>
        </p:spPr>
        <p:txBody>
          <a:bodyPr vert="horz" lIns="91440" tIns="45720" rIns="91440" bIns="45720" rtlCol="0" anchor="b" anchorCtr="0">
            <a:noAutofit/>
          </a:bodyPr>
          <a:lstStyle/>
          <a:p>
            <a:r>
              <a:rPr lang="en-US"/>
              <a:t>Click to edit Master title style</a:t>
            </a:r>
          </a:p>
        </p:txBody>
      </p:sp>
      <p:sp>
        <p:nvSpPr>
          <p:cNvPr id="3" name="Text Placeholder 2"/>
          <p:cNvSpPr>
            <a:spLocks noGrp="1"/>
          </p:cNvSpPr>
          <p:nvPr>
            <p:ph type="body" idx="1"/>
          </p:nvPr>
        </p:nvSpPr>
        <p:spPr>
          <a:xfrm>
            <a:off x="609600" y="1524000"/>
            <a:ext cx="10972800" cy="4648200"/>
          </a:xfrm>
          <a:prstGeom prst="rect">
            <a:avLst/>
          </a:prstGeom>
        </p:spPr>
        <p:txBody>
          <a:bodyPr vert="horz" lIns="91440" tIns="45720" rIns="91440" bIns="4572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 y="6387664"/>
            <a:ext cx="609600" cy="394136"/>
          </a:xfrm>
          <a:prstGeom prst="rect">
            <a:avLst/>
          </a:prstGeom>
        </p:spPr>
        <p:txBody>
          <a:bodyPr vert="horz" lIns="91440" tIns="45720" rIns="91440" bIns="45720" rtlCol="0" anchor="ctr"/>
          <a:lstStyle>
            <a:lvl1pPr algn="l">
              <a:defRPr sz="1200">
                <a:solidFill>
                  <a:schemeClr val="tx1">
                    <a:lumMod val="85000"/>
                    <a:lumOff val="15000"/>
                  </a:schemeClr>
                </a:solidFill>
                <a:latin typeface="+mj-lt"/>
              </a:defRPr>
            </a:lvl1pPr>
          </a:lstStyle>
          <a:p>
            <a:fld id="{BFEBEB0A-9E3D-4B14-9782-E2AE3DA60D96}" type="slidenum">
              <a:rPr lang="en-US" smtClean="0"/>
              <a:pPr/>
              <a:t>‹#›</a:t>
            </a:fld>
            <a:endParaRPr lang="en-US"/>
          </a:p>
        </p:txBody>
      </p:sp>
      <p:sp>
        <p:nvSpPr>
          <p:cNvPr id="9" name="Rectangle 8"/>
          <p:cNvSpPr/>
          <p:nvPr/>
        </p:nvSpPr>
        <p:spPr>
          <a:xfrm>
            <a:off x="609600" y="1234967"/>
            <a:ext cx="11582400" cy="457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Box 9"/>
          <p:cNvSpPr txBox="1"/>
          <p:nvPr userDrawn="1"/>
        </p:nvSpPr>
        <p:spPr>
          <a:xfrm>
            <a:off x="7315200" y="6400800"/>
            <a:ext cx="4470400" cy="369332"/>
          </a:xfrm>
          <a:prstGeom prst="rect">
            <a:avLst/>
          </a:prstGeom>
          <a:noFill/>
          <a:ln>
            <a:noFill/>
          </a:ln>
        </p:spPr>
        <p:txBody>
          <a:bodyPr wrap="square" rtlCol="0">
            <a:spAutoFit/>
          </a:bodyPr>
          <a:lstStyle/>
          <a:p>
            <a:pPr algn="r"/>
            <a:r>
              <a:rPr lang="en-US" sz="1800">
                <a:solidFill>
                  <a:schemeClr val="bg2"/>
                </a:solidFill>
                <a:latin typeface="Times New Roman" pitchFamily="18" charset="0"/>
                <a:cs typeface="Times New Roman" pitchFamily="18" charset="0"/>
              </a:rPr>
              <a:t>Worcester Polytechnic Institute</a:t>
            </a:r>
          </a:p>
        </p:txBody>
      </p:sp>
      <p:sp>
        <p:nvSpPr>
          <p:cNvPr id="13" name="Footer Placeholder 2"/>
          <p:cNvSpPr>
            <a:spLocks noGrp="1"/>
          </p:cNvSpPr>
          <p:nvPr>
            <p:ph type="ftr" sz="quarter" idx="3"/>
          </p:nvPr>
        </p:nvSpPr>
        <p:spPr>
          <a:xfrm>
            <a:off x="609600" y="6400800"/>
            <a:ext cx="6807200" cy="304800"/>
          </a:xfrm>
          <a:prstGeom prst="rect">
            <a:avLst/>
          </a:prstGeom>
        </p:spPr>
        <p:txBody>
          <a:bodyPr/>
          <a:lstStyle>
            <a:lvl1pPr>
              <a:defRPr sz="1600" b="0">
                <a:solidFill>
                  <a:schemeClr val="tx2"/>
                </a:solidFill>
              </a:defRPr>
            </a:lvl1pPr>
          </a:lstStyle>
          <a:p>
            <a:endParaRPr lang="en-US"/>
          </a:p>
        </p:txBody>
      </p:sp>
    </p:spTree>
    <p:extLst>
      <p:ext uri="{BB962C8B-B14F-4D97-AF65-F5344CB8AC3E}">
        <p14:creationId xmlns:p14="http://schemas.microsoft.com/office/powerpoint/2010/main" val="111365508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dt="0"/>
  <p:txStyles>
    <p:titleStyle>
      <a:lvl1pPr algn="l" defTabSz="914400" rtl="0" eaLnBrk="1" latinLnBrk="0" hangingPunct="1">
        <a:spcBef>
          <a:spcPct val="0"/>
        </a:spcBef>
        <a:buNone/>
        <a:defRPr sz="3200" b="1" kern="1200">
          <a:solidFill>
            <a:schemeClr val="tx1">
              <a:lumMod val="85000"/>
              <a:lumOff val="15000"/>
            </a:schemeClr>
          </a:solidFill>
          <a:latin typeface="Verdana" pitchFamily="34" charset="0"/>
          <a:ea typeface="Verdana" pitchFamily="34" charset="0"/>
          <a:cs typeface="Verdana"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lnSpc>
          <a:spcPct val="95000"/>
        </a:lnSpc>
        <a:spcBef>
          <a:spcPts val="1200"/>
        </a:spcBef>
        <a:buClr>
          <a:schemeClr val="bg2"/>
        </a:buClr>
        <a:buFont typeface="Arial" pitchFamily="34" charset="0"/>
        <a:buChar char="•"/>
        <a:defRPr sz="2400" kern="1200">
          <a:solidFill>
            <a:schemeClr val="tx1"/>
          </a:solidFill>
          <a:latin typeface="Verdana" pitchFamily="34" charset="0"/>
          <a:ea typeface="Verdana" pitchFamily="34" charset="0"/>
          <a:cs typeface="Verdana" pitchFamily="34" charset="0"/>
        </a:defRPr>
      </a:lvl1pPr>
      <a:lvl2pPr marL="594360" indent="-274320" algn="l" defTabSz="914400" rtl="0" eaLnBrk="1" latinLnBrk="0" hangingPunct="1">
        <a:lnSpc>
          <a:spcPct val="95000"/>
        </a:lnSpc>
        <a:spcBef>
          <a:spcPts val="600"/>
        </a:spcBef>
        <a:buClr>
          <a:schemeClr val="bg2"/>
        </a:buClr>
        <a:buFont typeface="Verdana" pitchFamily="34" charset="0"/>
        <a:buChar char="─"/>
        <a:defRPr sz="2000" kern="1200">
          <a:solidFill>
            <a:schemeClr val="tx1"/>
          </a:solidFill>
          <a:latin typeface="Verdana" pitchFamily="34" charset="0"/>
          <a:ea typeface="Verdana" pitchFamily="34" charset="0"/>
          <a:cs typeface="Verdana" pitchFamily="34" charset="0"/>
        </a:defRPr>
      </a:lvl2pPr>
      <a:lvl3pPr marL="868680" indent="-228600" algn="l" defTabSz="914400" rtl="0" eaLnBrk="1" latinLnBrk="0" hangingPunct="1">
        <a:lnSpc>
          <a:spcPct val="95000"/>
        </a:lnSpc>
        <a:spcBef>
          <a:spcPts val="600"/>
        </a:spcBef>
        <a:buClr>
          <a:schemeClr val="bg2"/>
        </a:buClr>
        <a:buFont typeface="Wingdings" pitchFamily="2" charset="2"/>
        <a:buChar char="§"/>
        <a:defRPr sz="1800" kern="1200">
          <a:solidFill>
            <a:schemeClr val="tx1"/>
          </a:solidFill>
          <a:latin typeface="Verdana" pitchFamily="34" charset="0"/>
          <a:ea typeface="Verdana" pitchFamily="34" charset="0"/>
          <a:cs typeface="Verdana" pitchFamily="34" charset="0"/>
        </a:defRPr>
      </a:lvl3pPr>
      <a:lvl4pPr marL="1143000" indent="-228600" algn="l" defTabSz="914400" rtl="0" eaLnBrk="1" latinLnBrk="0" hangingPunct="1">
        <a:lnSpc>
          <a:spcPct val="95000"/>
        </a:lnSpc>
        <a:spcBef>
          <a:spcPts val="600"/>
        </a:spcBef>
        <a:buClr>
          <a:schemeClr val="bg2"/>
        </a:buClr>
        <a:buFont typeface="Courier New" pitchFamily="49" charset="0"/>
        <a:buChar char="o"/>
        <a:defRPr sz="1600" kern="1200">
          <a:solidFill>
            <a:schemeClr val="tx1"/>
          </a:solidFill>
          <a:latin typeface="Verdana" pitchFamily="34" charset="0"/>
          <a:ea typeface="Verdana" pitchFamily="34" charset="0"/>
          <a:cs typeface="Verdana" pitchFamily="34" charset="0"/>
        </a:defRPr>
      </a:lvl4pPr>
      <a:lvl5pPr marL="1371600" indent="-228600" algn="l" defTabSz="914400" rtl="0" eaLnBrk="1" latinLnBrk="0" hangingPunct="1">
        <a:lnSpc>
          <a:spcPct val="95000"/>
        </a:lnSpc>
        <a:spcBef>
          <a:spcPts val="600"/>
        </a:spcBef>
        <a:buClr>
          <a:schemeClr val="bg2"/>
        </a:buClr>
        <a:buFont typeface="Arial" pitchFamily="34" charset="0"/>
        <a:buChar char="•"/>
        <a:defRPr sz="1600" kern="1200" baseline="0">
          <a:solidFill>
            <a:schemeClr val="tx1"/>
          </a:solidFill>
          <a:latin typeface="Verdana" pitchFamily="34" charset="0"/>
          <a:ea typeface="Verdana" pitchFamily="34" charset="0"/>
          <a:cs typeface="Verdana" pitchFamily="34" charset="0"/>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42900"/>
            <a:ext cx="10972800" cy="800100"/>
          </a:xfrm>
          <a:prstGeom prst="rect">
            <a:avLst/>
          </a:prstGeom>
        </p:spPr>
        <p:txBody>
          <a:bodyPr vert="horz" lIns="91440" tIns="45720" rIns="91440" bIns="45720" rtlCol="0" anchor="b" anchorCtr="0">
            <a:noAutofit/>
          </a:bodyPr>
          <a:lstStyle/>
          <a:p>
            <a:r>
              <a:rPr lang="en-US"/>
              <a:t>Click to edit Master title style</a:t>
            </a:r>
          </a:p>
        </p:txBody>
      </p:sp>
      <p:sp>
        <p:nvSpPr>
          <p:cNvPr id="3" name="Text Placeholder 2"/>
          <p:cNvSpPr>
            <a:spLocks noGrp="1"/>
          </p:cNvSpPr>
          <p:nvPr>
            <p:ph type="body" idx="1"/>
          </p:nvPr>
        </p:nvSpPr>
        <p:spPr>
          <a:xfrm>
            <a:off x="609600" y="1524000"/>
            <a:ext cx="10972800" cy="4648200"/>
          </a:xfrm>
          <a:prstGeom prst="rect">
            <a:avLst/>
          </a:prstGeom>
        </p:spPr>
        <p:txBody>
          <a:bodyPr vert="horz" lIns="91440" tIns="45720" rIns="91440" bIns="4572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 y="6391657"/>
            <a:ext cx="609600" cy="313944"/>
          </a:xfrm>
          <a:prstGeom prst="rect">
            <a:avLst/>
          </a:prstGeom>
        </p:spPr>
        <p:txBody>
          <a:bodyPr vert="horz" lIns="91440" tIns="45720" rIns="91440" bIns="45720" rtlCol="0" anchor="ctr"/>
          <a:lstStyle>
            <a:lvl1pPr algn="l">
              <a:defRPr sz="1200">
                <a:solidFill>
                  <a:schemeClr val="tx1"/>
                </a:solidFill>
                <a:latin typeface="+mj-lt"/>
              </a:defRPr>
            </a:lvl1pPr>
          </a:lstStyle>
          <a:p>
            <a:fld id="{BFEBEB0A-9E3D-4B14-9782-E2AE3DA60D96}" type="slidenum">
              <a:rPr lang="en-US" smtClean="0"/>
              <a:pPr/>
              <a:t>‹#›</a:t>
            </a:fld>
            <a:endParaRPr lang="en-US"/>
          </a:p>
        </p:txBody>
      </p:sp>
      <p:sp>
        <p:nvSpPr>
          <p:cNvPr id="9" name="Rectangle 8"/>
          <p:cNvSpPr/>
          <p:nvPr/>
        </p:nvSpPr>
        <p:spPr>
          <a:xfrm>
            <a:off x="609600" y="1234967"/>
            <a:ext cx="11582400" cy="457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Box 9"/>
          <p:cNvSpPr txBox="1"/>
          <p:nvPr userDrawn="1"/>
        </p:nvSpPr>
        <p:spPr>
          <a:xfrm>
            <a:off x="7315200" y="6400800"/>
            <a:ext cx="4470400" cy="369332"/>
          </a:xfrm>
          <a:prstGeom prst="rect">
            <a:avLst/>
          </a:prstGeom>
          <a:noFill/>
          <a:ln>
            <a:noFill/>
          </a:ln>
        </p:spPr>
        <p:txBody>
          <a:bodyPr wrap="square" rtlCol="0">
            <a:spAutoFit/>
          </a:bodyPr>
          <a:lstStyle/>
          <a:p>
            <a:pPr algn="r"/>
            <a:r>
              <a:rPr lang="en-US" sz="1800">
                <a:solidFill>
                  <a:schemeClr val="tx1"/>
                </a:solidFill>
                <a:latin typeface="Times New Roman" pitchFamily="18" charset="0"/>
                <a:cs typeface="Times New Roman" pitchFamily="18" charset="0"/>
              </a:rPr>
              <a:t>Worcester Polytechnic Institute</a:t>
            </a:r>
          </a:p>
        </p:txBody>
      </p:sp>
      <p:sp>
        <p:nvSpPr>
          <p:cNvPr id="13" name="Footer Placeholder 2"/>
          <p:cNvSpPr>
            <a:spLocks noGrp="1"/>
          </p:cNvSpPr>
          <p:nvPr>
            <p:ph type="ftr" sz="quarter" idx="3"/>
          </p:nvPr>
        </p:nvSpPr>
        <p:spPr>
          <a:xfrm>
            <a:off x="609600" y="6400800"/>
            <a:ext cx="6807200" cy="304800"/>
          </a:xfrm>
          <a:prstGeom prst="rect">
            <a:avLst/>
          </a:prstGeom>
        </p:spPr>
        <p:txBody>
          <a:bodyPr/>
          <a:lstStyle>
            <a:lvl1pPr>
              <a:defRPr sz="1600" b="0">
                <a:solidFill>
                  <a:schemeClr val="tx1"/>
                </a:solidFill>
              </a:defRPr>
            </a:lvl1pPr>
          </a:lstStyle>
          <a:p>
            <a:endParaRPr lang="en-US"/>
          </a:p>
        </p:txBody>
      </p:sp>
    </p:spTree>
    <p:extLst>
      <p:ext uri="{BB962C8B-B14F-4D97-AF65-F5344CB8AC3E}">
        <p14:creationId xmlns:p14="http://schemas.microsoft.com/office/powerpoint/2010/main" val="291074560"/>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dt="0"/>
  <p:txStyles>
    <p:titleStyle>
      <a:lvl1pPr algn="l" defTabSz="914400" rtl="0" eaLnBrk="1" latinLnBrk="0" hangingPunct="1">
        <a:spcBef>
          <a:spcPct val="0"/>
        </a:spcBef>
        <a:buNone/>
        <a:defRPr sz="3200" b="1" kern="1200">
          <a:solidFill>
            <a:schemeClr val="tx1"/>
          </a:solidFill>
          <a:latin typeface="Verdana" pitchFamily="34" charset="0"/>
          <a:ea typeface="Verdana" pitchFamily="34" charset="0"/>
          <a:cs typeface="Verdana"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lnSpc>
          <a:spcPct val="95000"/>
        </a:lnSpc>
        <a:spcBef>
          <a:spcPts val="1200"/>
        </a:spcBef>
        <a:buClr>
          <a:schemeClr val="bg2"/>
        </a:buClr>
        <a:buFont typeface="Arial" pitchFamily="34" charset="0"/>
        <a:buChar char="•"/>
        <a:defRPr sz="2400" kern="1200">
          <a:solidFill>
            <a:schemeClr val="tx1"/>
          </a:solidFill>
          <a:latin typeface="Verdana" pitchFamily="34" charset="0"/>
          <a:ea typeface="Verdana" pitchFamily="34" charset="0"/>
          <a:cs typeface="Verdana" pitchFamily="34" charset="0"/>
        </a:defRPr>
      </a:lvl1pPr>
      <a:lvl2pPr marL="594360" indent="-274320" algn="l" defTabSz="914400" rtl="0" eaLnBrk="1" latinLnBrk="0" hangingPunct="1">
        <a:lnSpc>
          <a:spcPct val="95000"/>
        </a:lnSpc>
        <a:spcBef>
          <a:spcPts val="600"/>
        </a:spcBef>
        <a:buClr>
          <a:schemeClr val="bg2"/>
        </a:buClr>
        <a:buFont typeface="Verdana" pitchFamily="34" charset="0"/>
        <a:buChar char="─"/>
        <a:defRPr sz="2000" kern="1200">
          <a:solidFill>
            <a:schemeClr val="tx1"/>
          </a:solidFill>
          <a:latin typeface="Verdana" pitchFamily="34" charset="0"/>
          <a:ea typeface="Verdana" pitchFamily="34" charset="0"/>
          <a:cs typeface="Verdana" pitchFamily="34" charset="0"/>
        </a:defRPr>
      </a:lvl2pPr>
      <a:lvl3pPr marL="868680" indent="-228600" algn="l" defTabSz="914400" rtl="0" eaLnBrk="1" latinLnBrk="0" hangingPunct="1">
        <a:lnSpc>
          <a:spcPct val="95000"/>
        </a:lnSpc>
        <a:spcBef>
          <a:spcPts val="600"/>
        </a:spcBef>
        <a:buClr>
          <a:schemeClr val="bg2"/>
        </a:buClr>
        <a:buFont typeface="Wingdings" pitchFamily="2" charset="2"/>
        <a:buChar char="§"/>
        <a:defRPr sz="1800" kern="1200">
          <a:solidFill>
            <a:schemeClr val="tx1"/>
          </a:solidFill>
          <a:latin typeface="Verdana" pitchFamily="34" charset="0"/>
          <a:ea typeface="Verdana" pitchFamily="34" charset="0"/>
          <a:cs typeface="Verdana" pitchFamily="34" charset="0"/>
        </a:defRPr>
      </a:lvl3pPr>
      <a:lvl4pPr marL="1143000" indent="-228600" algn="l" defTabSz="914400" rtl="0" eaLnBrk="1" latinLnBrk="0" hangingPunct="1">
        <a:lnSpc>
          <a:spcPct val="95000"/>
        </a:lnSpc>
        <a:spcBef>
          <a:spcPts val="600"/>
        </a:spcBef>
        <a:buClr>
          <a:schemeClr val="bg2"/>
        </a:buClr>
        <a:buFont typeface="Courier New" pitchFamily="49" charset="0"/>
        <a:buChar char="o"/>
        <a:defRPr sz="1600" kern="1200">
          <a:solidFill>
            <a:schemeClr val="tx1"/>
          </a:solidFill>
          <a:latin typeface="Verdana" pitchFamily="34" charset="0"/>
          <a:ea typeface="Verdana" pitchFamily="34" charset="0"/>
          <a:cs typeface="Verdana" pitchFamily="34" charset="0"/>
        </a:defRPr>
      </a:lvl4pPr>
      <a:lvl5pPr marL="1371600" indent="-228600" algn="l" defTabSz="914400" rtl="0" eaLnBrk="1" latinLnBrk="0" hangingPunct="1">
        <a:lnSpc>
          <a:spcPct val="95000"/>
        </a:lnSpc>
        <a:spcBef>
          <a:spcPts val="600"/>
        </a:spcBef>
        <a:buClr>
          <a:schemeClr val="bg2"/>
        </a:buClr>
        <a:buFont typeface="Arial" pitchFamily="34" charset="0"/>
        <a:buChar char="•"/>
        <a:defRPr sz="1600" kern="1200" baseline="0">
          <a:solidFill>
            <a:schemeClr val="tx1"/>
          </a:solidFill>
          <a:latin typeface="Verdana" pitchFamily="34" charset="0"/>
          <a:ea typeface="Verdana" pitchFamily="34" charset="0"/>
          <a:cs typeface="Verdana" pitchFamily="34" charset="0"/>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fld id="{1FF1456F-15A5-491A-9D6A-DEED9FF9C3E1}" type="datetimeFigureOut">
              <a:rPr lang="en-US" smtClean="0"/>
              <a:t>8/14/2026</a:t>
            </a:fld>
            <a:endParaRPr lang="en-US"/>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NGWeb Solutions, LLC - Confidential and  Proprietary - Do not share without permission</a:t>
            </a: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fld id="{AFBC034E-ACCC-4B1D-A181-8A8AEE407FC0}"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2" descr="http://www.ngwebsolutions.com/images/ngws_logo.gif">
            <a:extLst>
              <a:ext uri="{FF2B5EF4-FFF2-40B4-BE49-F238E27FC236}">
                <a16:creationId xmlns:a16="http://schemas.microsoft.com/office/drawing/2014/main" id="{BAC29069-4F63-4307-9483-67095C678D7D}"/>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3B9E5BDE-FC24-4C86-8245-89C26A26B2C6}"/>
              </a:ext>
            </a:extLst>
          </p:cNvPr>
          <p:cNvPicPr/>
          <p:nvPr/>
        </p:nvPicPr>
        <p:blipFill>
          <a:blip r:embed="rId20" cstate="print">
            <a:extLst>
              <a:ext uri="{28A0092B-C50C-407E-A947-70E740481C1C}">
                <a14:useLocalDpi xmlns:a14="http://schemas.microsoft.com/office/drawing/2010/main" val="0"/>
              </a:ext>
            </a:extLst>
          </a:blip>
          <a:stretch>
            <a:fillRect/>
          </a:stretch>
        </p:blipFill>
        <p:spPr>
          <a:xfrm>
            <a:off x="1953616" y="5937812"/>
            <a:ext cx="889000" cy="383540"/>
          </a:xfrm>
          <a:prstGeom prst="rect">
            <a:avLst/>
          </a:prstGeom>
        </p:spPr>
      </p:pic>
    </p:spTree>
    <p:extLst>
      <p:ext uri="{BB962C8B-B14F-4D97-AF65-F5344CB8AC3E}">
        <p14:creationId xmlns:p14="http://schemas.microsoft.com/office/powerpoint/2010/main" val="251463411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fld id="{1FF1456F-15A5-491A-9D6A-DEED9FF9C3E1}" type="datetimeFigureOut">
              <a:rPr lang="en-US" smtClean="0"/>
              <a:t>8/14/2026</a:t>
            </a:fld>
            <a:endParaRPr lang="en-US"/>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NGWeb Solutions, LLC - Confidential and  Proprietary - Do not share without permission</a:t>
            </a: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fld id="{AFBC034E-ACCC-4B1D-A181-8A8AEE407FC0}"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2" descr="http://www.ngwebsolutions.com/images/ngws_logo.gif">
            <a:extLst>
              <a:ext uri="{FF2B5EF4-FFF2-40B4-BE49-F238E27FC236}">
                <a16:creationId xmlns:a16="http://schemas.microsoft.com/office/drawing/2014/main" id="{BAC29069-4F63-4307-9483-67095C678D7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401" y="5954542"/>
            <a:ext cx="1686899" cy="33400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84B4B4AC-6E3C-6E50-C73B-BB9E73D857CA}"/>
              </a:ext>
            </a:extLst>
          </p:cNvPr>
          <p:cNvPicPr/>
          <p:nvPr userDrawn="1"/>
        </p:nvPicPr>
        <p:blipFill>
          <a:blip r:embed="rId9" cstate="print">
            <a:extLst>
              <a:ext uri="{28A0092B-C50C-407E-A947-70E740481C1C}">
                <a14:useLocalDpi xmlns:a14="http://schemas.microsoft.com/office/drawing/2010/main" val="0"/>
              </a:ext>
            </a:extLst>
          </a:blip>
          <a:stretch>
            <a:fillRect/>
          </a:stretch>
        </p:blipFill>
        <p:spPr>
          <a:xfrm>
            <a:off x="10925659" y="5828912"/>
            <a:ext cx="1140940" cy="459637"/>
          </a:xfrm>
          <a:prstGeom prst="rect">
            <a:avLst/>
          </a:prstGeom>
        </p:spPr>
      </p:pic>
    </p:spTree>
    <p:extLst>
      <p:ext uri="{BB962C8B-B14F-4D97-AF65-F5344CB8AC3E}">
        <p14:creationId xmlns:p14="http://schemas.microsoft.com/office/powerpoint/2010/main" val="1961320860"/>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mailto:talent@wpi.edu" TargetMode="External"/><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hyperlink" Target="https://www.wpi.edu/offices/talent/student-employment" TargetMode="External"/><Relationship Id="rId4" Type="http://schemas.openxmlformats.org/officeDocument/2006/relationships/hyperlink" Target="https://help.wpi.edu/kb?id=267"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mailto:payroll@wpi.edu" TargetMode="External"/><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hyperlink" Target="https://www.wpi.edu/offices/talent/student-employmen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mailto:finaid@wpi.edu"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hyperlink" Target="https://www.wpi.edu/sites/default/files/2024-02/Community-Service-Work-Study-Completion-Form.pdf" TargetMode="External"/><Relationship Id="rId4" Type="http://schemas.openxmlformats.org/officeDocument/2006/relationships/hyperlink" Target="https://www.wpi.edu/admissions/tuition-aid/form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9600" y="2537925"/>
            <a:ext cx="9144000" cy="1524001"/>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4000" b="1" kern="1200">
                <a:solidFill>
                  <a:schemeClr val="bg1"/>
                </a:solidFill>
                <a:latin typeface="Verdana" pitchFamily="34" charset="0"/>
                <a:ea typeface="Verdana" pitchFamily="34" charset="0"/>
                <a:cs typeface="Verdana"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latin typeface="Cambria" panose="02040503050406030204" pitchFamily="18" charset="0"/>
                <a:ea typeface="Cambria" panose="02040503050406030204" pitchFamily="18" charset="0"/>
              </a:rPr>
              <a:t>Student Employment	</a:t>
            </a:r>
          </a:p>
          <a:p>
            <a:r>
              <a:rPr lang="en-US" dirty="0">
                <a:latin typeface="Cambria" panose="02040503050406030204" pitchFamily="18" charset="0"/>
                <a:ea typeface="Cambria" panose="02040503050406030204" pitchFamily="18" charset="0"/>
              </a:rPr>
              <a:t>Supervisor Training</a:t>
            </a:r>
          </a:p>
        </p:txBody>
      </p:sp>
      <p:sp>
        <p:nvSpPr>
          <p:cNvPr id="7" name="Subtitle 2"/>
          <p:cNvSpPr>
            <a:spLocks noGrp="1"/>
          </p:cNvSpPr>
          <p:nvPr>
            <p:ph type="subTitle" idx="1"/>
          </p:nvPr>
        </p:nvSpPr>
        <p:spPr>
          <a:xfrm>
            <a:off x="609600" y="4293573"/>
            <a:ext cx="9144000" cy="990600"/>
          </a:xfrm>
        </p:spPr>
        <p:txBody>
          <a:bodyPr/>
          <a:lstStyle/>
          <a:p>
            <a:r>
              <a:rPr lang="en-US" dirty="0"/>
              <a:t> </a:t>
            </a:r>
          </a:p>
          <a:p>
            <a:endParaRPr lang="en-US" dirty="0"/>
          </a:p>
        </p:txBody>
      </p:sp>
      <p:sp>
        <p:nvSpPr>
          <p:cNvPr id="3" name="Title 1">
            <a:extLst>
              <a:ext uri="{FF2B5EF4-FFF2-40B4-BE49-F238E27FC236}">
                <a16:creationId xmlns:a16="http://schemas.microsoft.com/office/drawing/2014/main" id="{2E6F953D-15F5-D6F2-1C58-7C2BBABC004A}"/>
              </a:ext>
            </a:extLst>
          </p:cNvPr>
          <p:cNvSpPr txBox="1">
            <a:spLocks/>
          </p:cNvSpPr>
          <p:nvPr/>
        </p:nvSpPr>
        <p:spPr>
          <a:xfrm>
            <a:off x="609600" y="4293573"/>
            <a:ext cx="9144000" cy="1524001"/>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4000" b="1" kern="1200">
                <a:solidFill>
                  <a:schemeClr val="bg1"/>
                </a:solidFill>
                <a:latin typeface="Verdana" pitchFamily="34" charset="0"/>
                <a:ea typeface="Verdana" pitchFamily="34" charset="0"/>
                <a:cs typeface="Verdana"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000" dirty="0">
                <a:latin typeface="Cambria" panose="02040503050406030204" pitchFamily="18" charset="0"/>
                <a:ea typeface="Cambria" panose="02040503050406030204" pitchFamily="18" charset="0"/>
              </a:rPr>
              <a:t>August 2026</a:t>
            </a:r>
          </a:p>
        </p:txBody>
      </p:sp>
    </p:spTree>
    <p:extLst>
      <p:ext uri="{BB962C8B-B14F-4D97-AF65-F5344CB8AC3E}">
        <p14:creationId xmlns:p14="http://schemas.microsoft.com/office/powerpoint/2010/main" val="3294088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F37E13A-F34C-766D-5FE6-242F8C348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64" y="0"/>
            <a:ext cx="12055871" cy="6858000"/>
          </a:xfrm>
          <a:prstGeom prst="rect">
            <a:avLst/>
          </a:prstGeom>
        </p:spPr>
      </p:pic>
    </p:spTree>
    <p:extLst>
      <p:ext uri="{BB962C8B-B14F-4D97-AF65-F5344CB8AC3E}">
        <p14:creationId xmlns:p14="http://schemas.microsoft.com/office/powerpoint/2010/main" val="2293350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5DF13E-1C75-7DFD-7DBE-AC54327EF4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175336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D64FED-078F-DB27-86FD-70C92E1D8F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820562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B2F494-CB35-2F19-A520-48A7924905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2770372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31DBC7-5BCD-E58D-B610-D28FFE6010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21" y="1"/>
            <a:ext cx="12084377" cy="6858000"/>
          </a:xfrm>
          <a:prstGeom prst="rect">
            <a:avLst/>
          </a:prstGeom>
        </p:spPr>
      </p:pic>
    </p:spTree>
    <p:extLst>
      <p:ext uri="{BB962C8B-B14F-4D97-AF65-F5344CB8AC3E}">
        <p14:creationId xmlns:p14="http://schemas.microsoft.com/office/powerpoint/2010/main" val="1017219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165C8-B593-2023-A9D2-562AE365DCA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B6A49BE-832C-EB01-AB67-839CE57AA1D7}"/>
              </a:ext>
            </a:extLst>
          </p:cNvPr>
          <p:cNvSpPr txBox="1">
            <a:spLocks/>
          </p:cNvSpPr>
          <p:nvPr/>
        </p:nvSpPr>
        <p:spPr>
          <a:xfrm>
            <a:off x="609600" y="2537925"/>
            <a:ext cx="9144000" cy="1524001"/>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4000" b="1" kern="1200">
                <a:solidFill>
                  <a:schemeClr val="bg1"/>
                </a:solidFill>
                <a:latin typeface="Verdana" pitchFamily="34" charset="0"/>
                <a:ea typeface="Verdana" pitchFamily="34" charset="0"/>
                <a:cs typeface="Verdana"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latin typeface="Cambria" panose="02040503050406030204" pitchFamily="18" charset="0"/>
                <a:ea typeface="Cambria" panose="02040503050406030204" pitchFamily="18" charset="0"/>
              </a:rPr>
              <a:t>Workday Student Recruiting Overview</a:t>
            </a:r>
          </a:p>
        </p:txBody>
      </p:sp>
      <p:sp>
        <p:nvSpPr>
          <p:cNvPr id="7" name="Subtitle 2">
            <a:extLst>
              <a:ext uri="{FF2B5EF4-FFF2-40B4-BE49-F238E27FC236}">
                <a16:creationId xmlns:a16="http://schemas.microsoft.com/office/drawing/2014/main" id="{088EC224-4181-DAB3-5CFC-62BBF31D2FAF}"/>
              </a:ext>
            </a:extLst>
          </p:cNvPr>
          <p:cNvSpPr>
            <a:spLocks noGrp="1"/>
          </p:cNvSpPr>
          <p:nvPr>
            <p:ph type="subTitle" idx="1"/>
          </p:nvPr>
        </p:nvSpPr>
        <p:spPr>
          <a:xfrm>
            <a:off x="609599" y="4293573"/>
            <a:ext cx="9767777" cy="1524000"/>
          </a:xfrm>
        </p:spPr>
        <p:txBody>
          <a:bodyPr>
            <a:normAutofit/>
          </a:bodyPr>
          <a:lstStyle/>
          <a:p>
            <a:r>
              <a:rPr lang="en-US" dirty="0"/>
              <a:t> </a:t>
            </a:r>
          </a:p>
          <a:p>
            <a:r>
              <a:rPr lang="en-US" sz="2500" b="1" dirty="0">
                <a:latin typeface="Cambria" panose="02040503050406030204" pitchFamily="18" charset="0"/>
                <a:ea typeface="Cambria" panose="02040503050406030204" pitchFamily="18" charset="0"/>
              </a:rPr>
              <a:t>Student Employment Contact: </a:t>
            </a:r>
            <a:r>
              <a:rPr lang="en-US" sz="2500" b="1" dirty="0">
                <a:latin typeface="Cambria" panose="02040503050406030204" pitchFamily="18" charset="0"/>
                <a:ea typeface="Cambria" panose="02040503050406030204" pitchFamily="18" charset="0"/>
                <a:hlinkClick r:id="rId3"/>
              </a:rPr>
              <a:t>talent@wpi.edu</a:t>
            </a:r>
            <a:r>
              <a:rPr lang="en-US" sz="2500" b="1" dirty="0">
                <a:latin typeface="Cambria" panose="02040503050406030204" pitchFamily="18" charset="0"/>
                <a:ea typeface="Cambria" panose="02040503050406030204" pitchFamily="18" charset="0"/>
              </a:rPr>
              <a:t> </a:t>
            </a:r>
          </a:p>
        </p:txBody>
      </p:sp>
    </p:spTree>
    <p:extLst>
      <p:ext uri="{BB962C8B-B14F-4D97-AF65-F5344CB8AC3E}">
        <p14:creationId xmlns:p14="http://schemas.microsoft.com/office/powerpoint/2010/main" val="3145430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8AC9BA66-F11B-90FA-30A1-349926004526}"/>
              </a:ext>
            </a:extLst>
          </p:cNvPr>
          <p:cNvPicPr>
            <a:picLocks noChangeAspect="1"/>
          </p:cNvPicPr>
          <p:nvPr/>
        </p:nvPicPr>
        <p:blipFill>
          <a:blip r:embed="rId3">
            <a:extLst>
              <a:ext uri="{28A0092B-C50C-407E-A947-70E740481C1C}">
                <a14:useLocalDpi xmlns:a14="http://schemas.microsoft.com/office/drawing/2010/main" val="0"/>
              </a:ext>
            </a:extLst>
          </a:blip>
          <a:srcRect b="15746"/>
          <a:stretch>
            <a:fillRect/>
          </a:stretch>
        </p:blipFill>
        <p:spPr>
          <a:xfrm>
            <a:off x="20" y="1282"/>
            <a:ext cx="12191980" cy="6856718"/>
          </a:xfrm>
          <a:prstGeom prst="rect">
            <a:avLst/>
          </a:prstGeom>
        </p:spPr>
      </p:pic>
    </p:spTree>
    <p:extLst>
      <p:ext uri="{BB962C8B-B14F-4D97-AF65-F5344CB8AC3E}">
        <p14:creationId xmlns:p14="http://schemas.microsoft.com/office/powerpoint/2010/main" val="331803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11543F-5F03-9C49-7AD5-900C5251FC95}"/>
              </a:ext>
            </a:extLst>
          </p:cNvPr>
          <p:cNvPicPr>
            <a:picLocks noChangeAspect="1"/>
          </p:cNvPicPr>
          <p:nvPr/>
        </p:nvPicPr>
        <p:blipFill>
          <a:blip r:embed="rId3">
            <a:extLst>
              <a:ext uri="{28A0092B-C50C-407E-A947-70E740481C1C}">
                <a14:useLocalDpi xmlns:a14="http://schemas.microsoft.com/office/drawing/2010/main" val="0"/>
              </a:ext>
            </a:extLst>
          </a:blip>
          <a:srcRect b="10388"/>
          <a:stretch>
            <a:fillRect/>
          </a:stretch>
        </p:blipFill>
        <p:spPr>
          <a:xfrm>
            <a:off x="0" y="-1823"/>
            <a:ext cx="12188761" cy="6859823"/>
          </a:xfrm>
          <a:prstGeom prst="rect">
            <a:avLst/>
          </a:prstGeom>
        </p:spPr>
      </p:pic>
    </p:spTree>
    <p:extLst>
      <p:ext uri="{BB962C8B-B14F-4D97-AF65-F5344CB8AC3E}">
        <p14:creationId xmlns:p14="http://schemas.microsoft.com/office/powerpoint/2010/main" val="39342721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CAAC0B-55F6-7D21-50F0-CFCC2E87AB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69695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C4614F-1BB4-B77C-0AFB-1CF080149C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4" name="Rectangle 3">
            <a:extLst>
              <a:ext uri="{FF2B5EF4-FFF2-40B4-BE49-F238E27FC236}">
                <a16:creationId xmlns:a16="http://schemas.microsoft.com/office/drawing/2014/main" id="{85E4EDCA-031C-3508-7D18-DECF8CFA0A83}"/>
              </a:ext>
            </a:extLst>
          </p:cNvPr>
          <p:cNvSpPr/>
          <p:nvPr/>
        </p:nvSpPr>
        <p:spPr>
          <a:xfrm>
            <a:off x="105103" y="2680138"/>
            <a:ext cx="3804745" cy="109307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4"/>
            <a:extLst>
              <a:ext uri="{FF2B5EF4-FFF2-40B4-BE49-F238E27FC236}">
                <a16:creationId xmlns:a16="http://schemas.microsoft.com/office/drawing/2014/main" id="{F9369CC1-AD98-4850-B9D5-16F801B5E427}"/>
              </a:ext>
            </a:extLst>
          </p:cNvPr>
          <p:cNvSpPr/>
          <p:nvPr/>
        </p:nvSpPr>
        <p:spPr>
          <a:xfrm>
            <a:off x="0" y="2680138"/>
            <a:ext cx="3983421" cy="109307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hlinkClick r:id="rId5"/>
            <a:extLst>
              <a:ext uri="{FF2B5EF4-FFF2-40B4-BE49-F238E27FC236}">
                <a16:creationId xmlns:a16="http://schemas.microsoft.com/office/drawing/2014/main" id="{A5FD6A5E-E6E2-D649-DF09-D708EA70CF19}"/>
              </a:ext>
            </a:extLst>
          </p:cNvPr>
          <p:cNvSpPr/>
          <p:nvPr/>
        </p:nvSpPr>
        <p:spPr>
          <a:xfrm>
            <a:off x="0" y="3878317"/>
            <a:ext cx="4056993" cy="12927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0751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5ECF327-FF58-14E0-EB51-99D107F93E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2630205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4BC726-8750-C134-4667-9D3BC46D1A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407124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9A80B0-1750-9817-9997-F145772428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0787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CB5DFBD-FD09-FF5B-F86A-1C721AE931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3705828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9600" y="2537925"/>
            <a:ext cx="9144000" cy="1524001"/>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4000" b="1" kern="1200">
                <a:solidFill>
                  <a:schemeClr val="bg1"/>
                </a:solidFill>
                <a:latin typeface="Verdana" pitchFamily="34" charset="0"/>
                <a:ea typeface="Verdana" pitchFamily="34" charset="0"/>
                <a:cs typeface="Verdana"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latin typeface="Cambria" panose="02040503050406030204" pitchFamily="18" charset="0"/>
                <a:ea typeface="Cambria" panose="02040503050406030204" pitchFamily="18" charset="0"/>
              </a:rPr>
              <a:t>Payroll Overview</a:t>
            </a:r>
          </a:p>
        </p:txBody>
      </p:sp>
      <p:sp>
        <p:nvSpPr>
          <p:cNvPr id="7" name="Subtitle 2"/>
          <p:cNvSpPr>
            <a:spLocks noGrp="1"/>
          </p:cNvSpPr>
          <p:nvPr>
            <p:ph type="subTitle" idx="1"/>
          </p:nvPr>
        </p:nvSpPr>
        <p:spPr>
          <a:xfrm>
            <a:off x="609600" y="4293572"/>
            <a:ext cx="9144000" cy="2373041"/>
          </a:xfrm>
        </p:spPr>
        <p:txBody>
          <a:bodyPr>
            <a:noAutofit/>
          </a:bodyPr>
          <a:lstStyle/>
          <a:p>
            <a:r>
              <a:rPr lang="en-US" sz="2500" dirty="0">
                <a:latin typeface="Cambria" panose="02040503050406030204" pitchFamily="18" charset="0"/>
                <a:ea typeface="Cambria" panose="02040503050406030204" pitchFamily="18" charset="0"/>
              </a:rPr>
              <a:t> </a:t>
            </a:r>
          </a:p>
          <a:p>
            <a:r>
              <a:rPr lang="en-US" sz="2500" b="1" dirty="0">
                <a:latin typeface="Cambria" panose="02040503050406030204" pitchFamily="18" charset="0"/>
                <a:ea typeface="Cambria" panose="02040503050406030204" pitchFamily="18" charset="0"/>
              </a:rPr>
              <a:t>Payroll Contact: </a:t>
            </a:r>
            <a:r>
              <a:rPr lang="en-US" sz="2500" b="1" dirty="0">
                <a:latin typeface="Cambria" panose="02040503050406030204" pitchFamily="18" charset="0"/>
                <a:ea typeface="Cambria" panose="02040503050406030204" pitchFamily="18" charset="0"/>
                <a:hlinkClick r:id="rId3"/>
              </a:rPr>
              <a:t>payroll@wpi.edu</a:t>
            </a:r>
            <a:r>
              <a:rPr lang="en-US" sz="2500" b="1" dirty="0">
                <a:latin typeface="Cambria" panose="02040503050406030204" pitchFamily="18" charset="0"/>
                <a:ea typeface="Cambria" panose="02040503050406030204" pitchFamily="18" charset="0"/>
              </a:rPr>
              <a:t> </a:t>
            </a:r>
          </a:p>
          <a:p>
            <a:r>
              <a:rPr lang="en-US" sz="2000" dirty="0">
                <a:latin typeface="Cambria" panose="02040503050406030204" pitchFamily="18" charset="0"/>
                <a:ea typeface="Cambria" panose="02040503050406030204" pitchFamily="18" charset="0"/>
              </a:rPr>
              <a:t>Agnieszka Lipinska-Wegner – Associate Director of Payroll</a:t>
            </a:r>
            <a:br>
              <a:rPr lang="en-US" sz="2000" dirty="0">
                <a:latin typeface="Cambria" panose="02040503050406030204" pitchFamily="18" charset="0"/>
                <a:ea typeface="Cambria" panose="02040503050406030204" pitchFamily="18" charset="0"/>
              </a:rPr>
            </a:br>
            <a:br>
              <a:rPr lang="en-US" sz="2000" dirty="0">
                <a:latin typeface="Cambria" panose="02040503050406030204" pitchFamily="18" charset="0"/>
                <a:ea typeface="Cambria" panose="02040503050406030204" pitchFamily="18" charset="0"/>
              </a:rPr>
            </a:br>
            <a:r>
              <a:rPr lang="en-US" sz="2000" dirty="0">
                <a:latin typeface="Cambria" panose="02040503050406030204" pitchFamily="18" charset="0"/>
                <a:ea typeface="Cambria" panose="02040503050406030204" pitchFamily="18" charset="0"/>
              </a:rPr>
              <a:t>Jonathan Benoit (JB) – Payroll Administrator</a:t>
            </a:r>
          </a:p>
        </p:txBody>
      </p:sp>
    </p:spTree>
    <p:extLst>
      <p:ext uri="{BB962C8B-B14F-4D97-AF65-F5344CB8AC3E}">
        <p14:creationId xmlns:p14="http://schemas.microsoft.com/office/powerpoint/2010/main" val="1527619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A98D10-3D90-FA42-24EF-2B1307C360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86194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3F120D-34B2-CB11-E6D6-5544A4F9E8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2662633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0500EE-4C3C-FE14-8EA8-E04C7D2624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384" y="0"/>
            <a:ext cx="11899232" cy="6858000"/>
          </a:xfrm>
          <a:prstGeom prst="rect">
            <a:avLst/>
          </a:prstGeom>
        </p:spPr>
      </p:pic>
    </p:spTree>
    <p:extLst>
      <p:ext uri="{BB962C8B-B14F-4D97-AF65-F5344CB8AC3E}">
        <p14:creationId xmlns:p14="http://schemas.microsoft.com/office/powerpoint/2010/main" val="75823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21B74F-7986-7B7C-D645-BCF9CA423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151801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80943F-2177-CD1D-580A-D032390A21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340367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FAB03E8-58A9-4D91-2C96-100BFDE865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6" name="Rectangle 5">
            <a:hlinkClick r:id="rId4"/>
            <a:extLst>
              <a:ext uri="{FF2B5EF4-FFF2-40B4-BE49-F238E27FC236}">
                <a16:creationId xmlns:a16="http://schemas.microsoft.com/office/drawing/2014/main" id="{B7993212-EBF5-35ED-8DDF-B6F7F7EA8A46}"/>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7197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DF81BBC-18FC-97EC-1814-F938BC7633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6920212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0" y="2244285"/>
            <a:ext cx="9144000" cy="1967346"/>
          </a:xfrm>
        </p:spPr>
        <p:txBody>
          <a:bodyPr/>
          <a:lstStyle/>
          <a:p>
            <a:pPr algn="ctr"/>
            <a:r>
              <a:rPr lang="en-US" b="0" dirty="0">
                <a:latin typeface="+mj-lt"/>
                <a:ea typeface="Cambria" panose="02040503050406030204" pitchFamily="18" charset="0"/>
              </a:rPr>
              <a:t>Thank you! Any questions?</a:t>
            </a:r>
          </a:p>
        </p:txBody>
      </p:sp>
    </p:spTree>
    <p:extLst>
      <p:ext uri="{BB962C8B-B14F-4D97-AF65-F5344CB8AC3E}">
        <p14:creationId xmlns:p14="http://schemas.microsoft.com/office/powerpoint/2010/main" val="726727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C836BD-FA05-1E2E-BD58-E5AB64EDAD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31331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09B3D-2736-0E46-C66D-ED986CE8F6F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ACB66C1-8F31-23DF-505A-658B92A41684}"/>
              </a:ext>
            </a:extLst>
          </p:cNvPr>
          <p:cNvSpPr txBox="1">
            <a:spLocks/>
          </p:cNvSpPr>
          <p:nvPr/>
        </p:nvSpPr>
        <p:spPr>
          <a:xfrm>
            <a:off x="609600" y="2537925"/>
            <a:ext cx="9144000" cy="1524001"/>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4000" b="1" kern="1200">
                <a:solidFill>
                  <a:schemeClr val="bg1"/>
                </a:solidFill>
                <a:latin typeface="Verdana" pitchFamily="34" charset="0"/>
                <a:ea typeface="Verdana" pitchFamily="34" charset="0"/>
                <a:cs typeface="Verdana"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latin typeface="Cambria" panose="02040503050406030204" pitchFamily="18" charset="0"/>
                <a:ea typeface="Cambria" panose="02040503050406030204" pitchFamily="18" charset="0"/>
              </a:rPr>
              <a:t>Federal Work Study Overview</a:t>
            </a:r>
          </a:p>
        </p:txBody>
      </p:sp>
      <p:sp>
        <p:nvSpPr>
          <p:cNvPr id="7" name="Subtitle 2">
            <a:extLst>
              <a:ext uri="{FF2B5EF4-FFF2-40B4-BE49-F238E27FC236}">
                <a16:creationId xmlns:a16="http://schemas.microsoft.com/office/drawing/2014/main" id="{FBF072DA-A208-7011-E017-D756DF1FE185}"/>
              </a:ext>
            </a:extLst>
          </p:cNvPr>
          <p:cNvSpPr>
            <a:spLocks noGrp="1"/>
          </p:cNvSpPr>
          <p:nvPr>
            <p:ph type="subTitle" idx="1"/>
          </p:nvPr>
        </p:nvSpPr>
        <p:spPr>
          <a:xfrm>
            <a:off x="609599" y="4293573"/>
            <a:ext cx="9767777" cy="1524000"/>
          </a:xfrm>
        </p:spPr>
        <p:txBody>
          <a:bodyPr>
            <a:normAutofit/>
          </a:bodyPr>
          <a:lstStyle/>
          <a:p>
            <a:r>
              <a:rPr lang="en-US" dirty="0"/>
              <a:t> </a:t>
            </a:r>
          </a:p>
          <a:p>
            <a:r>
              <a:rPr lang="en-US" sz="2500" b="1" dirty="0">
                <a:latin typeface="Cambria" panose="02040503050406030204" pitchFamily="18" charset="0"/>
                <a:ea typeface="Cambria" panose="02040503050406030204" pitchFamily="18" charset="0"/>
              </a:rPr>
              <a:t>Office of Financial Aid Contact: </a:t>
            </a:r>
            <a:r>
              <a:rPr lang="en-US" sz="2500" b="1" dirty="0">
                <a:latin typeface="Cambria" panose="02040503050406030204" pitchFamily="18" charset="0"/>
                <a:ea typeface="Cambria" panose="02040503050406030204" pitchFamily="18" charset="0"/>
                <a:hlinkClick r:id="rId3"/>
              </a:rPr>
              <a:t>finaid@wpi.edu</a:t>
            </a:r>
            <a:r>
              <a:rPr lang="en-US" sz="2500" b="1" dirty="0">
                <a:latin typeface="Cambria" panose="02040503050406030204" pitchFamily="18" charset="0"/>
                <a:ea typeface="Cambria" panose="02040503050406030204" pitchFamily="18" charset="0"/>
              </a:rPr>
              <a:t> </a:t>
            </a:r>
          </a:p>
        </p:txBody>
      </p:sp>
    </p:spTree>
    <p:extLst>
      <p:ext uri="{BB962C8B-B14F-4D97-AF65-F5344CB8AC3E}">
        <p14:creationId xmlns:p14="http://schemas.microsoft.com/office/powerpoint/2010/main" val="4095078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AA95BAB-149A-B4CD-D239-E11C662601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99604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1EAC814-C701-CEB9-12D3-E585EFD0F2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4073152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D04649C-73A5-2312-CBC7-BB0D672CEB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8" name="Rectangle 7">
            <a:hlinkClick r:id="rId4"/>
            <a:extLst>
              <a:ext uri="{FF2B5EF4-FFF2-40B4-BE49-F238E27FC236}">
                <a16:creationId xmlns:a16="http://schemas.microsoft.com/office/drawing/2014/main" id="{9F8A3BB5-B2A0-B539-990F-F2E79C8CF31F}"/>
              </a:ext>
            </a:extLst>
          </p:cNvPr>
          <p:cNvSpPr/>
          <p:nvPr/>
        </p:nvSpPr>
        <p:spPr>
          <a:xfrm>
            <a:off x="840828" y="4708634"/>
            <a:ext cx="3615558" cy="7252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5"/>
            <a:extLst>
              <a:ext uri="{FF2B5EF4-FFF2-40B4-BE49-F238E27FC236}">
                <a16:creationId xmlns:a16="http://schemas.microsoft.com/office/drawing/2014/main" id="{4E1D69D6-2A97-8787-CE38-54456DD003CC}"/>
              </a:ext>
            </a:extLst>
          </p:cNvPr>
          <p:cNvSpPr/>
          <p:nvPr/>
        </p:nvSpPr>
        <p:spPr>
          <a:xfrm>
            <a:off x="977462" y="5433848"/>
            <a:ext cx="4487917" cy="7252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2512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9F8461-DC8D-6272-E1B8-538CFF9736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414923488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WPI-White">
  <a:themeElements>
    <a:clrScheme name="Custom 56">
      <a:dk1>
        <a:sysClr val="windowText" lastClr="000000"/>
      </a:dk1>
      <a:lt1>
        <a:sysClr val="window" lastClr="FFFFFF"/>
      </a:lt1>
      <a:dk2>
        <a:srgbClr val="6D6D6D"/>
      </a:dk2>
      <a:lt2>
        <a:srgbClr val="AB192D"/>
      </a:lt2>
      <a:accent1>
        <a:srgbClr val="AB192D"/>
      </a:accent1>
      <a:accent2>
        <a:srgbClr val="B2B7BB"/>
      </a:accent2>
      <a:accent3>
        <a:srgbClr val="2C6A8C"/>
      </a:accent3>
      <a:accent4>
        <a:srgbClr val="B7A079"/>
      </a:accent4>
      <a:accent5>
        <a:srgbClr val="46A0DC"/>
      </a:accent5>
      <a:accent6>
        <a:srgbClr val="6D6D6D"/>
      </a:accent6>
      <a:hlink>
        <a:srgbClr val="46A0DC"/>
      </a:hlink>
      <a:folHlink>
        <a:srgbClr val="808DA9"/>
      </a:folHlink>
    </a:clrScheme>
    <a:fontScheme name="Verdana">
      <a:majorFont>
        <a:latin typeface="Verdana"/>
        <a:ea typeface=""/>
        <a:cs typeface=""/>
      </a:majorFont>
      <a:minorFont>
        <a:latin typeface="Verdana"/>
        <a:ea typeface=""/>
        <a:cs typeface=""/>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spDef>
      <a:spPr bwMode="auto">
        <a:solidFill>
          <a:schemeClr val="accent2"/>
        </a:solidFill>
        <a:ln w="12700" cap="sq" algn="ctr">
          <a:solidFill>
            <a:schemeClr val="tx2"/>
          </a:solidFill>
          <a:miter lim="800000"/>
          <a:headEnd/>
          <a:tailEnd/>
        </a:ln>
        <a:effectLst/>
      </a:spPr>
      <a:bodyPr wrap="none" anchor="ctr"/>
      <a:lstStyle>
        <a:defPPr algn="ctr">
          <a:defRPr sz="1600" dirty="0" smtClean="0">
            <a:solidFill>
              <a:schemeClr val="bg1"/>
            </a:solidFill>
            <a:latin typeface="+mn-lt"/>
          </a:defRPr>
        </a:defPPr>
      </a:lstStyle>
    </a:spDef>
    <a:txDef>
      <a:spPr>
        <a:noFill/>
      </a:spPr>
      <a:bodyPr wrap="none" rtlCol="0">
        <a:noAutofit/>
      </a:bodyPr>
      <a:lstStyle>
        <a:defPPr algn="ctr">
          <a:defRPr sz="1600" dirty="0" err="1" smtClean="0"/>
        </a:defPPr>
      </a:lstStyle>
    </a:txDef>
  </a:objectDefaults>
  <a:extraClrSchemeLst/>
</a:theme>
</file>

<file path=ppt/theme/theme3.xml><?xml version="1.0" encoding="utf-8"?>
<a:theme xmlns:a="http://schemas.openxmlformats.org/drawingml/2006/main" name="WPI_Gray">
  <a:themeElements>
    <a:clrScheme name="Custom 57">
      <a:dk1>
        <a:srgbClr val="FFFFFF"/>
      </a:dk1>
      <a:lt1>
        <a:srgbClr val="6D6D6D"/>
      </a:lt1>
      <a:dk2>
        <a:srgbClr val="000000"/>
      </a:dk2>
      <a:lt2>
        <a:srgbClr val="FFFFFF"/>
      </a:lt2>
      <a:accent1>
        <a:srgbClr val="AB192D"/>
      </a:accent1>
      <a:accent2>
        <a:srgbClr val="B2B7BB"/>
      </a:accent2>
      <a:accent3>
        <a:srgbClr val="2C6A8C"/>
      </a:accent3>
      <a:accent4>
        <a:srgbClr val="B7A079"/>
      </a:accent4>
      <a:accent5>
        <a:srgbClr val="46A0DC"/>
      </a:accent5>
      <a:accent6>
        <a:srgbClr val="D9CD95"/>
      </a:accent6>
      <a:hlink>
        <a:srgbClr val="46A0DC"/>
      </a:hlink>
      <a:folHlink>
        <a:srgbClr val="808DA9"/>
      </a:folHlink>
    </a:clrScheme>
    <a:fontScheme name="Verdana">
      <a:majorFont>
        <a:latin typeface="Verdana"/>
        <a:ea typeface=""/>
        <a:cs typeface=""/>
      </a:majorFont>
      <a:minorFont>
        <a:latin typeface="Verdana"/>
        <a:ea typeface=""/>
        <a:cs typeface=""/>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spDef>
      <a:spPr bwMode="auto">
        <a:solidFill>
          <a:schemeClr val="accent2">
            <a:lumMod val="40000"/>
            <a:lumOff val="60000"/>
          </a:schemeClr>
        </a:solidFill>
        <a:ln w="12700" cap="sq" algn="ctr">
          <a:solidFill>
            <a:schemeClr val="tx1"/>
          </a:solidFill>
          <a:miter lim="800000"/>
          <a:headEnd/>
          <a:tailEnd/>
        </a:ln>
        <a:effectLst/>
      </a:spPr>
      <a:bodyPr wrap="none" rtlCol="0" anchor="ctr"/>
      <a:lstStyle>
        <a:defPPr algn="ctr">
          <a:defRPr sz="1600" dirty="0" smtClean="0">
            <a:solidFill>
              <a:schemeClr val="bg1"/>
            </a:solidFill>
            <a:latin typeface="+mn-lt"/>
          </a:defRPr>
        </a:defPPr>
      </a:lstStyle>
    </a:spDef>
    <a:lnDef>
      <a:spPr bwMode="auto">
        <a:solidFill>
          <a:schemeClr val="accent2"/>
        </a:solidFill>
        <a:ln w="19050" cap="sq" cmpd="sng" algn="ctr">
          <a:solidFill>
            <a:schemeClr val="tx1"/>
          </a:solidFill>
          <a:prstDash val="solid"/>
          <a:round/>
          <a:headEnd type="triangle" w="med" len="med"/>
          <a:tailEnd type="triangle" w="med" len="med"/>
        </a:ln>
        <a:effectLst/>
      </a:spPr>
      <a:bodyPr/>
      <a:lstStyle/>
    </a:lnDef>
    <a:txDef>
      <a:spPr>
        <a:noFill/>
      </a:spPr>
      <a:bodyPr wrap="none" rtlCol="0">
        <a:noAutofit/>
      </a:bodyPr>
      <a:lstStyle>
        <a:defPPr algn="ctr">
          <a:defRPr sz="1600" dirty="0" err="1" smtClean="0"/>
        </a:defPPr>
      </a:lstStyle>
    </a:txDef>
  </a:objectDefaults>
  <a:extraClrSchemeLst/>
</a:theme>
</file>

<file path=ppt/theme/theme4.xml><?xml version="1.0" encoding="utf-8"?>
<a:theme xmlns:a="http://schemas.openxmlformats.org/drawingml/2006/main" name="Retrospect">
  <a:themeElements>
    <a:clrScheme name="WPI Colors">
      <a:dk1>
        <a:sysClr val="windowText" lastClr="000000"/>
      </a:dk1>
      <a:lt1>
        <a:sysClr val="window" lastClr="FFFFFF"/>
      </a:lt1>
      <a:dk2>
        <a:srgbClr val="A9B0B7"/>
      </a:dk2>
      <a:lt2>
        <a:srgbClr val="E9E5DC"/>
      </a:lt2>
      <a:accent1>
        <a:srgbClr val="A9B0B7"/>
      </a:accent1>
      <a:accent2>
        <a:srgbClr val="AC2B37"/>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JobX New Theme 06_12_2020.potx" id="{EBF7864B-D243-42B5-B003-3E7448AAA4C1}" vid="{609761EC-14AA-4FAF-B3BE-37CD2420382E}"/>
    </a:ext>
  </a:extLst>
</a:theme>
</file>

<file path=ppt/theme/theme5.xml><?xml version="1.0" encoding="utf-8"?>
<a:theme xmlns:a="http://schemas.openxmlformats.org/drawingml/2006/main" name="1_Retrospect">
  <a:themeElements>
    <a:clrScheme name="WPI Colors">
      <a:dk1>
        <a:sysClr val="windowText" lastClr="000000"/>
      </a:dk1>
      <a:lt1>
        <a:sysClr val="window" lastClr="FFFFFF"/>
      </a:lt1>
      <a:dk2>
        <a:srgbClr val="A9B0B7"/>
      </a:dk2>
      <a:lt2>
        <a:srgbClr val="E9E5DC"/>
      </a:lt2>
      <a:accent1>
        <a:srgbClr val="A9B0B7"/>
      </a:accent1>
      <a:accent2>
        <a:srgbClr val="AC2B37"/>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JobX New Theme 06_12_2020.potx" id="{EBF7864B-D243-42B5-B003-3E7448AAA4C1}" vid="{609761EC-14AA-4FAF-B3BE-37CD2420382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54edc6be-3918-494b-a94c-b34e28caa19e}" enabled="1" method="Standard" siteId="{589c76f5-ca15-41f9-884b-55ec15a0672a}" removed="0"/>
</clbl:labelList>
</file>

<file path=docProps/app.xml><?xml version="1.0" encoding="utf-8"?>
<Properties xmlns="http://schemas.openxmlformats.org/officeDocument/2006/extended-properties" xmlns:vt="http://schemas.openxmlformats.org/officeDocument/2006/docPropsVTypes">
  <Template>office theme</Template>
  <TotalTime>2509</TotalTime>
  <Words>3494</Words>
  <Application>Microsoft Office PowerPoint</Application>
  <PresentationFormat>Widescreen</PresentationFormat>
  <Paragraphs>264</Paragraphs>
  <Slides>30</Slides>
  <Notes>30</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30</vt:i4>
      </vt:variant>
    </vt:vector>
  </HeadingPairs>
  <TitlesOfParts>
    <vt:vector size="45" baseType="lpstr">
      <vt:lpstr>Aptos</vt:lpstr>
      <vt:lpstr>Aptos Display</vt:lpstr>
      <vt:lpstr>Arial</vt:lpstr>
      <vt:lpstr>Calibri</vt:lpstr>
      <vt:lpstr>Calibri Light</vt:lpstr>
      <vt:lpstr>Cambria</vt:lpstr>
      <vt:lpstr>Courier New</vt:lpstr>
      <vt:lpstr>Times New Roman</vt:lpstr>
      <vt:lpstr>Verdana</vt:lpstr>
      <vt:lpstr>Wingdings</vt:lpstr>
      <vt:lpstr>office theme</vt:lpstr>
      <vt:lpstr>WPI-White</vt:lpstr>
      <vt:lpstr>WPI_Gray</vt:lpstr>
      <vt:lpstr>Retrospect</vt:lpstr>
      <vt:lpstr>1_Retrospect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Havel, Gina</dc:creator>
  <cp:lastModifiedBy>Kay, Leanne</cp:lastModifiedBy>
  <cp:revision>28</cp:revision>
  <cp:lastPrinted>2026-08-10T13:11:11Z</cp:lastPrinted>
  <dcterms:created xsi:type="dcterms:W3CDTF">2024-07-10T17:56:33Z</dcterms:created>
  <dcterms:modified xsi:type="dcterms:W3CDTF">2026-08-14T15:41:43Z</dcterms:modified>
</cp:coreProperties>
</file>