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138"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CB282-D2EC-4493-A1E4-4319214F55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0365F56-BC6B-458C-81B1-6786720ADC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B91EDFF-9FAF-4408-9E78-B3C2C4A2FFEB}"/>
              </a:ext>
            </a:extLst>
          </p:cNvPr>
          <p:cNvSpPr>
            <a:spLocks noGrp="1"/>
          </p:cNvSpPr>
          <p:nvPr>
            <p:ph type="dt" sz="half" idx="10"/>
          </p:nvPr>
        </p:nvSpPr>
        <p:spPr/>
        <p:txBody>
          <a:bodyPr/>
          <a:lstStyle/>
          <a:p>
            <a:fld id="{EF8DF94A-2368-4B81-91AA-8398FD2BA9A8}" type="datetimeFigureOut">
              <a:rPr lang="en-GB" smtClean="0"/>
              <a:t>18/06/2018</a:t>
            </a:fld>
            <a:endParaRPr lang="en-GB"/>
          </a:p>
        </p:txBody>
      </p:sp>
      <p:sp>
        <p:nvSpPr>
          <p:cNvPr id="5" name="Footer Placeholder 4">
            <a:extLst>
              <a:ext uri="{FF2B5EF4-FFF2-40B4-BE49-F238E27FC236}">
                <a16:creationId xmlns:a16="http://schemas.microsoft.com/office/drawing/2014/main" id="{E64B3BF4-FD74-445A-BE57-75034DD2CB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4EB8E-A2D3-4FD5-A33B-746A35605D3B}"/>
              </a:ext>
            </a:extLst>
          </p:cNvPr>
          <p:cNvSpPr>
            <a:spLocks noGrp="1"/>
          </p:cNvSpPr>
          <p:nvPr>
            <p:ph type="sldNum" sz="quarter" idx="12"/>
          </p:nvPr>
        </p:nvSpPr>
        <p:spPr/>
        <p:txBody>
          <a:bodyPr/>
          <a:lstStyle/>
          <a:p>
            <a:fld id="{C56DD7EC-ED2C-47C0-99F0-C12F970F79C7}" type="slidenum">
              <a:rPr lang="en-GB" smtClean="0"/>
              <a:t>‹#›</a:t>
            </a:fld>
            <a:endParaRPr lang="en-GB"/>
          </a:p>
        </p:txBody>
      </p:sp>
    </p:spTree>
    <p:extLst>
      <p:ext uri="{BB962C8B-B14F-4D97-AF65-F5344CB8AC3E}">
        <p14:creationId xmlns:p14="http://schemas.microsoft.com/office/powerpoint/2010/main" val="2255029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DF107-D6F9-4A41-8245-C5596F7799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927226-BED4-4876-A086-1121E85BCE4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27521D-CCC7-46F7-AF8C-AEBBD1AB5C24}"/>
              </a:ext>
            </a:extLst>
          </p:cNvPr>
          <p:cNvSpPr>
            <a:spLocks noGrp="1"/>
          </p:cNvSpPr>
          <p:nvPr>
            <p:ph type="dt" sz="half" idx="10"/>
          </p:nvPr>
        </p:nvSpPr>
        <p:spPr/>
        <p:txBody>
          <a:bodyPr/>
          <a:lstStyle/>
          <a:p>
            <a:fld id="{EF8DF94A-2368-4B81-91AA-8398FD2BA9A8}" type="datetimeFigureOut">
              <a:rPr lang="en-GB" smtClean="0"/>
              <a:t>18/06/2018</a:t>
            </a:fld>
            <a:endParaRPr lang="en-GB"/>
          </a:p>
        </p:txBody>
      </p:sp>
      <p:sp>
        <p:nvSpPr>
          <p:cNvPr id="5" name="Footer Placeholder 4">
            <a:extLst>
              <a:ext uri="{FF2B5EF4-FFF2-40B4-BE49-F238E27FC236}">
                <a16:creationId xmlns:a16="http://schemas.microsoft.com/office/drawing/2014/main" id="{3F2C64C4-C499-44EF-B6A0-6F7102E67A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39C98B-34AB-4AE0-A330-221887DFE92B}"/>
              </a:ext>
            </a:extLst>
          </p:cNvPr>
          <p:cNvSpPr>
            <a:spLocks noGrp="1"/>
          </p:cNvSpPr>
          <p:nvPr>
            <p:ph type="sldNum" sz="quarter" idx="12"/>
          </p:nvPr>
        </p:nvSpPr>
        <p:spPr/>
        <p:txBody>
          <a:bodyPr/>
          <a:lstStyle/>
          <a:p>
            <a:fld id="{C56DD7EC-ED2C-47C0-99F0-C12F970F79C7}" type="slidenum">
              <a:rPr lang="en-GB" smtClean="0"/>
              <a:t>‹#›</a:t>
            </a:fld>
            <a:endParaRPr lang="en-GB"/>
          </a:p>
        </p:txBody>
      </p:sp>
    </p:spTree>
    <p:extLst>
      <p:ext uri="{BB962C8B-B14F-4D97-AF65-F5344CB8AC3E}">
        <p14:creationId xmlns:p14="http://schemas.microsoft.com/office/powerpoint/2010/main" val="916595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B9EDFC-09E4-4B70-A4BA-915D6B1F235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752103-C650-4FBA-9679-98A3B481226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D8282B-F76B-4969-A632-351CAF257800}"/>
              </a:ext>
            </a:extLst>
          </p:cNvPr>
          <p:cNvSpPr>
            <a:spLocks noGrp="1"/>
          </p:cNvSpPr>
          <p:nvPr>
            <p:ph type="dt" sz="half" idx="10"/>
          </p:nvPr>
        </p:nvSpPr>
        <p:spPr/>
        <p:txBody>
          <a:bodyPr/>
          <a:lstStyle/>
          <a:p>
            <a:fld id="{EF8DF94A-2368-4B81-91AA-8398FD2BA9A8}" type="datetimeFigureOut">
              <a:rPr lang="en-GB" smtClean="0"/>
              <a:t>18/06/2018</a:t>
            </a:fld>
            <a:endParaRPr lang="en-GB"/>
          </a:p>
        </p:txBody>
      </p:sp>
      <p:sp>
        <p:nvSpPr>
          <p:cNvPr id="5" name="Footer Placeholder 4">
            <a:extLst>
              <a:ext uri="{FF2B5EF4-FFF2-40B4-BE49-F238E27FC236}">
                <a16:creationId xmlns:a16="http://schemas.microsoft.com/office/drawing/2014/main" id="{981BBE90-2E14-4CD4-8228-94A3A694F8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2D9D83-3B7E-4863-B0E4-94334A9F6028}"/>
              </a:ext>
            </a:extLst>
          </p:cNvPr>
          <p:cNvSpPr>
            <a:spLocks noGrp="1"/>
          </p:cNvSpPr>
          <p:nvPr>
            <p:ph type="sldNum" sz="quarter" idx="12"/>
          </p:nvPr>
        </p:nvSpPr>
        <p:spPr/>
        <p:txBody>
          <a:bodyPr/>
          <a:lstStyle/>
          <a:p>
            <a:fld id="{C56DD7EC-ED2C-47C0-99F0-C12F970F79C7}" type="slidenum">
              <a:rPr lang="en-GB" smtClean="0"/>
              <a:t>‹#›</a:t>
            </a:fld>
            <a:endParaRPr lang="en-GB"/>
          </a:p>
        </p:txBody>
      </p:sp>
    </p:spTree>
    <p:extLst>
      <p:ext uri="{BB962C8B-B14F-4D97-AF65-F5344CB8AC3E}">
        <p14:creationId xmlns:p14="http://schemas.microsoft.com/office/powerpoint/2010/main" val="716456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26A73-BC0A-41D7-B1EB-350B97D9C4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9F9D2B-3B61-4F03-BF57-2DA7D0E818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56CFC6-972B-4DAE-8A95-2F9948FA3B91}"/>
              </a:ext>
            </a:extLst>
          </p:cNvPr>
          <p:cNvSpPr>
            <a:spLocks noGrp="1"/>
          </p:cNvSpPr>
          <p:nvPr>
            <p:ph type="dt" sz="half" idx="10"/>
          </p:nvPr>
        </p:nvSpPr>
        <p:spPr/>
        <p:txBody>
          <a:bodyPr/>
          <a:lstStyle/>
          <a:p>
            <a:fld id="{EF8DF94A-2368-4B81-91AA-8398FD2BA9A8}" type="datetimeFigureOut">
              <a:rPr lang="en-GB" smtClean="0"/>
              <a:t>18/06/2018</a:t>
            </a:fld>
            <a:endParaRPr lang="en-GB"/>
          </a:p>
        </p:txBody>
      </p:sp>
      <p:sp>
        <p:nvSpPr>
          <p:cNvPr id="5" name="Footer Placeholder 4">
            <a:extLst>
              <a:ext uri="{FF2B5EF4-FFF2-40B4-BE49-F238E27FC236}">
                <a16:creationId xmlns:a16="http://schemas.microsoft.com/office/drawing/2014/main" id="{11B72086-BD00-42A6-8D56-7285EFCFAE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34E866-8003-4975-8943-5E6E54C7D1BE}"/>
              </a:ext>
            </a:extLst>
          </p:cNvPr>
          <p:cNvSpPr>
            <a:spLocks noGrp="1"/>
          </p:cNvSpPr>
          <p:nvPr>
            <p:ph type="sldNum" sz="quarter" idx="12"/>
          </p:nvPr>
        </p:nvSpPr>
        <p:spPr/>
        <p:txBody>
          <a:bodyPr/>
          <a:lstStyle/>
          <a:p>
            <a:fld id="{C56DD7EC-ED2C-47C0-99F0-C12F970F79C7}" type="slidenum">
              <a:rPr lang="en-GB" smtClean="0"/>
              <a:t>‹#›</a:t>
            </a:fld>
            <a:endParaRPr lang="en-GB"/>
          </a:p>
        </p:txBody>
      </p:sp>
    </p:spTree>
    <p:extLst>
      <p:ext uri="{BB962C8B-B14F-4D97-AF65-F5344CB8AC3E}">
        <p14:creationId xmlns:p14="http://schemas.microsoft.com/office/powerpoint/2010/main" val="99644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71C65-69D9-449D-BCBA-9F2628D41D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BD80A6-CC18-4DCC-BFB5-1580F248FD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F17B3E7-525A-4B33-9EFA-C3F347283414}"/>
              </a:ext>
            </a:extLst>
          </p:cNvPr>
          <p:cNvSpPr>
            <a:spLocks noGrp="1"/>
          </p:cNvSpPr>
          <p:nvPr>
            <p:ph type="dt" sz="half" idx="10"/>
          </p:nvPr>
        </p:nvSpPr>
        <p:spPr/>
        <p:txBody>
          <a:bodyPr/>
          <a:lstStyle/>
          <a:p>
            <a:fld id="{EF8DF94A-2368-4B81-91AA-8398FD2BA9A8}" type="datetimeFigureOut">
              <a:rPr lang="en-GB" smtClean="0"/>
              <a:t>18/06/2018</a:t>
            </a:fld>
            <a:endParaRPr lang="en-GB"/>
          </a:p>
        </p:txBody>
      </p:sp>
      <p:sp>
        <p:nvSpPr>
          <p:cNvPr id="5" name="Footer Placeholder 4">
            <a:extLst>
              <a:ext uri="{FF2B5EF4-FFF2-40B4-BE49-F238E27FC236}">
                <a16:creationId xmlns:a16="http://schemas.microsoft.com/office/drawing/2014/main" id="{DA073163-FDD1-4F10-8A95-213D2C8B5E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70AD5E-4AC4-44D3-9825-195F9A702CE3}"/>
              </a:ext>
            </a:extLst>
          </p:cNvPr>
          <p:cNvSpPr>
            <a:spLocks noGrp="1"/>
          </p:cNvSpPr>
          <p:nvPr>
            <p:ph type="sldNum" sz="quarter" idx="12"/>
          </p:nvPr>
        </p:nvSpPr>
        <p:spPr/>
        <p:txBody>
          <a:bodyPr/>
          <a:lstStyle/>
          <a:p>
            <a:fld id="{C56DD7EC-ED2C-47C0-99F0-C12F970F79C7}" type="slidenum">
              <a:rPr lang="en-GB" smtClean="0"/>
              <a:t>‹#›</a:t>
            </a:fld>
            <a:endParaRPr lang="en-GB"/>
          </a:p>
        </p:txBody>
      </p:sp>
    </p:spTree>
    <p:extLst>
      <p:ext uri="{BB962C8B-B14F-4D97-AF65-F5344CB8AC3E}">
        <p14:creationId xmlns:p14="http://schemas.microsoft.com/office/powerpoint/2010/main" val="1778710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6AEFD-1C34-40F7-9F93-995A87E701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BCB14F-EF69-4310-B5D7-CEF5DC3919A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29C0078-5448-4F85-9E41-4BE716CC644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D36D7D4-2DE6-4C63-8802-CCC9E5131D07}"/>
              </a:ext>
            </a:extLst>
          </p:cNvPr>
          <p:cNvSpPr>
            <a:spLocks noGrp="1"/>
          </p:cNvSpPr>
          <p:nvPr>
            <p:ph type="dt" sz="half" idx="10"/>
          </p:nvPr>
        </p:nvSpPr>
        <p:spPr/>
        <p:txBody>
          <a:bodyPr/>
          <a:lstStyle/>
          <a:p>
            <a:fld id="{EF8DF94A-2368-4B81-91AA-8398FD2BA9A8}" type="datetimeFigureOut">
              <a:rPr lang="en-GB" smtClean="0"/>
              <a:t>18/06/2018</a:t>
            </a:fld>
            <a:endParaRPr lang="en-GB"/>
          </a:p>
        </p:txBody>
      </p:sp>
      <p:sp>
        <p:nvSpPr>
          <p:cNvPr id="6" name="Footer Placeholder 5">
            <a:extLst>
              <a:ext uri="{FF2B5EF4-FFF2-40B4-BE49-F238E27FC236}">
                <a16:creationId xmlns:a16="http://schemas.microsoft.com/office/drawing/2014/main" id="{AA6CA635-1F4D-407F-9B98-8D9E615B0F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26237D-8687-4AFB-B2DB-9CD1F59DFD01}"/>
              </a:ext>
            </a:extLst>
          </p:cNvPr>
          <p:cNvSpPr>
            <a:spLocks noGrp="1"/>
          </p:cNvSpPr>
          <p:nvPr>
            <p:ph type="sldNum" sz="quarter" idx="12"/>
          </p:nvPr>
        </p:nvSpPr>
        <p:spPr/>
        <p:txBody>
          <a:bodyPr/>
          <a:lstStyle/>
          <a:p>
            <a:fld id="{C56DD7EC-ED2C-47C0-99F0-C12F970F79C7}" type="slidenum">
              <a:rPr lang="en-GB" smtClean="0"/>
              <a:t>‹#›</a:t>
            </a:fld>
            <a:endParaRPr lang="en-GB"/>
          </a:p>
        </p:txBody>
      </p:sp>
    </p:spTree>
    <p:extLst>
      <p:ext uri="{BB962C8B-B14F-4D97-AF65-F5344CB8AC3E}">
        <p14:creationId xmlns:p14="http://schemas.microsoft.com/office/powerpoint/2010/main" val="2588109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75378-58B9-474A-904E-861FD363704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EF153B-9801-40D0-888C-7CF61999C9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43D952E-DC3B-4CBA-9F04-C853A84AC60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61B3EBD-46E3-444D-B154-EC08523668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56EF23-4B1D-475C-A6A3-10365D57E91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DA777FB-D304-4BC7-9D1B-47419B5520CA}"/>
              </a:ext>
            </a:extLst>
          </p:cNvPr>
          <p:cNvSpPr>
            <a:spLocks noGrp="1"/>
          </p:cNvSpPr>
          <p:nvPr>
            <p:ph type="dt" sz="half" idx="10"/>
          </p:nvPr>
        </p:nvSpPr>
        <p:spPr/>
        <p:txBody>
          <a:bodyPr/>
          <a:lstStyle/>
          <a:p>
            <a:fld id="{EF8DF94A-2368-4B81-91AA-8398FD2BA9A8}" type="datetimeFigureOut">
              <a:rPr lang="en-GB" smtClean="0"/>
              <a:t>18/06/2018</a:t>
            </a:fld>
            <a:endParaRPr lang="en-GB"/>
          </a:p>
        </p:txBody>
      </p:sp>
      <p:sp>
        <p:nvSpPr>
          <p:cNvPr id="8" name="Footer Placeholder 7">
            <a:extLst>
              <a:ext uri="{FF2B5EF4-FFF2-40B4-BE49-F238E27FC236}">
                <a16:creationId xmlns:a16="http://schemas.microsoft.com/office/drawing/2014/main" id="{343F639D-F0F3-411D-97C7-F0B433721D4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036F4DD-198F-4C79-9FBC-3A59C4BF4367}"/>
              </a:ext>
            </a:extLst>
          </p:cNvPr>
          <p:cNvSpPr>
            <a:spLocks noGrp="1"/>
          </p:cNvSpPr>
          <p:nvPr>
            <p:ph type="sldNum" sz="quarter" idx="12"/>
          </p:nvPr>
        </p:nvSpPr>
        <p:spPr/>
        <p:txBody>
          <a:bodyPr/>
          <a:lstStyle/>
          <a:p>
            <a:fld id="{C56DD7EC-ED2C-47C0-99F0-C12F970F79C7}" type="slidenum">
              <a:rPr lang="en-GB" smtClean="0"/>
              <a:t>‹#›</a:t>
            </a:fld>
            <a:endParaRPr lang="en-GB"/>
          </a:p>
        </p:txBody>
      </p:sp>
    </p:spTree>
    <p:extLst>
      <p:ext uri="{BB962C8B-B14F-4D97-AF65-F5344CB8AC3E}">
        <p14:creationId xmlns:p14="http://schemas.microsoft.com/office/powerpoint/2010/main" val="2365636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4B68F-7F1C-4FA1-B0A8-FBC43E1575A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DF3A6FB-2907-4F4C-A081-5F70A718D411}"/>
              </a:ext>
            </a:extLst>
          </p:cNvPr>
          <p:cNvSpPr>
            <a:spLocks noGrp="1"/>
          </p:cNvSpPr>
          <p:nvPr>
            <p:ph type="dt" sz="half" idx="10"/>
          </p:nvPr>
        </p:nvSpPr>
        <p:spPr/>
        <p:txBody>
          <a:bodyPr/>
          <a:lstStyle/>
          <a:p>
            <a:fld id="{EF8DF94A-2368-4B81-91AA-8398FD2BA9A8}" type="datetimeFigureOut">
              <a:rPr lang="en-GB" smtClean="0"/>
              <a:t>18/06/2018</a:t>
            </a:fld>
            <a:endParaRPr lang="en-GB"/>
          </a:p>
        </p:txBody>
      </p:sp>
      <p:sp>
        <p:nvSpPr>
          <p:cNvPr id="4" name="Footer Placeholder 3">
            <a:extLst>
              <a:ext uri="{FF2B5EF4-FFF2-40B4-BE49-F238E27FC236}">
                <a16:creationId xmlns:a16="http://schemas.microsoft.com/office/drawing/2014/main" id="{85535CD8-E7DD-422C-A553-5D943D849CF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DF502B4-47D8-44BA-ABFB-759E0AE38AB6}"/>
              </a:ext>
            </a:extLst>
          </p:cNvPr>
          <p:cNvSpPr>
            <a:spLocks noGrp="1"/>
          </p:cNvSpPr>
          <p:nvPr>
            <p:ph type="sldNum" sz="quarter" idx="12"/>
          </p:nvPr>
        </p:nvSpPr>
        <p:spPr/>
        <p:txBody>
          <a:bodyPr/>
          <a:lstStyle/>
          <a:p>
            <a:fld id="{C56DD7EC-ED2C-47C0-99F0-C12F970F79C7}" type="slidenum">
              <a:rPr lang="en-GB" smtClean="0"/>
              <a:t>‹#›</a:t>
            </a:fld>
            <a:endParaRPr lang="en-GB"/>
          </a:p>
        </p:txBody>
      </p:sp>
    </p:spTree>
    <p:extLst>
      <p:ext uri="{BB962C8B-B14F-4D97-AF65-F5344CB8AC3E}">
        <p14:creationId xmlns:p14="http://schemas.microsoft.com/office/powerpoint/2010/main" val="3937687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5906A1-EF91-4379-BA15-FD2FF9935F55}"/>
              </a:ext>
            </a:extLst>
          </p:cNvPr>
          <p:cNvSpPr>
            <a:spLocks noGrp="1"/>
          </p:cNvSpPr>
          <p:nvPr>
            <p:ph type="dt" sz="half" idx="10"/>
          </p:nvPr>
        </p:nvSpPr>
        <p:spPr/>
        <p:txBody>
          <a:bodyPr/>
          <a:lstStyle/>
          <a:p>
            <a:fld id="{EF8DF94A-2368-4B81-91AA-8398FD2BA9A8}" type="datetimeFigureOut">
              <a:rPr lang="en-GB" smtClean="0"/>
              <a:t>18/06/2018</a:t>
            </a:fld>
            <a:endParaRPr lang="en-GB"/>
          </a:p>
        </p:txBody>
      </p:sp>
      <p:sp>
        <p:nvSpPr>
          <p:cNvPr id="3" name="Footer Placeholder 2">
            <a:extLst>
              <a:ext uri="{FF2B5EF4-FFF2-40B4-BE49-F238E27FC236}">
                <a16:creationId xmlns:a16="http://schemas.microsoft.com/office/drawing/2014/main" id="{B565C355-5BA9-4B00-9DD9-E7103DC51A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F69F0A7-3A5D-44F2-9F23-A172EC7491C4}"/>
              </a:ext>
            </a:extLst>
          </p:cNvPr>
          <p:cNvSpPr>
            <a:spLocks noGrp="1"/>
          </p:cNvSpPr>
          <p:nvPr>
            <p:ph type="sldNum" sz="quarter" idx="12"/>
          </p:nvPr>
        </p:nvSpPr>
        <p:spPr/>
        <p:txBody>
          <a:bodyPr/>
          <a:lstStyle/>
          <a:p>
            <a:fld id="{C56DD7EC-ED2C-47C0-99F0-C12F970F79C7}" type="slidenum">
              <a:rPr lang="en-GB" smtClean="0"/>
              <a:t>‹#›</a:t>
            </a:fld>
            <a:endParaRPr lang="en-GB"/>
          </a:p>
        </p:txBody>
      </p:sp>
    </p:spTree>
    <p:extLst>
      <p:ext uri="{BB962C8B-B14F-4D97-AF65-F5344CB8AC3E}">
        <p14:creationId xmlns:p14="http://schemas.microsoft.com/office/powerpoint/2010/main" val="1566013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A5497-7221-48DD-B1BE-F3B6AAE768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E86367E-A092-414B-8CC3-6148F02B87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0EFD0A4-BD3F-4723-9B8C-6572E2F8C8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A06FC7-17C4-4C2A-8A8B-3DB34CFE8701}"/>
              </a:ext>
            </a:extLst>
          </p:cNvPr>
          <p:cNvSpPr>
            <a:spLocks noGrp="1"/>
          </p:cNvSpPr>
          <p:nvPr>
            <p:ph type="dt" sz="half" idx="10"/>
          </p:nvPr>
        </p:nvSpPr>
        <p:spPr/>
        <p:txBody>
          <a:bodyPr/>
          <a:lstStyle/>
          <a:p>
            <a:fld id="{EF8DF94A-2368-4B81-91AA-8398FD2BA9A8}" type="datetimeFigureOut">
              <a:rPr lang="en-GB" smtClean="0"/>
              <a:t>18/06/2018</a:t>
            </a:fld>
            <a:endParaRPr lang="en-GB"/>
          </a:p>
        </p:txBody>
      </p:sp>
      <p:sp>
        <p:nvSpPr>
          <p:cNvPr id="6" name="Footer Placeholder 5">
            <a:extLst>
              <a:ext uri="{FF2B5EF4-FFF2-40B4-BE49-F238E27FC236}">
                <a16:creationId xmlns:a16="http://schemas.microsoft.com/office/drawing/2014/main" id="{53450A41-A923-43BF-841B-80286D1C21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CCFB88-439F-4973-A5ED-5E6A1B4DE5CF}"/>
              </a:ext>
            </a:extLst>
          </p:cNvPr>
          <p:cNvSpPr>
            <a:spLocks noGrp="1"/>
          </p:cNvSpPr>
          <p:nvPr>
            <p:ph type="sldNum" sz="quarter" idx="12"/>
          </p:nvPr>
        </p:nvSpPr>
        <p:spPr/>
        <p:txBody>
          <a:bodyPr/>
          <a:lstStyle/>
          <a:p>
            <a:fld id="{C56DD7EC-ED2C-47C0-99F0-C12F970F79C7}" type="slidenum">
              <a:rPr lang="en-GB" smtClean="0"/>
              <a:t>‹#›</a:t>
            </a:fld>
            <a:endParaRPr lang="en-GB"/>
          </a:p>
        </p:txBody>
      </p:sp>
    </p:spTree>
    <p:extLst>
      <p:ext uri="{BB962C8B-B14F-4D97-AF65-F5344CB8AC3E}">
        <p14:creationId xmlns:p14="http://schemas.microsoft.com/office/powerpoint/2010/main" val="4226313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8D06C-61A7-46E6-A18C-4CAEAB602B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A81DCCA-0CDF-4C9B-966C-7A3EFA3445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95746E1-650A-4231-BA53-0B19134E59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3DD0E7-360D-488E-A8A2-7FE8FC2299E0}"/>
              </a:ext>
            </a:extLst>
          </p:cNvPr>
          <p:cNvSpPr>
            <a:spLocks noGrp="1"/>
          </p:cNvSpPr>
          <p:nvPr>
            <p:ph type="dt" sz="half" idx="10"/>
          </p:nvPr>
        </p:nvSpPr>
        <p:spPr/>
        <p:txBody>
          <a:bodyPr/>
          <a:lstStyle/>
          <a:p>
            <a:fld id="{EF8DF94A-2368-4B81-91AA-8398FD2BA9A8}" type="datetimeFigureOut">
              <a:rPr lang="en-GB" smtClean="0"/>
              <a:t>18/06/2018</a:t>
            </a:fld>
            <a:endParaRPr lang="en-GB"/>
          </a:p>
        </p:txBody>
      </p:sp>
      <p:sp>
        <p:nvSpPr>
          <p:cNvPr id="6" name="Footer Placeholder 5">
            <a:extLst>
              <a:ext uri="{FF2B5EF4-FFF2-40B4-BE49-F238E27FC236}">
                <a16:creationId xmlns:a16="http://schemas.microsoft.com/office/drawing/2014/main" id="{4200F108-3998-4957-A9EC-DFC8C5DCA0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D0D31F-CDF4-48FA-BF1E-7404FA168B86}"/>
              </a:ext>
            </a:extLst>
          </p:cNvPr>
          <p:cNvSpPr>
            <a:spLocks noGrp="1"/>
          </p:cNvSpPr>
          <p:nvPr>
            <p:ph type="sldNum" sz="quarter" idx="12"/>
          </p:nvPr>
        </p:nvSpPr>
        <p:spPr/>
        <p:txBody>
          <a:bodyPr/>
          <a:lstStyle/>
          <a:p>
            <a:fld id="{C56DD7EC-ED2C-47C0-99F0-C12F970F79C7}" type="slidenum">
              <a:rPr lang="en-GB" smtClean="0"/>
              <a:t>‹#›</a:t>
            </a:fld>
            <a:endParaRPr lang="en-GB"/>
          </a:p>
        </p:txBody>
      </p:sp>
    </p:spTree>
    <p:extLst>
      <p:ext uri="{BB962C8B-B14F-4D97-AF65-F5344CB8AC3E}">
        <p14:creationId xmlns:p14="http://schemas.microsoft.com/office/powerpoint/2010/main" val="1080485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05B408-CAE8-47DC-9547-AFFD44C00C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967360-A6C1-4628-A59A-8238B482B2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A17A8A-7BEA-42B3-BFE9-F2C123E883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8DF94A-2368-4B81-91AA-8398FD2BA9A8}" type="datetimeFigureOut">
              <a:rPr lang="en-GB" smtClean="0"/>
              <a:t>18/06/2018</a:t>
            </a:fld>
            <a:endParaRPr lang="en-GB"/>
          </a:p>
        </p:txBody>
      </p:sp>
      <p:sp>
        <p:nvSpPr>
          <p:cNvPr id="5" name="Footer Placeholder 4">
            <a:extLst>
              <a:ext uri="{FF2B5EF4-FFF2-40B4-BE49-F238E27FC236}">
                <a16:creationId xmlns:a16="http://schemas.microsoft.com/office/drawing/2014/main" id="{82571524-A306-44B7-81F1-CE2ED4C2F1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7CB11D9-E943-417F-AA6E-27A466F087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6DD7EC-ED2C-47C0-99F0-C12F970F79C7}" type="slidenum">
              <a:rPr lang="en-GB" smtClean="0"/>
              <a:t>‹#›</a:t>
            </a:fld>
            <a:endParaRPr lang="en-GB"/>
          </a:p>
        </p:txBody>
      </p:sp>
    </p:spTree>
    <p:extLst>
      <p:ext uri="{BB962C8B-B14F-4D97-AF65-F5344CB8AC3E}">
        <p14:creationId xmlns:p14="http://schemas.microsoft.com/office/powerpoint/2010/main" val="3212859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C90061E-818B-4883-AEC4-FDD4D606293D}"/>
              </a:ext>
            </a:extLst>
          </p:cNvPr>
          <p:cNvSpPr txBox="1">
            <a:spLocks/>
          </p:cNvSpPr>
          <p:nvPr/>
        </p:nvSpPr>
        <p:spPr>
          <a:xfrm>
            <a:off x="457200" y="731519"/>
            <a:ext cx="3245039" cy="62711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Le nœud MS4SSA Nigeria a été lancé le 10 juillet 2017</a:t>
            </a:r>
            <a:endParaRPr lang="en-US" dirty="0"/>
          </a:p>
        </p:txBody>
      </p:sp>
      <p:pic>
        <p:nvPicPr>
          <p:cNvPr id="5" name="Picture 4">
            <a:extLst>
              <a:ext uri="{FF2B5EF4-FFF2-40B4-BE49-F238E27FC236}">
                <a16:creationId xmlns:a16="http://schemas.microsoft.com/office/drawing/2014/main" id="{EC004FB0-E5BD-4BF7-8287-16E2DBDAEADD}"/>
              </a:ext>
            </a:extLst>
          </p:cNvPr>
          <p:cNvPicPr>
            <a:picLocks noChangeAspect="1"/>
          </p:cNvPicPr>
          <p:nvPr/>
        </p:nvPicPr>
        <p:blipFill>
          <a:blip r:embed="rId2">
            <a:lum/>
            <a:alphaModFix/>
          </a:blip>
          <a:srcRect/>
          <a:stretch>
            <a:fillRect/>
          </a:stretch>
        </p:blipFill>
        <p:spPr>
          <a:xfrm>
            <a:off x="3568680" y="3307320"/>
            <a:ext cx="6489720" cy="3650759"/>
          </a:xfrm>
          <a:prstGeom prst="rect">
            <a:avLst/>
          </a:prstGeom>
          <a:noFill/>
          <a:ln>
            <a:noFill/>
          </a:ln>
        </p:spPr>
      </p:pic>
      <p:pic>
        <p:nvPicPr>
          <p:cNvPr id="6" name="Picture 5">
            <a:extLst>
              <a:ext uri="{FF2B5EF4-FFF2-40B4-BE49-F238E27FC236}">
                <a16:creationId xmlns:a16="http://schemas.microsoft.com/office/drawing/2014/main" id="{5C4B2B25-D42F-41F5-A311-86DEFB4797BC}"/>
              </a:ext>
            </a:extLst>
          </p:cNvPr>
          <p:cNvPicPr>
            <a:picLocks noChangeAspect="1"/>
          </p:cNvPicPr>
          <p:nvPr/>
        </p:nvPicPr>
        <p:blipFill>
          <a:blip r:embed="rId3">
            <a:lum/>
            <a:alphaModFix/>
          </a:blip>
          <a:srcRect/>
          <a:stretch>
            <a:fillRect/>
          </a:stretch>
        </p:blipFill>
        <p:spPr>
          <a:xfrm>
            <a:off x="5028840" y="91440"/>
            <a:ext cx="4755240" cy="3566160"/>
          </a:xfrm>
          <a:prstGeom prst="rect">
            <a:avLst/>
          </a:prstGeom>
          <a:noFill/>
          <a:ln>
            <a:noFill/>
          </a:ln>
        </p:spPr>
      </p:pic>
    </p:spTree>
    <p:extLst>
      <p:ext uri="{BB962C8B-B14F-4D97-AF65-F5344CB8AC3E}">
        <p14:creationId xmlns:p14="http://schemas.microsoft.com/office/powerpoint/2010/main" val="1354969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69E58-E421-430C-86ED-EE69E6F4C5D6}"/>
              </a:ext>
            </a:extLst>
          </p:cNvPr>
          <p:cNvSpPr>
            <a:spLocks noGrp="1"/>
          </p:cNvSpPr>
          <p:nvPr>
            <p:ph type="title"/>
          </p:nvPr>
        </p:nvSpPr>
        <p:spPr/>
        <p:txBody>
          <a:bodyPr/>
          <a:lstStyle/>
          <a:p>
            <a:pPr algn="ctr"/>
            <a:r>
              <a:rPr lang="en-US" dirty="0" err="1"/>
              <a:t>Organisation</a:t>
            </a:r>
            <a:r>
              <a:rPr lang="en-US" dirty="0"/>
              <a:t> simple</a:t>
            </a:r>
            <a:endParaRPr lang="en-GB" dirty="0"/>
          </a:p>
        </p:txBody>
      </p:sp>
      <p:sp>
        <p:nvSpPr>
          <p:cNvPr id="3" name="Content Placeholder 2">
            <a:extLst>
              <a:ext uri="{FF2B5EF4-FFF2-40B4-BE49-F238E27FC236}">
                <a16:creationId xmlns:a16="http://schemas.microsoft.com/office/drawing/2014/main" id="{9F4CD47E-2566-4EBE-ACE3-92AF90FE8CAC}"/>
              </a:ext>
            </a:extLst>
          </p:cNvPr>
          <p:cNvSpPr>
            <a:spLocks noGrp="1"/>
          </p:cNvSpPr>
          <p:nvPr>
            <p:ph idx="1"/>
          </p:nvPr>
        </p:nvSpPr>
        <p:spPr/>
        <p:txBody>
          <a:bodyPr/>
          <a:lstStyle/>
          <a:p>
            <a:pPr lvl="0">
              <a:buSzPct val="45000"/>
              <a:buFont typeface="StarSymbol"/>
              <a:buChar char="●"/>
            </a:pPr>
            <a:r>
              <a:rPr lang="fr-FR" sz="3200" dirty="0"/>
              <a:t>Le Nigeria en tant que nœud pour promouvoir le MS4SSA au Nigeria!</a:t>
            </a:r>
          </a:p>
          <a:p>
            <a:pPr lvl="0">
              <a:buSzPct val="45000"/>
              <a:buFont typeface="StarSymbol"/>
              <a:buChar char="●"/>
            </a:pPr>
            <a:r>
              <a:rPr lang="fr-FR" sz="3200" dirty="0"/>
              <a:t>Le Nigeria en tant que nœud capable de fournir des services aux pays de sa zone</a:t>
            </a:r>
          </a:p>
          <a:p>
            <a:pPr lvl="0">
              <a:buSzPct val="45000"/>
              <a:buFont typeface="StarSymbol"/>
              <a:buChar char="●"/>
            </a:pPr>
            <a:r>
              <a:rPr lang="fr-FR" sz="3200" dirty="0"/>
              <a:t>Le Nigeria en tant que nœud collaborant avec d'autres nœuds pour un plan de réussite à l'échelle du continent</a:t>
            </a:r>
          </a:p>
          <a:p>
            <a:pPr lvl="0">
              <a:buSzPct val="45000"/>
              <a:buFont typeface="StarSymbol"/>
              <a:buChar char="●"/>
            </a:pPr>
            <a:r>
              <a:rPr lang="fr-FR" sz="3200" dirty="0"/>
              <a:t>Apprendre de partout dans le monde.</a:t>
            </a:r>
            <a:endParaRPr lang="en-US" sz="3200" dirty="0"/>
          </a:p>
          <a:p>
            <a:pPr marL="0" indent="0">
              <a:buNone/>
            </a:pPr>
            <a:endParaRPr lang="en-GB" dirty="0"/>
          </a:p>
        </p:txBody>
      </p:sp>
    </p:spTree>
    <p:extLst>
      <p:ext uri="{BB962C8B-B14F-4D97-AF65-F5344CB8AC3E}">
        <p14:creationId xmlns:p14="http://schemas.microsoft.com/office/powerpoint/2010/main" val="1899227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512F1-5273-48FE-B656-57CB47A738DF}"/>
              </a:ext>
            </a:extLst>
          </p:cNvPr>
          <p:cNvSpPr>
            <a:spLocks noGrp="1"/>
          </p:cNvSpPr>
          <p:nvPr>
            <p:ph type="title"/>
          </p:nvPr>
        </p:nvSpPr>
        <p:spPr/>
        <p:txBody>
          <a:bodyPr/>
          <a:lstStyle/>
          <a:p>
            <a:pPr algn="ctr"/>
            <a:r>
              <a:rPr lang="en-US" dirty="0"/>
              <a:t>Partnerships that make up the node</a:t>
            </a:r>
            <a:endParaRPr lang="en-GB" dirty="0"/>
          </a:p>
        </p:txBody>
      </p:sp>
      <p:sp>
        <p:nvSpPr>
          <p:cNvPr id="3" name="Content Placeholder 2">
            <a:extLst>
              <a:ext uri="{FF2B5EF4-FFF2-40B4-BE49-F238E27FC236}">
                <a16:creationId xmlns:a16="http://schemas.microsoft.com/office/drawing/2014/main" id="{3F4AC607-D9F5-4E27-B251-845530EC8813}"/>
              </a:ext>
            </a:extLst>
          </p:cNvPr>
          <p:cNvSpPr>
            <a:spLocks noGrp="1"/>
          </p:cNvSpPr>
          <p:nvPr>
            <p:ph idx="1"/>
          </p:nvPr>
        </p:nvSpPr>
        <p:spPr>
          <a:xfrm>
            <a:off x="838200" y="1386348"/>
            <a:ext cx="10515600" cy="5294671"/>
          </a:xfrm>
        </p:spPr>
        <p:txBody>
          <a:bodyPr>
            <a:normAutofit fontScale="85000" lnSpcReduction="20000"/>
          </a:bodyPr>
          <a:lstStyle/>
          <a:p>
            <a:pPr>
              <a:buSzPct val="45000"/>
            </a:pPr>
            <a:r>
              <a:rPr lang="fr-FR" dirty="0"/>
              <a:t/>
            </a:r>
            <a:br>
              <a:rPr lang="fr-FR" dirty="0"/>
            </a:br>
            <a:r>
              <a:rPr lang="fr-FR" dirty="0"/>
              <a:t>Institut panafricain des matériaux (PAMI) de l'Université africaine des sciences et technologies (AUST), Abuja, Nigeria</a:t>
            </a:r>
          </a:p>
          <a:p>
            <a:pPr>
              <a:buSzPct val="45000"/>
            </a:pPr>
            <a:r>
              <a:rPr lang="fr-FR" dirty="0" err="1"/>
              <a:t>College</a:t>
            </a:r>
            <a:r>
              <a:rPr lang="fr-FR" dirty="0"/>
              <a:t> of Education </a:t>
            </a:r>
            <a:r>
              <a:rPr lang="fr-FR" dirty="0" err="1"/>
              <a:t>Ikere</a:t>
            </a:r>
            <a:r>
              <a:rPr lang="fr-FR" dirty="0"/>
              <a:t> Ekiti en tant que centre</a:t>
            </a:r>
          </a:p>
          <a:p>
            <a:pPr>
              <a:buSzPct val="45000"/>
            </a:pPr>
            <a:r>
              <a:rPr lang="fr-FR" dirty="0"/>
              <a:t>Administration fédérale du territoire de la capitale Département des sciences et de la technologie en tant que centre</a:t>
            </a:r>
          </a:p>
          <a:p>
            <a:pPr>
              <a:buSzPct val="45000"/>
            </a:pPr>
            <a:r>
              <a:rPr lang="fr-FR" dirty="0"/>
              <a:t>Les états de Bauchi et d'</a:t>
            </a:r>
            <a:r>
              <a:rPr lang="fr-FR" dirty="0" err="1"/>
              <a:t>Anambra</a:t>
            </a:r>
            <a:r>
              <a:rPr lang="fr-FR" dirty="0"/>
              <a:t> comme hubs régionaux catalytiques</a:t>
            </a:r>
          </a:p>
          <a:p>
            <a:pPr>
              <a:buSzPct val="45000"/>
            </a:pPr>
            <a:r>
              <a:rPr lang="fr-FR" dirty="0"/>
              <a:t>Conseil d'inscription des enseignants du Nigéria (TRCN) en tant que régulateur quasi-gouvernemental pour la certification des enseignants </a:t>
            </a:r>
          </a:p>
          <a:p>
            <a:pPr>
              <a:buSzPct val="45000"/>
            </a:pPr>
            <a:r>
              <a:rPr lang="fr-FR" dirty="0"/>
              <a:t>L'Académie nigériane des sciences en tant que dépositaire de la qualité </a:t>
            </a:r>
          </a:p>
          <a:p>
            <a:pPr>
              <a:buSzPct val="45000"/>
            </a:pPr>
            <a:r>
              <a:rPr lang="fr-FR" dirty="0"/>
              <a:t>Associations professionnelles en Mathématiques, Société de recherche sur les matériaux, Union des enseignants du Nigeria (NUT), Institut des enseignants du Nigéria (NTI), Secteur privé (Association nationale des propriétaires d'écoles privées, NAPPS) et autres groupes professionnels de diffusion des connaissances. </a:t>
            </a:r>
          </a:p>
          <a:p>
            <a:pPr>
              <a:buSzPct val="45000"/>
            </a:pPr>
            <a:r>
              <a:rPr lang="fr-FR" dirty="0"/>
              <a:t>Association des professeurs de sciences du Nigeria (STAN) </a:t>
            </a:r>
          </a:p>
          <a:p>
            <a:pPr>
              <a:buSzPct val="45000"/>
            </a:pPr>
            <a:r>
              <a:rPr lang="fr-FR" dirty="0"/>
              <a:t>Associations des Parents-Enseignants à tous les niveaux</a:t>
            </a:r>
          </a:p>
        </p:txBody>
      </p:sp>
    </p:spTree>
    <p:extLst>
      <p:ext uri="{BB962C8B-B14F-4D97-AF65-F5344CB8AC3E}">
        <p14:creationId xmlns:p14="http://schemas.microsoft.com/office/powerpoint/2010/main" val="2010380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32831-A346-4798-8F24-CCD5CCEF9FA5}"/>
              </a:ext>
            </a:extLst>
          </p:cNvPr>
          <p:cNvSpPr>
            <a:spLocks noGrp="1"/>
          </p:cNvSpPr>
          <p:nvPr>
            <p:ph type="title"/>
          </p:nvPr>
        </p:nvSpPr>
        <p:spPr/>
        <p:txBody>
          <a:bodyPr/>
          <a:lstStyle/>
          <a:p>
            <a:pPr algn="ctr"/>
            <a:r>
              <a:rPr lang="en-US" dirty="0" err="1"/>
              <a:t>Objectifs</a:t>
            </a:r>
            <a:r>
              <a:rPr lang="en-US" dirty="0"/>
              <a:t> </a:t>
            </a:r>
            <a:r>
              <a:rPr lang="en-US" dirty="0" err="1"/>
              <a:t>simplifiés</a:t>
            </a:r>
            <a:endParaRPr lang="en-GB" dirty="0"/>
          </a:p>
        </p:txBody>
      </p:sp>
      <p:sp>
        <p:nvSpPr>
          <p:cNvPr id="3" name="Content Placeholder 2">
            <a:extLst>
              <a:ext uri="{FF2B5EF4-FFF2-40B4-BE49-F238E27FC236}">
                <a16:creationId xmlns:a16="http://schemas.microsoft.com/office/drawing/2014/main" id="{C10E9EC1-0F47-434D-B553-5B2A95F83D96}"/>
              </a:ext>
            </a:extLst>
          </p:cNvPr>
          <p:cNvSpPr>
            <a:spLocks noGrp="1"/>
          </p:cNvSpPr>
          <p:nvPr>
            <p:ph idx="1"/>
          </p:nvPr>
        </p:nvSpPr>
        <p:spPr/>
        <p:txBody>
          <a:bodyPr>
            <a:normAutofit/>
          </a:bodyPr>
          <a:lstStyle/>
          <a:p>
            <a:pPr lvl="0"/>
            <a:r>
              <a:rPr lang="en-US" sz="3600" dirty="0" err="1"/>
              <a:t>Quel</a:t>
            </a:r>
            <a:r>
              <a:rPr lang="en-US" sz="3600" dirty="0"/>
              <a:t> </a:t>
            </a:r>
            <a:r>
              <a:rPr lang="en-US" sz="3600" dirty="0" err="1"/>
              <a:t>est</a:t>
            </a:r>
            <a:r>
              <a:rPr lang="en-US" sz="3600" dirty="0"/>
              <a:t> le label du </a:t>
            </a:r>
            <a:r>
              <a:rPr lang="en-US" sz="3600" dirty="0" err="1"/>
              <a:t>noeud</a:t>
            </a:r>
            <a:r>
              <a:rPr lang="en-US" sz="3600" dirty="0"/>
              <a:t> MS4SSA Nigeria?</a:t>
            </a:r>
          </a:p>
          <a:p>
            <a:pPr lvl="0"/>
            <a:r>
              <a:rPr lang="en-US" sz="3600" dirty="0"/>
              <a:t>Comment </a:t>
            </a:r>
            <a:r>
              <a:rPr lang="en-US" sz="3600" dirty="0" err="1"/>
              <a:t>montrer</a:t>
            </a:r>
            <a:r>
              <a:rPr lang="en-US" sz="3600" dirty="0"/>
              <a:t> que nous </a:t>
            </a:r>
            <a:r>
              <a:rPr lang="en-US" sz="3600" dirty="0" err="1"/>
              <a:t>améliorons</a:t>
            </a:r>
            <a:r>
              <a:rPr lang="en-US" sz="3600" dirty="0"/>
              <a:t> les enfants?</a:t>
            </a:r>
          </a:p>
          <a:p>
            <a:pPr lvl="0"/>
            <a:r>
              <a:rPr lang="en-US" sz="3600" dirty="0"/>
              <a:t>Comment </a:t>
            </a:r>
            <a:r>
              <a:rPr lang="en-US" sz="3600" dirty="0" err="1"/>
              <a:t>construire</a:t>
            </a:r>
            <a:r>
              <a:rPr lang="en-US" sz="3600" dirty="0"/>
              <a:t> la </a:t>
            </a:r>
            <a:r>
              <a:rPr lang="en-US" sz="3600" dirty="0" err="1"/>
              <a:t>crédibilité</a:t>
            </a:r>
            <a:r>
              <a:rPr lang="en-US" sz="3600" dirty="0"/>
              <a:t> ?</a:t>
            </a:r>
          </a:p>
          <a:p>
            <a:pPr lvl="0"/>
            <a:r>
              <a:rPr lang="en-US" sz="3600" dirty="0"/>
              <a:t>Comment </a:t>
            </a:r>
            <a:r>
              <a:rPr lang="en-US" sz="3600" dirty="0" err="1"/>
              <a:t>extraire</a:t>
            </a:r>
            <a:r>
              <a:rPr lang="en-US" sz="3600" dirty="0"/>
              <a:t> les </a:t>
            </a:r>
            <a:r>
              <a:rPr lang="en-US" sz="3600" dirty="0" err="1"/>
              <a:t>données</a:t>
            </a:r>
            <a:r>
              <a:rPr lang="en-US" sz="3600" dirty="0"/>
              <a:t> et </a:t>
            </a:r>
            <a:r>
              <a:rPr lang="en-US" sz="3600" dirty="0" err="1"/>
              <a:t>montrer</a:t>
            </a:r>
            <a:r>
              <a:rPr lang="en-US" sz="3600" dirty="0"/>
              <a:t> que la formation </a:t>
            </a:r>
            <a:r>
              <a:rPr lang="en-US" sz="3600" dirty="0" err="1"/>
              <a:t>est</a:t>
            </a:r>
            <a:r>
              <a:rPr lang="en-US" sz="3600" dirty="0"/>
              <a:t> effective?</a:t>
            </a:r>
          </a:p>
          <a:p>
            <a:pPr lvl="0"/>
            <a:r>
              <a:rPr lang="en-US" sz="3600" dirty="0"/>
              <a:t>Comment </a:t>
            </a:r>
            <a:r>
              <a:rPr lang="en-US" sz="3600" dirty="0" err="1"/>
              <a:t>pouvons</a:t>
            </a:r>
            <a:r>
              <a:rPr lang="en-US" sz="3600" dirty="0"/>
              <a:t>-nous </a:t>
            </a:r>
            <a:r>
              <a:rPr lang="en-US" sz="3600" dirty="0" err="1"/>
              <a:t>gagner</a:t>
            </a:r>
            <a:r>
              <a:rPr lang="en-US" sz="3600" dirty="0"/>
              <a:t> </a:t>
            </a:r>
            <a:r>
              <a:rPr lang="en-US" sz="3600" dirty="0" err="1"/>
              <a:t>en</a:t>
            </a:r>
            <a:r>
              <a:rPr lang="en-US" sz="3600" dirty="0"/>
              <a:t> traction ?</a:t>
            </a:r>
          </a:p>
        </p:txBody>
      </p:sp>
    </p:spTree>
    <p:extLst>
      <p:ext uri="{BB962C8B-B14F-4D97-AF65-F5344CB8AC3E}">
        <p14:creationId xmlns:p14="http://schemas.microsoft.com/office/powerpoint/2010/main" val="3642598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29EF999-33DE-4534-B8FB-98248C3D82EE}"/>
              </a:ext>
            </a:extLst>
          </p:cNvPr>
          <p:cNvSpPr txBox="1">
            <a:spLocks/>
          </p:cNvSpPr>
          <p:nvPr/>
        </p:nvSpPr>
        <p:spPr>
          <a:xfrm>
            <a:off x="551497" y="1134427"/>
            <a:ext cx="3200400" cy="50000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
            </a:r>
            <a:br>
              <a:rPr lang="fr-FR" dirty="0"/>
            </a:br>
            <a:r>
              <a:rPr lang="fr-FR" dirty="0"/>
              <a:t>L'état d'Ekiti a commencé la formation de niveau pré-pratique pour des enseignants</a:t>
            </a:r>
            <a:endParaRPr lang="en-US" dirty="0"/>
          </a:p>
        </p:txBody>
      </p:sp>
      <p:pic>
        <p:nvPicPr>
          <p:cNvPr id="5" name="Picture 4">
            <a:extLst>
              <a:ext uri="{FF2B5EF4-FFF2-40B4-BE49-F238E27FC236}">
                <a16:creationId xmlns:a16="http://schemas.microsoft.com/office/drawing/2014/main" id="{77855F37-8A89-4EB2-A161-A7FDE00762E2}"/>
              </a:ext>
            </a:extLst>
          </p:cNvPr>
          <p:cNvPicPr>
            <a:picLocks noChangeAspect="1"/>
          </p:cNvPicPr>
          <p:nvPr/>
        </p:nvPicPr>
        <p:blipFill>
          <a:blip r:embed="rId2">
            <a:lum/>
            <a:alphaModFix/>
          </a:blip>
          <a:srcRect/>
          <a:stretch>
            <a:fillRect/>
          </a:stretch>
        </p:blipFill>
        <p:spPr>
          <a:xfrm>
            <a:off x="4017216" y="494347"/>
            <a:ext cx="5706720" cy="4389120"/>
          </a:xfrm>
          <a:prstGeom prst="rect">
            <a:avLst/>
          </a:prstGeom>
          <a:noFill/>
          <a:ln>
            <a:noFill/>
          </a:ln>
        </p:spPr>
      </p:pic>
    </p:spTree>
    <p:extLst>
      <p:ext uri="{BB962C8B-B14F-4D97-AF65-F5344CB8AC3E}">
        <p14:creationId xmlns:p14="http://schemas.microsoft.com/office/powerpoint/2010/main" val="3109216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4DC96-CB29-4B37-9CEC-FF4F8331ECFB}"/>
              </a:ext>
            </a:extLst>
          </p:cNvPr>
          <p:cNvSpPr>
            <a:spLocks noGrp="1"/>
          </p:cNvSpPr>
          <p:nvPr>
            <p:ph type="title"/>
          </p:nvPr>
        </p:nvSpPr>
        <p:spPr>
          <a:xfrm>
            <a:off x="838200" y="365125"/>
            <a:ext cx="10515600" cy="1325563"/>
          </a:xfrm>
        </p:spPr>
        <p:txBody>
          <a:bodyPr/>
          <a:lstStyle/>
          <a:p>
            <a:pPr algn="ctr"/>
            <a:r>
              <a:rPr lang="en-US" dirty="0"/>
              <a:t>Quoi comment?</a:t>
            </a:r>
            <a:endParaRPr lang="en-GB" dirty="0"/>
          </a:p>
        </p:txBody>
      </p:sp>
      <p:sp>
        <p:nvSpPr>
          <p:cNvPr id="3" name="Content Placeholder 2">
            <a:extLst>
              <a:ext uri="{FF2B5EF4-FFF2-40B4-BE49-F238E27FC236}">
                <a16:creationId xmlns:a16="http://schemas.microsoft.com/office/drawing/2014/main" id="{D42A3D2E-16BF-4EEA-9A06-36C5E0BF9414}"/>
              </a:ext>
            </a:extLst>
          </p:cNvPr>
          <p:cNvSpPr>
            <a:spLocks noGrp="1"/>
          </p:cNvSpPr>
          <p:nvPr>
            <p:ph idx="1"/>
          </p:nvPr>
        </p:nvSpPr>
        <p:spPr/>
        <p:txBody>
          <a:bodyPr/>
          <a:lstStyle/>
          <a:p>
            <a:pPr lvl="0"/>
            <a:r>
              <a:rPr lang="fr-FR" dirty="0"/>
              <a:t>Quel équipement est le meilleur à déployer? Signaux de la main, ou </a:t>
            </a:r>
            <a:r>
              <a:rPr lang="fr-FR" dirty="0" err="1"/>
              <a:t>Clickers</a:t>
            </a:r>
            <a:r>
              <a:rPr lang="fr-FR" dirty="0"/>
              <a:t> ou Kindle?</a:t>
            </a:r>
          </a:p>
          <a:p>
            <a:pPr lvl="0"/>
            <a:r>
              <a:rPr lang="fr-FR" dirty="0"/>
              <a:t>Système de collecte de données</a:t>
            </a:r>
          </a:p>
          <a:p>
            <a:pPr marL="0" lvl="0" indent="0">
              <a:buNone/>
            </a:pPr>
            <a:r>
              <a:rPr lang="fr-FR" dirty="0"/>
              <a:t>- Utiliser l'analyse de Big Data</a:t>
            </a:r>
          </a:p>
          <a:p>
            <a:pPr marL="0" lvl="0" indent="0">
              <a:buNone/>
            </a:pPr>
            <a:r>
              <a:rPr lang="fr-FR" dirty="0"/>
              <a:t>- structure hiérarchique avec plusieurs couches de données</a:t>
            </a:r>
          </a:p>
          <a:p>
            <a:pPr lvl="0">
              <a:buFontTx/>
              <a:buChar char="-"/>
            </a:pPr>
            <a:r>
              <a:rPr lang="fr-FR" dirty="0"/>
              <a:t>Collecte hiérarchique des données / mécanisme de rétroaction</a:t>
            </a:r>
          </a:p>
          <a:p>
            <a:pPr lvl="0"/>
            <a:r>
              <a:rPr lang="fr-FR" dirty="0"/>
              <a:t>Qui paie quoi?</a:t>
            </a:r>
            <a:endParaRPr lang="en-US" dirty="0"/>
          </a:p>
          <a:p>
            <a:pPr lvl="0"/>
            <a:endParaRPr lang="en-US" dirty="0"/>
          </a:p>
          <a:p>
            <a:pPr lvl="0"/>
            <a:endParaRPr lang="en-US" dirty="0"/>
          </a:p>
          <a:p>
            <a:pPr lvl="0"/>
            <a:endParaRPr lang="en-US" dirty="0"/>
          </a:p>
          <a:p>
            <a:pPr marL="0" indent="0">
              <a:buNone/>
            </a:pPr>
            <a:endParaRPr lang="en-GB" dirty="0"/>
          </a:p>
        </p:txBody>
      </p:sp>
    </p:spTree>
    <p:extLst>
      <p:ext uri="{BB962C8B-B14F-4D97-AF65-F5344CB8AC3E}">
        <p14:creationId xmlns:p14="http://schemas.microsoft.com/office/powerpoint/2010/main" val="2354617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168</Words>
  <Application>Microsoft Office PowerPoint</Application>
  <PresentationFormat>Widescreen</PresentationFormat>
  <Paragraphs>32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StarSymbol</vt:lpstr>
      <vt:lpstr>Office Theme</vt:lpstr>
      <vt:lpstr>PowerPoint Presentation</vt:lpstr>
      <vt:lpstr>Organisation simple</vt:lpstr>
      <vt:lpstr>Partnerships that make up the node</vt:lpstr>
      <vt:lpstr>Objectifs simplifiés</vt:lpstr>
      <vt:lpstr>PowerPoint Presentation</vt:lpstr>
      <vt:lpstr>Quoi comment?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Clement</dc:creator>
  <cp:lastModifiedBy>Pereira, Carly</cp:lastModifiedBy>
  <cp:revision>4</cp:revision>
  <dcterms:created xsi:type="dcterms:W3CDTF">2018-06-07T09:40:44Z</dcterms:created>
  <dcterms:modified xsi:type="dcterms:W3CDTF">2018-06-18T13:06:25Z</dcterms:modified>
</cp:coreProperties>
</file>