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65" r:id="rId14"/>
    <p:sldId id="266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cat>
            <c:strRef>
              <c:f>Sheet1!$A$2:$A$5</c:f>
              <c:strCache>
                <c:ptCount val="2"/>
                <c:pt idx="0">
                  <c:v>G.E.S.</c:v>
                </c:pt>
                <c:pt idx="1">
                  <c:v>Khan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62</c:v>
                </c:pt>
                <c:pt idx="1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80-4FC6-A156-6C43ED1927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6CBD42-34D7-41BC-8215-E307027EBFE8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899987-455E-4392-92F0-AA846D0830E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899987-455E-4392-92F0-AA846D0830EB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43081-7AF5-4235-BC10-4614594E40E2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42F7B-9F07-4EB0-B412-BF3B69331A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43081-7AF5-4235-BC10-4614594E40E2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42F7B-9F07-4EB0-B412-BF3B69331A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43081-7AF5-4235-BC10-4614594E40E2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42F7B-9F07-4EB0-B412-BF3B69331A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43081-7AF5-4235-BC10-4614594E40E2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42F7B-9F07-4EB0-B412-BF3B69331A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43081-7AF5-4235-BC10-4614594E40E2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42F7B-9F07-4EB0-B412-BF3B69331A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43081-7AF5-4235-BC10-4614594E40E2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42F7B-9F07-4EB0-B412-BF3B69331A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43081-7AF5-4235-BC10-4614594E40E2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42F7B-9F07-4EB0-B412-BF3B69331A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43081-7AF5-4235-BC10-4614594E40E2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42F7B-9F07-4EB0-B412-BF3B69331A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43081-7AF5-4235-BC10-4614594E40E2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42F7B-9F07-4EB0-B412-BF3B69331A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43081-7AF5-4235-BC10-4614594E40E2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42F7B-9F07-4EB0-B412-BF3B69331A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43081-7AF5-4235-BC10-4614594E40E2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42F7B-9F07-4EB0-B412-BF3B69331A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43081-7AF5-4235-BC10-4614594E40E2}" type="datetimeFigureOut">
              <a:rPr lang="en-US" smtClean="0"/>
              <a:t>3/5/2019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42F7B-9F07-4EB0-B412-BF3B69331A4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67000"/>
            <a:ext cx="7772400" cy="1470025"/>
          </a:xfrm>
        </p:spPr>
        <p:txBody>
          <a:bodyPr>
            <a:noAutofit/>
          </a:bodyPr>
          <a:lstStyle/>
          <a:p>
            <a:r>
              <a:rPr lang="en-US" sz="11500" dirty="0" smtClean="0">
                <a:latin typeface="Bodoni MT" pitchFamily="18" charset="0"/>
              </a:rPr>
              <a:t>BIOLOGY</a:t>
            </a:r>
            <a:endParaRPr lang="en-US" sz="11500" dirty="0"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152400"/>
          <a:ext cx="8839200" cy="6592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2464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/ SCOPE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G.E.S.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KHAN</a:t>
                      </a:r>
                      <a:r>
                        <a:rPr lang="en-US" baseline="0" dirty="0" smtClean="0"/>
                        <a:t> ACADEMY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0938">
                <a:tc rowSpan="6">
                  <a:txBody>
                    <a:bodyPr/>
                    <a:lstStyle/>
                    <a:p>
                      <a:r>
                        <a:rPr lang="en-US" sz="2400" dirty="0" smtClean="0"/>
                        <a:t>INTERACTIONS IN NATURE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Specific Habitats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US" sz="2400" dirty="0" smtClean="0"/>
                        <a:t>Ecological Relationship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en-US" sz="2400" dirty="0" smtClean="0"/>
                        <a:t>-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Trophic</a:t>
                      </a:r>
                      <a:r>
                        <a:rPr lang="en-US" sz="2400" baseline="0" dirty="0" smtClean="0"/>
                        <a:t> levels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09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Biological</a:t>
                      </a:r>
                      <a:r>
                        <a:rPr lang="en-US" sz="2400" baseline="0" dirty="0" smtClean="0"/>
                        <a:t> associations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US" sz="2400" dirty="0" smtClean="0"/>
                        <a:t>Community Ecology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en-US" sz="2400" dirty="0" smtClean="0"/>
                        <a:t>-</a:t>
                      </a:r>
                      <a:r>
                        <a:rPr lang="en-US" sz="2400" baseline="0" dirty="0" smtClean="0"/>
                        <a:t> Ecological Relationships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0665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Population dynamics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Population Ecology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06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Biological pest control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06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Ecological</a:t>
                      </a:r>
                      <a:r>
                        <a:rPr lang="en-US" sz="2400" baseline="0" dirty="0" smtClean="0"/>
                        <a:t> Association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Community Ecology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906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Soil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Biogeochemical cycles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105792"/>
          <a:ext cx="8839200" cy="6565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9391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/ SCOPE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G.E.S.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KHAN</a:t>
                      </a:r>
                      <a:r>
                        <a:rPr lang="en-US" baseline="0" dirty="0" smtClean="0"/>
                        <a:t> ACADEMY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5612">
                <a:tc rowSpan="8">
                  <a:txBody>
                    <a:bodyPr/>
                    <a:lstStyle/>
                    <a:p>
                      <a:r>
                        <a:rPr lang="en-US" sz="2400" dirty="0" smtClean="0"/>
                        <a:t>LIFE PROCESSES</a:t>
                      </a:r>
                    </a:p>
                    <a:p>
                      <a:r>
                        <a:rPr lang="en-US" sz="2400" dirty="0" smtClean="0"/>
                        <a:t>(Mammalian Anatomy and Physiology)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Dissection of small mammals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96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Nutrition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US" sz="2400" dirty="0" smtClean="0"/>
                        <a:t>Digestive system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8525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Transport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Circulatory system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2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Respiration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Respiratory System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17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Excretion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Excretory system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66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Movement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Muscular Skeletal system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67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Reproduction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Reproduction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676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Control and Coordination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US" sz="2400" baseline="0" dirty="0" smtClean="0"/>
                        <a:t>Nervous system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en-US" sz="2400" baseline="0" dirty="0" smtClean="0"/>
                        <a:t>- Endocrine system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152400"/>
          <a:ext cx="8839200" cy="4695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2464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/ SCOPE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G.E.S.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KHAN</a:t>
                      </a:r>
                      <a:r>
                        <a:rPr lang="en-US" baseline="0" dirty="0" smtClean="0"/>
                        <a:t> ACADEMY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0938">
                <a:tc rowSpan="4">
                  <a:txBody>
                    <a:bodyPr/>
                    <a:lstStyle/>
                    <a:p>
                      <a:r>
                        <a:rPr lang="en-US" sz="2400" dirty="0" smtClean="0"/>
                        <a:t>Humans and their environment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Natural resources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US" sz="2400" dirty="0" smtClean="0"/>
                        <a:t>Protecting</a:t>
                      </a:r>
                      <a:r>
                        <a:rPr lang="en-US" sz="2400" baseline="0" dirty="0" smtClean="0"/>
                        <a:t>  Biodiversity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093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Consequences of human</a:t>
                      </a:r>
                      <a:r>
                        <a:rPr lang="en-US" sz="2400" baseline="0" dirty="0" smtClean="0"/>
                        <a:t> interference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US" sz="2400" dirty="0" smtClean="0"/>
                        <a:t>Threats to Biodiversity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066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Humans </a:t>
                      </a:r>
                      <a:r>
                        <a:rPr lang="en-US" sz="2400" baseline="0" dirty="0" smtClean="0"/>
                        <a:t> and harmful microbes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Immunity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06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Health and hygiene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2590800"/>
            <a:ext cx="8229600" cy="1447800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C00000"/>
                </a:solidFill>
                <a:latin typeface="Georgia" pitchFamily="18" charset="0"/>
              </a:rPr>
              <a:t>YEAR THREE (3)</a:t>
            </a:r>
            <a:endParaRPr lang="en-US" sz="6600" dirty="0">
              <a:solidFill>
                <a:srgbClr val="C000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76200"/>
          <a:ext cx="8763000" cy="6734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8201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/ SCOPE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G.E.S.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KHAN ACADEMY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6376">
                <a:tc rowSpan="5">
                  <a:txBody>
                    <a:bodyPr/>
                    <a:lstStyle/>
                    <a:p>
                      <a:r>
                        <a:rPr lang="en-US" sz="2400" dirty="0" smtClean="0"/>
                        <a:t>PLANT</a:t>
                      </a:r>
                      <a:r>
                        <a:rPr lang="en-US" sz="2400" baseline="0" dirty="0" smtClean="0"/>
                        <a:t> STRUCTURE AND PHYSIOLOGY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Morphology of monocotyledonous and dicotyledonous</a:t>
                      </a:r>
                      <a:r>
                        <a:rPr lang="en-US" sz="2400" baseline="0" dirty="0" smtClean="0"/>
                        <a:t> plants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252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Internal structure of roots, stem and leaves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252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Growth</a:t>
                      </a:r>
                      <a:r>
                        <a:rPr lang="en-US" sz="2400" baseline="0" dirty="0" smtClean="0"/>
                        <a:t> and development of plants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95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Photosynthesis</a:t>
                      </a:r>
                      <a:r>
                        <a:rPr lang="en-US" sz="2400" baseline="0" dirty="0" smtClean="0"/>
                        <a:t> and mineral nutrients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Photosynthesis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63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Gaseous</a:t>
                      </a:r>
                      <a:r>
                        <a:rPr lang="en-US" sz="2400" baseline="0" dirty="0" smtClean="0"/>
                        <a:t> exchange</a:t>
                      </a:r>
                    </a:p>
                    <a:p>
                      <a:r>
                        <a:rPr lang="en-US" sz="2400" baseline="0" dirty="0" smtClean="0"/>
                        <a:t>(Aerobic and Anaerobic respiration)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76201"/>
          <a:ext cx="8763000" cy="4304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9588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/ SCOPE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G.E.S.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KHAN ACADEMY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3397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PLANT</a:t>
                      </a:r>
                      <a:r>
                        <a:rPr lang="en-US" sz="2400" baseline="0" dirty="0" smtClean="0"/>
                        <a:t> STRUCTURE AND PHYSIOLOGY</a:t>
                      </a:r>
                      <a:endParaRPr lang="en-US" sz="2400" dirty="0" smtClean="0"/>
                    </a:p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Transport</a:t>
                      </a:r>
                    </a:p>
                    <a:p>
                      <a:r>
                        <a:rPr lang="en-US" sz="2400" dirty="0" smtClean="0"/>
                        <a:t>(Transpiration)</a:t>
                      </a:r>
                      <a:endParaRPr lang="en-US" sz="2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671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Excretion in plants</a:t>
                      </a:r>
                      <a:endParaRPr lang="en-US" sz="2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671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Reproduction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2400" baseline="0" dirty="0" smtClean="0"/>
                        <a:t>Types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2400" baseline="0" dirty="0" smtClean="0"/>
                        <a:t> Reproduction in plants and animals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Reproduction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76201"/>
          <a:ext cx="8763000" cy="6648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320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/ SCOPE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G.E.S.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KHAN ACADEMY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2566">
                <a:tc rowSpan="7">
                  <a:txBody>
                    <a:bodyPr/>
                    <a:lstStyle/>
                    <a:p>
                      <a:r>
                        <a:rPr lang="en-US" sz="2400" dirty="0" smtClean="0"/>
                        <a:t>CELL BIOLOGY, GENETICS AND EVOLUTION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Nucleic</a:t>
                      </a:r>
                      <a:r>
                        <a:rPr lang="en-US" sz="2400" baseline="0" dirty="0" smtClean="0"/>
                        <a:t> acids</a:t>
                      </a:r>
                      <a:endParaRPr lang="en-US" sz="2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en-US" sz="2400" dirty="0" smtClean="0"/>
                        <a:t>DNA as a genetic material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7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DNA structure</a:t>
                      </a:r>
                      <a:r>
                        <a:rPr lang="en-US" sz="2400" baseline="0" dirty="0" smtClean="0"/>
                        <a:t> and replication</a:t>
                      </a:r>
                      <a:endParaRPr lang="en-US" sz="2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4319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Protein synthesis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Central dogma</a:t>
                      </a:r>
                    </a:p>
                    <a:p>
                      <a:r>
                        <a:rPr lang="en-US" sz="2400" dirty="0" smtClean="0"/>
                        <a:t>(DNA to RNA to Protein)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2400" baseline="0" dirty="0" smtClean="0"/>
                        <a:t>Central dogma and genetic code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2400" baseline="0" dirty="0" smtClean="0"/>
                        <a:t> Transcription and Translation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72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Cell cycles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Reproduction and cell division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78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Heredity</a:t>
                      </a:r>
                      <a:endParaRPr lang="en-US" sz="2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78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Variation</a:t>
                      </a:r>
                      <a:endParaRPr lang="en-US" sz="2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78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Evolution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Evolution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237918"/>
          <a:ext cx="8763000" cy="6248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3724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/ SCOPE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G.E.S.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KHAN ACADEMY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5552">
                <a:tc rowSpan="6">
                  <a:txBody>
                    <a:bodyPr/>
                    <a:lstStyle/>
                    <a:p>
                      <a:r>
                        <a:rPr lang="en-US" sz="2400" dirty="0" smtClean="0"/>
                        <a:t>BIOLOGY</a:t>
                      </a:r>
                      <a:r>
                        <a:rPr lang="en-US" sz="2400" baseline="0" dirty="0" smtClean="0"/>
                        <a:t> AND INDUSTRY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Biology and water industry</a:t>
                      </a:r>
                      <a:endParaRPr lang="en-US" sz="2400" dirty="0"/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33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Biology and fishing  industry</a:t>
                      </a:r>
                      <a:endParaRPr lang="en-US" sz="2400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6319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Biology and food industry</a:t>
                      </a:r>
                      <a:endParaRPr lang="en-US" sz="2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338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Biology and Agriculture</a:t>
                      </a:r>
                      <a:endParaRPr lang="en-US" sz="2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36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Biotechnology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Biotechnology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2400" dirty="0" smtClean="0"/>
                        <a:t>DNA cloning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2400" dirty="0" smtClean="0"/>
                        <a:t> DNA analysis method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36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Biological </a:t>
                      </a:r>
                      <a:r>
                        <a:rPr lang="en-US" sz="2400" baseline="0" dirty="0" smtClean="0"/>
                        <a:t> fuel generation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237918"/>
          <a:ext cx="8763000" cy="3973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3724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/ SCOPE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G.E.S.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KHAN ACADEMY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5552">
                <a:tc rowSpan="4"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Developmental Biology</a:t>
                      </a:r>
                      <a:endParaRPr lang="en-US" sz="2400" dirty="0"/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33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Development and Differentiation</a:t>
                      </a:r>
                      <a:endParaRPr lang="en-US" sz="2400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6319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Signaling and transcription factors in development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338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Apoptosis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Overview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3716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Bodoni MT" pitchFamily="18" charset="0"/>
              </a:rPr>
              <a:t>SECTIONS / SCOPE OF G.E.S SYLLABUS</a:t>
            </a:r>
            <a:endParaRPr lang="en-US" dirty="0">
              <a:latin typeface="Bodoni M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Georgia" pitchFamily="18" charset="0"/>
              </a:rPr>
              <a:t>Introduction to Biology</a:t>
            </a:r>
          </a:p>
          <a:p>
            <a:r>
              <a:rPr lang="en-US" dirty="0" smtClean="0">
                <a:latin typeface="Georgia" pitchFamily="18" charset="0"/>
              </a:rPr>
              <a:t>Cells</a:t>
            </a:r>
          </a:p>
          <a:p>
            <a:r>
              <a:rPr lang="en-US" dirty="0" smtClean="0">
                <a:latin typeface="Georgia" pitchFamily="18" charset="0"/>
              </a:rPr>
              <a:t>Life processes</a:t>
            </a:r>
          </a:p>
          <a:p>
            <a:r>
              <a:rPr lang="en-US" dirty="0" smtClean="0">
                <a:latin typeface="Georgia" pitchFamily="18" charset="0"/>
              </a:rPr>
              <a:t>Diversity</a:t>
            </a:r>
          </a:p>
          <a:p>
            <a:r>
              <a:rPr lang="en-US" dirty="0" smtClean="0">
                <a:latin typeface="Georgia" pitchFamily="18" charset="0"/>
              </a:rPr>
              <a:t>Interactions in nature</a:t>
            </a:r>
          </a:p>
          <a:p>
            <a:r>
              <a:rPr lang="en-US" dirty="0" smtClean="0">
                <a:latin typeface="Georgia" pitchFamily="18" charset="0"/>
              </a:rPr>
              <a:t>Humans and their environment</a:t>
            </a:r>
          </a:p>
          <a:p>
            <a:r>
              <a:rPr lang="en-US" dirty="0" smtClean="0">
                <a:latin typeface="Georgia" pitchFamily="18" charset="0"/>
              </a:rPr>
              <a:t>Genetics and evolution</a:t>
            </a:r>
          </a:p>
          <a:p>
            <a:r>
              <a:rPr lang="en-US" dirty="0" smtClean="0">
                <a:latin typeface="Georgia" pitchFamily="18" charset="0"/>
              </a:rPr>
              <a:t>Biotechnology</a:t>
            </a:r>
            <a:endParaRPr lang="en-US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9718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Georgia" pitchFamily="18" charset="0"/>
              </a:rPr>
              <a:t>THANK YOU!</a:t>
            </a:r>
            <a:endParaRPr lang="en-US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2590800"/>
            <a:ext cx="8229600" cy="1447800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00B050"/>
                </a:solidFill>
                <a:latin typeface="Georgia" pitchFamily="18" charset="0"/>
              </a:rPr>
              <a:t>YEAR ONE (1)</a:t>
            </a:r>
            <a:endParaRPr lang="en-US" sz="6600" dirty="0">
              <a:solidFill>
                <a:srgbClr val="00B05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533400"/>
          <a:ext cx="8610600" cy="58004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SECTIONS / SCOPE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G.E.S.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KHAN ACADEMY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3009">
                <a:tc rowSpan="7">
                  <a:txBody>
                    <a:bodyPr/>
                    <a:lstStyle/>
                    <a:p>
                      <a:r>
                        <a:rPr lang="en-US" sz="2400" dirty="0" smtClean="0"/>
                        <a:t>Introduction to Biology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Biology as a science of life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Calibri"/>
                          <a:cs typeface="Times New Roman"/>
                        </a:rPr>
                        <a:t>What is life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54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Calibri"/>
                          <a:cs typeface="Times New Roman"/>
                        </a:rPr>
                        <a:t>How biologist work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Scientific methods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54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Calibri"/>
                          <a:cs typeface="Times New Roman"/>
                        </a:rPr>
                        <a:t>Importance of biology</a:t>
                      </a: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30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Body symmetry and orientation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54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The microscope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The</a:t>
                      </a:r>
                      <a:r>
                        <a:rPr lang="en-US" sz="2400" baseline="0" dirty="0" smtClean="0"/>
                        <a:t> Microscope</a:t>
                      </a:r>
                      <a:endParaRPr lang="en-US" sz="2400" dirty="0" smtClean="0"/>
                    </a:p>
                    <a:p>
                      <a:endParaRPr lang="en-US" sz="2400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54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Biological drawings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endParaRPr lang="en-US" sz="2400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54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304800"/>
          <a:ext cx="8686800" cy="6242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9954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</a:t>
                      </a:r>
                      <a:r>
                        <a:rPr lang="en-US" baseline="0" dirty="0" smtClean="0"/>
                        <a:t> / SCOPE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G.E.S.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KHAN ACADEMY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0437"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2. CELL BIOLOGY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Cell as a unit of life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Basic characteristics  of the cell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Structure of a cell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Introduction to cells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Cell theory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9954"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Types and classes of cell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Prokaryotic and eukaryotic cells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9954"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Specialized eukaryotic cells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9954"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Relationship of cells to tissues, organ, organ system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457200"/>
          <a:ext cx="8686800" cy="35292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 / SCOPE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G.E.S.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KHAN ACADEMY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Calibri"/>
                          <a:cs typeface="Times New Roman"/>
                        </a:rPr>
                        <a:t>Movement of substances into and out of a cell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Fluid mosaic model of cell membrane;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Diffusion and osmosis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Types of solution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Hypotonic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-passive transport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130825"/>
          <a:ext cx="8686800" cy="6629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2620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</a:t>
                      </a:r>
                      <a:r>
                        <a:rPr lang="en-US" baseline="0" dirty="0" smtClean="0"/>
                        <a:t> / SCOPE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G.E.S.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KHAN ACADEMY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167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LIFE </a:t>
                      </a: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PROCESSES IN LIVINGTHINGS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2200" dirty="0">
                          <a:latin typeface="Calibri"/>
                          <a:ea typeface="Calibri"/>
                          <a:cs typeface="Times New Roman"/>
                        </a:rPr>
                        <a:t>Amoeba , paramecium, euglena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2200" dirty="0" err="1">
                          <a:latin typeface="Calibri"/>
                          <a:ea typeface="Calibri"/>
                          <a:cs typeface="Times New Roman"/>
                        </a:rPr>
                        <a:t>spyrogyra</a:t>
                      </a:r>
                      <a:r>
                        <a:rPr lang="en-US" sz="2200" dirty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200" dirty="0" err="1">
                          <a:latin typeface="Calibri"/>
                          <a:ea typeface="Calibri"/>
                          <a:cs typeface="Times New Roman"/>
                        </a:rPr>
                        <a:t>rhizopus</a:t>
                      </a:r>
                      <a:endParaRPr lang="en-US" sz="2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Calibri"/>
                          <a:ea typeface="Calibri"/>
                          <a:cs typeface="Times New Roman"/>
                        </a:rPr>
                        <a:t>-mosses and ferns,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Calibri"/>
                          <a:ea typeface="Calibri"/>
                          <a:cs typeface="Times New Roman"/>
                        </a:rPr>
                        <a:t>-Cockroach and butterfly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Calibri"/>
                          <a:ea typeface="Calibri"/>
                          <a:cs typeface="Times New Roman"/>
                        </a:rPr>
                        <a:t>-weevils or cotton strainers,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Calibri"/>
                          <a:ea typeface="Calibri"/>
                          <a:cs typeface="Times New Roman"/>
                        </a:rPr>
                        <a:t>-termites or honey bees,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Calibri"/>
                          <a:ea typeface="Calibri"/>
                          <a:cs typeface="Times New Roman"/>
                        </a:rPr>
                        <a:t>-tilapia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Calibri"/>
                          <a:ea typeface="Calibri"/>
                          <a:cs typeface="Times New Roman"/>
                        </a:rPr>
                        <a:t>-toad or frog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Calibri"/>
                          <a:ea typeface="Calibri"/>
                          <a:cs typeface="Times New Roman"/>
                        </a:rPr>
                        <a:t>- lizard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Calibri"/>
                          <a:ea typeface="Calibri"/>
                          <a:cs typeface="Times New Roman"/>
                        </a:rPr>
                        <a:t>-domestic fowl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Calibri"/>
                          <a:ea typeface="Calibri"/>
                          <a:cs typeface="Times New Roman"/>
                        </a:rPr>
                        <a:t>Scientific </a:t>
                      </a:r>
                      <a:r>
                        <a:rPr lang="en-US" sz="2200" dirty="0" smtClean="0">
                          <a:latin typeface="Calibri"/>
                          <a:ea typeface="Calibri"/>
                          <a:cs typeface="Times New Roman"/>
                        </a:rPr>
                        <a:t>inquiry</a:t>
                      </a:r>
                      <a:endParaRPr lang="en-US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2590800"/>
            <a:ext cx="8229600" cy="1447800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chemeClr val="accent6">
                    <a:lumMod val="75000"/>
                  </a:schemeClr>
                </a:solidFill>
                <a:latin typeface="Georgia" pitchFamily="18" charset="0"/>
              </a:rPr>
              <a:t>YEAR TWO (2)</a:t>
            </a:r>
            <a:endParaRPr lang="en-US" sz="6600" dirty="0">
              <a:solidFill>
                <a:schemeClr val="accent6">
                  <a:lumMod val="75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228600"/>
          <a:ext cx="8763000" cy="172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SECTION</a:t>
                      </a:r>
                      <a:r>
                        <a:rPr lang="en-US" baseline="0" dirty="0" smtClean="0"/>
                        <a:t> / SCOPE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G.E.S.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KHAN ACADEMY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22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DIVERSITY</a:t>
                      </a:r>
                    </a:p>
                    <a:p>
                      <a:r>
                        <a:rPr lang="en-US" sz="2400" dirty="0" smtClean="0"/>
                        <a:t>(DIVERSITY OF LIVING THINGS)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US" sz="2400" dirty="0" smtClean="0"/>
                        <a:t>The five (5) kingdoms and      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en-US" sz="2400" baseline="0" dirty="0" smtClean="0"/>
                        <a:t>  </a:t>
                      </a:r>
                      <a:r>
                        <a:rPr lang="en-US" sz="2400" dirty="0" smtClean="0"/>
                        <a:t>Hierarchy of classification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2400" dirty="0" smtClean="0"/>
                        <a:t> Classification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543</Words>
  <Application>Microsoft Office PowerPoint</Application>
  <PresentationFormat>On-screen Show (4:3)</PresentationFormat>
  <Paragraphs>183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Bodoni MT</vt:lpstr>
      <vt:lpstr>Calibri</vt:lpstr>
      <vt:lpstr>Georgia</vt:lpstr>
      <vt:lpstr>Times New Roman</vt:lpstr>
      <vt:lpstr>Office Theme</vt:lpstr>
      <vt:lpstr>BIOLOGY</vt:lpstr>
      <vt:lpstr>SECTIONS / SCOPE OF G.E.S SYLLABUS</vt:lpstr>
      <vt:lpstr>YEAR ONE (1)</vt:lpstr>
      <vt:lpstr>PowerPoint Presentation</vt:lpstr>
      <vt:lpstr>PowerPoint Presentation</vt:lpstr>
      <vt:lpstr>PowerPoint Presentation</vt:lpstr>
      <vt:lpstr>PowerPoint Presentation</vt:lpstr>
      <vt:lpstr>YEAR TWO (2)</vt:lpstr>
      <vt:lpstr>PowerPoint Presentation</vt:lpstr>
      <vt:lpstr>PowerPoint Presentation</vt:lpstr>
      <vt:lpstr>PowerPoint Presentation</vt:lpstr>
      <vt:lpstr>PowerPoint Presentation</vt:lpstr>
      <vt:lpstr>YEAR THREE (3)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Overview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BIOLOGY</dc:title>
  <dc:creator>LENOVO</dc:creator>
  <cp:lastModifiedBy>Como, Marina</cp:lastModifiedBy>
  <cp:revision>21</cp:revision>
  <dcterms:created xsi:type="dcterms:W3CDTF">2018-08-30T16:45:11Z</dcterms:created>
  <dcterms:modified xsi:type="dcterms:W3CDTF">2019-03-05T16:56:41Z</dcterms:modified>
</cp:coreProperties>
</file>