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5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6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30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59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9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9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0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0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60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7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  <p:sp>
        <p:nvSpPr>
          <p:cNvPr id="1048671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  <p:sp>
        <p:nvSpPr>
          <p:cNvPr id="1048700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701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  <p:sp>
        <p:nvSpPr>
          <p:cNvPr id="1048666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58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58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59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7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7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  <p:sp>
        <p:nvSpPr>
          <p:cNvPr id="1048675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8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9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5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  <p:sp>
        <p:nvSpPr>
          <p:cNvPr id="1048689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0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1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92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93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94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D0FF846-0E9C-4E34-8E69-F16C91582B91}" type="datetimeFigureOut">
              <a:rPr lang="en-US" smtClean="0"/>
              <a:t>3/5/2019</a:t>
            </a:fld>
            <a:endParaRPr lang="en-GB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5456F8-0914-4675-819A-815AF5DD7F8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914400" y="1500174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CORE MATHEMATICS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TWO</a:t>
            </a:r>
            <a:endParaRPr lang="en-GB" dirty="0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42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PLANE GEOMETRY II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CIRCLE THEOREM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TRIGONOMETRY I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SEQUENCE &amp; SERIES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RIGID MOTION II &amp; ENLARGEMENT</a:t>
            </a:r>
            <a:endParaRPr lang="en-GB" dirty="0"/>
          </a:p>
        </p:txBody>
      </p:sp>
      <p:sp>
        <p:nvSpPr>
          <p:cNvPr id="104864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44625"/>
            <a:ext cx="4041775" cy="3941763"/>
          </a:xfrm>
        </p:spPr>
        <p:txBody>
          <a:bodyPr/>
          <a:lstStyle/>
          <a:p>
            <a:r>
              <a:rPr lang="en-GB" dirty="0" smtClean="0"/>
              <a:t>CIRCLES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TRIGONOMETRY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ALGEBRA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TRANSFORMATION</a:t>
            </a: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THREE</a:t>
            </a:r>
            <a:endParaRPr lang="en-GB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46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  <a:endParaRPr lang="en-GB" dirty="0"/>
          </a:p>
        </p:txBody>
      </p:sp>
      <p:sp>
        <p:nvSpPr>
          <p:cNvPr id="1048647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A. MENSURATION</a:t>
            </a:r>
          </a:p>
          <a:p>
            <a:r>
              <a:rPr lang="en-GB" dirty="0" smtClean="0"/>
              <a:t> NETS OF SOLIDS</a:t>
            </a:r>
          </a:p>
          <a:p>
            <a:r>
              <a:rPr lang="en-GB" dirty="0" smtClean="0"/>
              <a:t>SURFACE AREA OF SOLIDS</a:t>
            </a:r>
          </a:p>
          <a:p>
            <a:r>
              <a:rPr lang="en-GB" dirty="0" smtClean="0"/>
              <a:t>VOLUME OF SOLIDS</a:t>
            </a:r>
          </a:p>
          <a:p>
            <a:r>
              <a:rPr lang="en-GB" dirty="0" smtClean="0"/>
              <a:t>GLOBAL MATHS (DISTANCE OF ARCS &amp; SPHERES)</a:t>
            </a:r>
          </a:p>
        </p:txBody>
      </p:sp>
      <p:sp>
        <p:nvSpPr>
          <p:cNvPr id="104864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GB" dirty="0" smtClean="0"/>
              <a:t>CROSS SECTION OF 3D OBJECTS</a:t>
            </a:r>
          </a:p>
          <a:p>
            <a:pPr marL="457200" indent="-457200">
              <a:buAutoNum type="alphaUcPeriod"/>
            </a:pPr>
            <a:r>
              <a:rPr lang="en-GB" dirty="0" smtClean="0"/>
              <a:t>SURFACE AREA OF SOLIDS</a:t>
            </a:r>
          </a:p>
          <a:p>
            <a:pPr marL="457200" indent="-457200">
              <a:buAutoNum type="alphaUcPeriod"/>
            </a:pPr>
            <a:r>
              <a:rPr lang="en-GB" dirty="0" smtClean="0"/>
              <a:t>VOLUME OF SOLIDS</a:t>
            </a:r>
          </a:p>
          <a:p>
            <a:pPr marL="457200" indent="-457200">
              <a:buAutoNum type="alphaUcPeriod"/>
            </a:pPr>
            <a:r>
              <a:rPr lang="en-GB" b="1" dirty="0" smtClean="0"/>
              <a:t>*DENSITY*</a:t>
            </a: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THREE</a:t>
            </a:r>
            <a:endParaRPr lang="en-GB" dirty="0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51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  <a:endParaRPr lang="en-GB" dirty="0"/>
          </a:p>
        </p:txBody>
      </p:sp>
      <p:sp>
        <p:nvSpPr>
          <p:cNvPr id="1048652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TRIGONOMETRY II</a:t>
            </a:r>
          </a:p>
          <a:p>
            <a:r>
              <a:rPr lang="en-GB" dirty="0" smtClean="0"/>
              <a:t>GRAPHS OF TRIGONOMETRIC FUNCTIONS</a:t>
            </a:r>
          </a:p>
          <a:p>
            <a:r>
              <a:rPr lang="en-GB" dirty="0" smtClean="0"/>
              <a:t>TRIGONOMETRIC</a:t>
            </a:r>
          </a:p>
          <a:p>
            <a:endParaRPr lang="en-GB" dirty="0"/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5833" lnSpcReduction="10000"/>
          </a:bodyPr>
          <a:lstStyle/>
          <a:p>
            <a:r>
              <a:rPr lang="en-GB" dirty="0" smtClean="0"/>
              <a:t>GRAPH OF TRIGONOMETRIC  FUNCTIONS</a:t>
            </a:r>
          </a:p>
          <a:p>
            <a:r>
              <a:rPr lang="en-GB" dirty="0" smtClean="0"/>
              <a:t>TRIGONOMETRIC  EQUATIONS</a:t>
            </a:r>
          </a:p>
          <a:p>
            <a:r>
              <a:rPr lang="en-GB" b="1" i="1" dirty="0" smtClean="0"/>
              <a:t>*INTRODUCTION OF AMPITUDE, MIDLINE AND EXTREMA OF TRIGONOMETRIC  FUNCTIONS*</a:t>
            </a:r>
          </a:p>
          <a:p>
            <a:r>
              <a:rPr lang="en-GB" b="1" i="1" dirty="0" smtClean="0"/>
              <a:t>*GRAPHS OF SINUSODAL FUNCTIONS*</a:t>
            </a:r>
          </a:p>
          <a:p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THREE</a:t>
            </a:r>
            <a:endParaRPr lang="en-GB" dirty="0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56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A. LOGICAL REASONING</a:t>
            </a:r>
          </a:p>
          <a:p>
            <a:pPr>
              <a:buNone/>
            </a:pPr>
            <a:r>
              <a:rPr lang="en-GB" dirty="0"/>
              <a:t>B</a:t>
            </a:r>
            <a:r>
              <a:rPr lang="en-GB" dirty="0" smtClean="0"/>
              <a:t>.CONSTRUCTION</a:t>
            </a:r>
          </a:p>
          <a:p>
            <a:r>
              <a:rPr lang="en-GB" dirty="0" smtClean="0"/>
              <a:t>CONSTRUCTION OF  ANGLES</a:t>
            </a:r>
          </a:p>
          <a:p>
            <a:r>
              <a:rPr lang="en-GB" dirty="0" smtClean="0"/>
              <a:t>CONSTRUCTION OF LINE SEGMENTS</a:t>
            </a:r>
          </a:p>
          <a:p>
            <a:r>
              <a:rPr lang="en-GB" dirty="0" smtClean="0"/>
              <a:t>CONSTRUCTION OF PLANE FIGURES</a:t>
            </a:r>
          </a:p>
          <a:p>
            <a:endParaRPr lang="en-GB" dirty="0"/>
          </a:p>
        </p:txBody>
      </p:sp>
      <p:sp>
        <p:nvSpPr>
          <p:cNvPr id="1048658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5833" lnSpcReduction="10000"/>
          </a:bodyPr>
          <a:lstStyle/>
          <a:p>
            <a:pPr marL="457200" indent="-457200">
              <a:buAutoNum type="alphaUcPeriod"/>
            </a:pPr>
            <a:r>
              <a:rPr lang="en-GB" dirty="0" smtClean="0"/>
              <a:t>------</a:t>
            </a:r>
          </a:p>
          <a:p>
            <a:pPr marL="457200" indent="-457200">
              <a:buAutoNum type="alphaUcPeriod"/>
            </a:pPr>
            <a:r>
              <a:rPr lang="en-GB" dirty="0" smtClean="0"/>
              <a:t>BASIC PLANE GEOMETRY  AND GEOMETRIC CONSTRUCTION</a:t>
            </a:r>
          </a:p>
          <a:p>
            <a:pPr marL="457200" indent="-457200"/>
            <a:r>
              <a:rPr lang="en-GB" dirty="0" smtClean="0"/>
              <a:t>CONSTRUCTION OF  ANGLES</a:t>
            </a:r>
          </a:p>
          <a:p>
            <a:pPr marL="457200" indent="-457200"/>
            <a:r>
              <a:rPr lang="en-GB" dirty="0" smtClean="0"/>
              <a:t>CONSTRUCTION OF LINES</a:t>
            </a:r>
          </a:p>
          <a:p>
            <a:pPr marL="457200" indent="-457200"/>
            <a:r>
              <a:rPr lang="en-GB" dirty="0" smtClean="0"/>
              <a:t>CONSTRUCTION OF PLANE FIGURES</a:t>
            </a:r>
          </a:p>
          <a:p>
            <a:pPr marL="457200" indent="-457200"/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58166" cy="181927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GES MATHS SYLLABUS VERSUS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KHAN ACADEMY CURRICULUM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ONE </a:t>
            </a:r>
            <a:endParaRPr lang="en-GB" dirty="0"/>
          </a:p>
        </p:txBody>
      </p:sp>
      <p:sp>
        <p:nvSpPr>
          <p:cNvPr id="104860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07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REAL NUMBER SYSTEM</a:t>
            </a:r>
          </a:p>
          <a:p>
            <a:r>
              <a:rPr lang="en-GB" dirty="0" smtClean="0"/>
              <a:t>NUMERATION SYSTEM</a:t>
            </a:r>
          </a:p>
          <a:p>
            <a:r>
              <a:rPr lang="en-GB" dirty="0" smtClean="0"/>
              <a:t>LINEAR EQUATIONS AND INEQUALITIES</a:t>
            </a:r>
          </a:p>
          <a:p>
            <a:r>
              <a:rPr lang="en-GB" dirty="0" smtClean="0"/>
              <a:t>SURDS</a:t>
            </a:r>
          </a:p>
          <a:p>
            <a:r>
              <a:rPr lang="en-GB" dirty="0" smtClean="0"/>
              <a:t>RELATIONS AND FUNCTIONS</a:t>
            </a:r>
            <a:endParaRPr lang="en-GB" dirty="0"/>
          </a:p>
        </p:txBody>
      </p:sp>
      <p:sp>
        <p:nvSpPr>
          <p:cNvPr id="104860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INTRODUCTION TO ALGEBRAIC EXPRESSIONS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ONE </a:t>
            </a:r>
            <a:endParaRPr lang="en-GB" dirty="0"/>
          </a:p>
        </p:txBody>
      </p:sp>
      <p:sp>
        <p:nvSpPr>
          <p:cNvPr id="104861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12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5833" lnSpcReduction="10000"/>
          </a:bodyPr>
          <a:lstStyle/>
          <a:p>
            <a:r>
              <a:rPr lang="en-GB" dirty="0" smtClean="0"/>
              <a:t>SET</a:t>
            </a:r>
          </a:p>
          <a:p>
            <a:r>
              <a:rPr lang="en-GB" dirty="0" smtClean="0"/>
              <a:t>PLANE GEOMETRY</a:t>
            </a:r>
          </a:p>
          <a:p>
            <a:r>
              <a:rPr lang="en-GB" dirty="0" smtClean="0"/>
              <a:t>BEARINGS AND VECTORS</a:t>
            </a:r>
          </a:p>
          <a:p>
            <a:r>
              <a:rPr lang="en-GB" dirty="0" smtClean="0"/>
              <a:t>STATISTICS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MEASURE OF CENTRAL TENDENCIES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MEASURE OF DISPERSION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GRAPHICAL REP. OF DATA</a:t>
            </a:r>
            <a:endParaRPr lang="en-GB" dirty="0"/>
          </a:p>
        </p:txBody>
      </p:sp>
      <p:sp>
        <p:nvSpPr>
          <p:cNvPr id="10486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13255" cy="39417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-----</a:t>
            </a:r>
          </a:p>
          <a:p>
            <a:r>
              <a:rPr lang="en-GB" dirty="0" smtClean="0"/>
              <a:t>BASIC GEOMETRY</a:t>
            </a:r>
          </a:p>
          <a:p>
            <a:r>
              <a:rPr lang="en-GB" dirty="0" smtClean="0"/>
              <a:t>---------</a:t>
            </a:r>
          </a:p>
          <a:p>
            <a:r>
              <a:rPr lang="en-GB" dirty="0" smtClean="0"/>
              <a:t>STATISTICS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MEASURE OF CENTRAL TENDENCIES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MEASURE OF DISPERSION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GRAPHICAL REP. OF DATA</a:t>
            </a:r>
          </a:p>
          <a:p>
            <a:pPr>
              <a:buFont typeface="Wingdings" pitchFamily="2" charset="2"/>
              <a:buChar char="q"/>
            </a:pPr>
            <a:r>
              <a:rPr lang="en-GB" b="1" i="1" dirty="0" smtClean="0"/>
              <a:t>BOX AND WHISKER PLOT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ONE</a:t>
            </a:r>
            <a:endParaRPr lang="en-GB" dirty="0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17" name="Content Placeholder 4"/>
          <p:cNvSpPr>
            <a:spLocks noGrp="1"/>
          </p:cNvSpPr>
          <p:nvPr>
            <p:ph sz="quarter" idx="2"/>
          </p:nvPr>
        </p:nvSpPr>
        <p:spPr>
          <a:xfrm>
            <a:off x="0" y="1444294"/>
            <a:ext cx="4714876" cy="3941763"/>
          </a:xfrm>
        </p:spPr>
        <p:txBody>
          <a:bodyPr/>
          <a:lstStyle/>
          <a:p>
            <a:r>
              <a:rPr lang="en-GB" dirty="0" smtClean="0"/>
              <a:t>RIGID MOTION I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REFLECTION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TRANSLATION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MAPPING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RATIO AND RATE</a:t>
            </a:r>
            <a:endParaRPr lang="en-GB" dirty="0"/>
          </a:p>
        </p:txBody>
      </p:sp>
      <p:sp>
        <p:nvSpPr>
          <p:cNvPr id="104861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498975" cy="3941763"/>
          </a:xfrm>
        </p:spPr>
        <p:txBody>
          <a:bodyPr/>
          <a:lstStyle/>
          <a:p>
            <a:r>
              <a:rPr lang="en-GB" dirty="0" smtClean="0"/>
              <a:t>TRANSFORMATION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REFLECTION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ROTATION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TRANSLATION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MAPPING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ENLARGEMENT(DILATION)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WORKING UNITS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TWO</a:t>
            </a:r>
            <a:endParaRPr lang="en-GB" dirty="0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9381" y="5410200"/>
            <a:ext cx="4041775" cy="762000"/>
          </a:xfrm>
        </p:spPr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2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686304" cy="3941763"/>
          </a:xfrm>
        </p:spPr>
        <p:txBody>
          <a:bodyPr/>
          <a:lstStyle/>
          <a:p>
            <a:r>
              <a:rPr lang="en-GB" dirty="0" smtClean="0"/>
              <a:t>MODULAR ARITHMETIC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INDICES AND LOGARITHMS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LINEAR EQUATIONS</a:t>
            </a:r>
            <a:endParaRPr lang="en-GB" dirty="0"/>
          </a:p>
        </p:txBody>
      </p:sp>
      <p:sp>
        <p:nvSpPr>
          <p:cNvPr id="1048623" name="Content Placeholder 5"/>
          <p:cNvSpPr>
            <a:spLocks noGrp="1"/>
          </p:cNvSpPr>
          <p:nvPr>
            <p:ph sz="quarter" idx="4"/>
          </p:nvPr>
        </p:nvSpPr>
        <p:spPr>
          <a:xfrm>
            <a:off x="5000660" y="1500174"/>
            <a:ext cx="4357686" cy="3941763"/>
          </a:xfrm>
        </p:spPr>
        <p:txBody>
          <a:bodyPr/>
          <a:lstStyle/>
          <a:p>
            <a:r>
              <a:rPr lang="en-GB" dirty="0" smtClean="0"/>
              <a:t>---------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EXPONENTIAL AND LOGARITHMS</a:t>
            </a:r>
          </a:p>
          <a:p>
            <a:endParaRPr lang="en-GB" dirty="0" smtClean="0"/>
          </a:p>
          <a:p>
            <a:r>
              <a:rPr lang="en-GB" dirty="0" smtClean="0"/>
              <a:t>LINEAR EQUATIONS AND GRAPHS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TWO</a:t>
            </a:r>
            <a:endParaRPr lang="en-GB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27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PERCENTAGES II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INCOME TAX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VAT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*HOUSEHOLD BILLS*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*SIMPLE INTEREST*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*HIRE PURCHASE*</a:t>
            </a:r>
            <a:endParaRPr lang="en-GB" b="1" dirty="0"/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PERCENTAGES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INCOME TAX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VAT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*</a:t>
            </a:r>
            <a:r>
              <a:rPr lang="en-GB" b="1" dirty="0" smtClean="0"/>
              <a:t>MARK UP*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TWO</a:t>
            </a:r>
            <a:endParaRPr lang="en-GB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</a:p>
        </p:txBody>
      </p:sp>
      <p:sp>
        <p:nvSpPr>
          <p:cNvPr id="1048632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VARIATIONS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STATISTICS II &amp; PROBABILITY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5833" lnSpcReduction="10000"/>
          </a:bodyPr>
          <a:lstStyle/>
          <a:p>
            <a:r>
              <a:rPr lang="en-GB" dirty="0" smtClean="0"/>
              <a:t>-------</a:t>
            </a:r>
          </a:p>
          <a:p>
            <a:endParaRPr lang="en-GB" dirty="0" smtClean="0"/>
          </a:p>
          <a:p>
            <a:r>
              <a:rPr lang="en-GB" dirty="0" smtClean="0"/>
              <a:t>STATISTICS &amp; PROBABILITY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*RANDOM VARIABLES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SAMPLING DISTRIBUTIONS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CONFIDENCE INTERVALS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SIGNIFICANT TEST (HYPOTHESIS)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CHI-SQUARE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ANALYSIS OF VARIANCE</a:t>
            </a:r>
          </a:p>
          <a:p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TWO</a:t>
            </a:r>
            <a:endParaRPr lang="en-GB" dirty="0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GES</a:t>
            </a:r>
            <a:endParaRPr lang="en-GB" dirty="0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KHAN ACADEMY</a:t>
            </a:r>
            <a:endParaRPr lang="en-GB" dirty="0"/>
          </a:p>
        </p:txBody>
      </p:sp>
      <p:sp>
        <p:nvSpPr>
          <p:cNvPr id="1048637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QUADRATIC FUNCTIONS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MENSURATION I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AREAS  AND PERIMETERS OF PLANE FIGURES </a:t>
            </a:r>
          </a:p>
          <a:p>
            <a:endParaRPr lang="en-GB" dirty="0"/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QUADRATIC FUNCTIONS</a:t>
            </a:r>
          </a:p>
          <a:p>
            <a:endParaRPr lang="en-GB" dirty="0" smtClean="0"/>
          </a:p>
          <a:p>
            <a:r>
              <a:rPr lang="en-GB" dirty="0" smtClean="0"/>
              <a:t>BASIC GEOMETRY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AREAS AND PERIMETERS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CORE MATHEMATICS</vt:lpstr>
      <vt:lpstr>GES MATHS SYLLABUS VERSUS  KHAN ACADEMY CURRICULUM</vt:lpstr>
      <vt:lpstr>YEAR ONE </vt:lpstr>
      <vt:lpstr>YEAR ONE </vt:lpstr>
      <vt:lpstr>YEAR ONE</vt:lpstr>
      <vt:lpstr>YEAR TWO</vt:lpstr>
      <vt:lpstr>YEAR TWO</vt:lpstr>
      <vt:lpstr>YEAR TWO</vt:lpstr>
      <vt:lpstr>YEAR TWO</vt:lpstr>
      <vt:lpstr>YEAR TWO</vt:lpstr>
      <vt:lpstr>YEAR THREE</vt:lpstr>
      <vt:lpstr>YEAR THREE</vt:lpstr>
      <vt:lpstr>YEAR THREE</vt:lpstr>
      <vt:lpstr>THANK YOU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 MATHS SYLLABUS AGAINST KHAN ACADEMY’S</dc:title>
  <dc:creator>Kingsley</dc:creator>
  <cp:lastModifiedBy>Como, Marina</cp:lastModifiedBy>
  <cp:revision>2</cp:revision>
  <dcterms:created xsi:type="dcterms:W3CDTF">2018-08-30T09:14:32Z</dcterms:created>
  <dcterms:modified xsi:type="dcterms:W3CDTF">2019-03-05T17:45:11Z</dcterms:modified>
</cp:coreProperties>
</file>