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5" r:id="rId2"/>
    <p:sldId id="264" r:id="rId3"/>
    <p:sldId id="259" r:id="rId4"/>
    <p:sldId id="261" r:id="rId5"/>
    <p:sldId id="263" r:id="rId6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 varScale="1">
        <p:scale>
          <a:sx n="115" d="100"/>
          <a:sy n="115" d="100"/>
        </p:scale>
        <p:origin x="149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9D7E1E-5E50-4B24-BC82-426A2DF389E1}" type="datetimeFigureOut">
              <a:rPr lang="en-US"/>
              <a:pPr>
                <a:defRPr/>
              </a:pPr>
              <a:t>3/5/2019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81CF9AD-E0E9-4481-866B-7B609A55557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942773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A13F5B-93EA-4F36-94F1-5E2EE21FC539}" type="datetimeFigureOut">
              <a:rPr lang="en-US"/>
              <a:pPr>
                <a:defRPr/>
              </a:pPr>
              <a:t>3/5/2019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065FE69-9859-4E69-8D61-1A040F04F8F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717140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346E11-721B-4B37-877B-ED804887BC0B}" type="datetimeFigureOut">
              <a:rPr lang="en-US"/>
              <a:pPr>
                <a:defRPr/>
              </a:pPr>
              <a:t>3/5/2019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58BC057-19E9-487C-93D6-34994359556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940265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8B92E1-FB87-47A7-AA25-C8440855E56C}" type="datetimeFigureOut">
              <a:rPr lang="en-US"/>
              <a:pPr>
                <a:defRPr/>
              </a:pPr>
              <a:t>3/5/2019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BC8F6A4-5679-46E1-AFDC-90F5F81C3AE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65042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97C30F-2F50-4A2E-9D4B-F182B0BF3C2D}" type="datetimeFigureOut">
              <a:rPr lang="en-US"/>
              <a:pPr>
                <a:defRPr/>
              </a:pPr>
              <a:t>3/5/2019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F48A499-9B02-41FE-8F29-F959A8D565E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354894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2E2C47-BDD6-42B1-8470-753AEC0FDCF0}" type="datetimeFigureOut">
              <a:rPr lang="en-US"/>
              <a:pPr>
                <a:defRPr/>
              </a:pPr>
              <a:t>3/5/2019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818F70E-1580-4B09-8468-286433C4CE2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578997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7D57A5-AB87-4F0B-B84F-7C99B8599D6E}" type="datetimeFigureOut">
              <a:rPr lang="en-US"/>
              <a:pPr>
                <a:defRPr/>
              </a:pPr>
              <a:t>3/5/2019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FB393B0-6FE2-4D8F-B744-BBE18744960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34970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0D51BE-585C-41C8-A51B-14908532C58B}" type="datetimeFigureOut">
              <a:rPr lang="en-US"/>
              <a:pPr>
                <a:defRPr/>
              </a:pPr>
              <a:t>3/5/2019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A21BCA2-D3AA-4090-934E-F1FDA22DCB6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533174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2DBF49-A78E-4EF8-9128-A6520C10335A}" type="datetimeFigureOut">
              <a:rPr lang="en-US"/>
              <a:pPr>
                <a:defRPr/>
              </a:pPr>
              <a:t>3/5/2019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DC74920-8B8E-4914-8758-699BD2868EE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265575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FEBE45-74C5-45F8-B45A-C0A5AA5E8E79}" type="datetimeFigureOut">
              <a:rPr lang="en-US"/>
              <a:pPr>
                <a:defRPr/>
              </a:pPr>
              <a:t>3/5/2019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B0ECC4B-C6EC-4D5D-BDD8-F0482F397A8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296375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2B9A86-C910-4218-899D-30FD19950FB3}" type="datetimeFigureOut">
              <a:rPr lang="en-US"/>
              <a:pPr>
                <a:defRPr/>
              </a:pPr>
              <a:t>3/5/2019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C81BE7A-C2DC-4BBC-A98A-A368CB3152D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195718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94515EBC-7F73-4210-AF1C-B650F13E9910}" type="datetimeFigureOut">
              <a:rPr lang="en-US"/>
              <a:pPr>
                <a:defRPr/>
              </a:pPr>
              <a:t>3/5/2019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29AAE73D-2155-4A6E-89C1-526A2C5F4E75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80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PHYSICS</a:t>
            </a:r>
            <a:endParaRPr lang="en-US" sz="80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GES Physics syllabus against Khan Academy resources 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 lnSpcReduction="10000"/>
          </a:bodyPr>
          <a:lstStyle/>
          <a:p>
            <a:pPr algn="ctr"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The GES Physics syllabus is divided into five sections which include</a:t>
            </a:r>
          </a:p>
          <a:p>
            <a:pPr fontAlgn="auto"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en-US" dirty="0" smtClean="0"/>
              <a:t>Mechanics</a:t>
            </a:r>
          </a:p>
          <a:p>
            <a:pPr fontAlgn="auto"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en-US" dirty="0" smtClean="0"/>
              <a:t>Thermal Physics</a:t>
            </a:r>
          </a:p>
          <a:p>
            <a:pPr fontAlgn="auto"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en-US" dirty="0" smtClean="0"/>
              <a:t>Waves</a:t>
            </a:r>
          </a:p>
          <a:p>
            <a:pPr fontAlgn="auto"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en-US" dirty="0" smtClean="0"/>
              <a:t>Electricity and Magnetism</a:t>
            </a:r>
          </a:p>
          <a:p>
            <a:pPr fontAlgn="auto"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en-US" dirty="0" smtClean="0"/>
              <a:t>Atomic and Nuclear Physics</a:t>
            </a:r>
          </a:p>
          <a:p>
            <a:pPr fontAlgn="auto"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en-US" dirty="0" smtClean="0"/>
              <a:t>Electronics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ontent Placeholder 6"/>
          <p:cNvGraphicFramePr>
            <a:graphicFrameLocks noGrp="1"/>
          </p:cNvGraphicFramePr>
          <p:nvPr>
            <p:ph idx="1"/>
          </p:nvPr>
        </p:nvGraphicFramePr>
        <p:xfrm>
          <a:off x="228600" y="228600"/>
          <a:ext cx="8763000" cy="63976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815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3815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53697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GES</a:t>
                      </a:r>
                      <a:r>
                        <a:rPr lang="en-US" sz="1800" baseline="0" dirty="0" smtClean="0"/>
                        <a:t> Syllabus </a:t>
                      </a:r>
                      <a:endParaRPr lang="en-US" sz="1800" dirty="0"/>
                    </a:p>
                  </a:txBody>
                  <a:tcPr marT="45724" marB="45724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Khan </a:t>
                      </a:r>
                      <a:r>
                        <a:rPr lang="en-US" sz="1800" smtClean="0"/>
                        <a:t>Academy Resources</a:t>
                      </a:r>
                      <a:endParaRPr lang="en-US" sz="1800" dirty="0"/>
                    </a:p>
                  </a:txBody>
                  <a:tcPr marT="45724" marB="45724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3697"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YEAR</a:t>
                      </a:r>
                      <a:r>
                        <a:rPr lang="en-US" sz="1800" b="1" baseline="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ONE </a:t>
                      </a:r>
                      <a:endParaRPr lang="en-US" sz="18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3697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aseline="0" dirty="0" smtClean="0"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100" b="1" baseline="0" dirty="0" smtClean="0">
                          <a:latin typeface="Calibri"/>
                          <a:ea typeface="Calibri"/>
                          <a:cs typeface="Times New Roman"/>
                        </a:rPr>
                        <a:t>Introductory  Physics and physical quantities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200" dirty="0" smtClean="0">
                          <a:latin typeface="Times New Roman"/>
                          <a:ea typeface="Calibri"/>
                          <a:cs typeface="Times New Roman"/>
                        </a:rPr>
                        <a:t>introduction</a:t>
                      </a:r>
                      <a:r>
                        <a:rPr lang="en-US" sz="1200" baseline="0" dirty="0" smtClean="0">
                          <a:latin typeface="Times New Roman"/>
                          <a:ea typeface="Calibri"/>
                          <a:cs typeface="Times New Roman"/>
                        </a:rPr>
                        <a:t> to physics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latin typeface="Times New Roman"/>
                          <a:ea typeface="Calibri"/>
                          <a:cs typeface="Times New Roman"/>
                        </a:rPr>
                        <a:t>Introduction to  vectors and Scalars</a:t>
                      </a: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247148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baseline="0" dirty="0" smtClean="0">
                          <a:latin typeface="+mn-lt"/>
                          <a:ea typeface="Calibri"/>
                          <a:cs typeface="Times New Roman"/>
                        </a:rPr>
                        <a:t>Mechanics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aseline="0" dirty="0" smtClean="0">
                          <a:latin typeface="+mn-lt"/>
                          <a:ea typeface="Calibri"/>
                          <a:cs typeface="Times New Roman"/>
                        </a:rPr>
                        <a:t>Kinematics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aseline="0" dirty="0" smtClean="0">
                          <a:latin typeface="+mn-lt"/>
                          <a:ea typeface="Calibri"/>
                          <a:cs typeface="Times New Roman"/>
                        </a:rPr>
                        <a:t>Dynamics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aseline="0" dirty="0" smtClean="0">
                          <a:latin typeface="+mn-lt"/>
                          <a:ea typeface="Calibri"/>
                          <a:cs typeface="Times New Roman"/>
                        </a:rPr>
                        <a:t>Forces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aseline="0" dirty="0" smtClean="0">
                          <a:latin typeface="+mn-lt"/>
                          <a:ea typeface="Calibri"/>
                          <a:cs typeface="Times New Roman"/>
                        </a:rPr>
                        <a:t>Pressure</a:t>
                      </a:r>
                      <a:endParaRPr lang="en-US" sz="1100" dirty="0" smtClean="0"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latin typeface="Times New Roman"/>
                          <a:ea typeface="Calibri"/>
                          <a:cs typeface="Times New Roman"/>
                        </a:rPr>
                        <a:t>Kinematic formulas and projectile motion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latin typeface="Times New Roman"/>
                          <a:ea typeface="Calibri"/>
                          <a:cs typeface="Times New Roman"/>
                        </a:rPr>
                        <a:t>Displacement,</a:t>
                      </a:r>
                      <a:r>
                        <a:rPr lang="en-US" sz="1200" baseline="0" dirty="0" smtClean="0">
                          <a:latin typeface="Times New Roman"/>
                          <a:ea typeface="Calibri"/>
                          <a:cs typeface="Times New Roman"/>
                        </a:rPr>
                        <a:t> velocity and time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aseline="0" dirty="0" smtClean="0">
                          <a:latin typeface="Times New Roman"/>
                          <a:ea typeface="Calibri"/>
                          <a:cs typeface="Times New Roman"/>
                        </a:rPr>
                        <a:t>Acceleration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aseline="0" dirty="0" smtClean="0">
                          <a:latin typeface="Times New Roman"/>
                          <a:ea typeface="Calibri"/>
                          <a:cs typeface="Times New Roman"/>
                        </a:rPr>
                        <a:t>Forces and Newton’s Law of motion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aseline="0" dirty="0" smtClean="0">
                          <a:latin typeface="Times New Roman"/>
                          <a:ea typeface="Calibri"/>
                          <a:cs typeface="Times New Roman"/>
                        </a:rPr>
                        <a:t>Pressure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53697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latin typeface="Calibri"/>
                          <a:ea typeface="Calibri"/>
                          <a:cs typeface="Times New Roman"/>
                        </a:rPr>
                        <a:t>T</a:t>
                      </a:r>
                      <a:r>
                        <a:rPr lang="en-US" sz="1100" b="1" dirty="0" smtClean="0">
                          <a:latin typeface="Calibri"/>
                          <a:ea typeface="Calibri"/>
                          <a:cs typeface="Times New Roman"/>
                        </a:rPr>
                        <a:t>hermal Physics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latin typeface="Calibri"/>
                          <a:ea typeface="Calibri"/>
                          <a:cs typeface="Times New Roman"/>
                        </a:rPr>
                        <a:t>Temperature and its measurement</a:t>
                      </a: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Temperature </a:t>
                      </a:r>
                      <a:endParaRPr lang="en-US" sz="1200" dirty="0"/>
                    </a:p>
                  </a:txBody>
                  <a:tcPr marT="45724" marB="45724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966053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 smtClean="0">
                          <a:latin typeface="Calibri"/>
                          <a:ea typeface="Calibri"/>
                          <a:cs typeface="Times New Roman"/>
                        </a:rPr>
                        <a:t>Waves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latin typeface="Calibri"/>
                          <a:ea typeface="Calibri"/>
                          <a:cs typeface="Times New Roman"/>
                        </a:rPr>
                        <a:t>Reflection of light from plane and curve mirrors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latin typeface="Calibri"/>
                          <a:ea typeface="Calibri"/>
                          <a:cs typeface="Times New Roman"/>
                        </a:rPr>
                        <a:t>Refraction</a:t>
                      </a:r>
                      <a:r>
                        <a:rPr lang="en-US" sz="1100" baseline="0" dirty="0" smtClean="0">
                          <a:latin typeface="Calibri"/>
                          <a:ea typeface="Calibri"/>
                          <a:cs typeface="Times New Roman"/>
                        </a:rPr>
                        <a:t> of light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aseline="0" dirty="0" smtClean="0">
                          <a:latin typeface="Calibri"/>
                          <a:ea typeface="Calibri"/>
                          <a:cs typeface="Times New Roman"/>
                        </a:rPr>
                        <a:t>Basic </a:t>
                      </a:r>
                      <a:r>
                        <a:rPr lang="en-US" sz="1100" baseline="0" dirty="0" err="1" smtClean="0">
                          <a:latin typeface="Calibri"/>
                          <a:ea typeface="Calibri"/>
                          <a:cs typeface="Times New Roman"/>
                        </a:rPr>
                        <a:t>fibre</a:t>
                      </a:r>
                      <a:r>
                        <a:rPr lang="en-US" sz="1100" baseline="0" dirty="0" smtClean="0">
                          <a:latin typeface="Calibri"/>
                          <a:ea typeface="Calibri"/>
                          <a:cs typeface="Times New Roman"/>
                        </a:rPr>
                        <a:t> optics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Geometric Optics</a:t>
                      </a:r>
                    </a:p>
                    <a:p>
                      <a:r>
                        <a:rPr lang="en-US" sz="1200" dirty="0" smtClean="0"/>
                        <a:t>Reflection and refraction</a:t>
                      </a:r>
                      <a:endParaRPr lang="en-US" sz="1200" dirty="0"/>
                    </a:p>
                  </a:txBody>
                  <a:tcPr marT="45724" marB="45724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772841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 smtClean="0">
                          <a:latin typeface="Calibri"/>
                          <a:ea typeface="Calibri"/>
                          <a:cs typeface="Times New Roman"/>
                        </a:rPr>
                        <a:t>Electricity</a:t>
                      </a:r>
                      <a:r>
                        <a:rPr lang="en-US" sz="1100" b="1" baseline="0" dirty="0" smtClean="0">
                          <a:latin typeface="Calibri"/>
                          <a:ea typeface="Calibri"/>
                          <a:cs typeface="Times New Roman"/>
                        </a:rPr>
                        <a:t> and magnetism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aseline="0" dirty="0" smtClean="0">
                          <a:latin typeface="Calibri"/>
                          <a:ea typeface="Calibri"/>
                          <a:cs typeface="Times New Roman"/>
                        </a:rPr>
                        <a:t>Electrostatics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aseline="0" dirty="0" smtClean="0">
                          <a:latin typeface="Calibri"/>
                          <a:ea typeface="Calibri"/>
                          <a:cs typeface="Times New Roman"/>
                        </a:rPr>
                        <a:t>Capacitors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Electric charge, Field and Potential</a:t>
                      </a:r>
                      <a:endParaRPr lang="en-US" sz="1200" dirty="0"/>
                    </a:p>
                  </a:txBody>
                  <a:tcPr marT="45724" marB="45724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689402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 smtClean="0">
                          <a:latin typeface="Calibri"/>
                          <a:ea typeface="Calibri"/>
                          <a:cs typeface="Times New Roman"/>
                        </a:rPr>
                        <a:t>Atomic and</a:t>
                      </a:r>
                      <a:r>
                        <a:rPr lang="en-US" sz="1100" b="1" baseline="0" dirty="0" smtClean="0">
                          <a:latin typeface="Calibri"/>
                          <a:ea typeface="Calibri"/>
                          <a:cs typeface="Times New Roman"/>
                        </a:rPr>
                        <a:t> nuclear physics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aseline="0" dirty="0" smtClean="0">
                          <a:latin typeface="Calibri"/>
                          <a:ea typeface="Calibri"/>
                          <a:cs typeface="Times New Roman"/>
                        </a:rPr>
                        <a:t>Models of the atom and atomic structure</a:t>
                      </a: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Quantum  physics</a:t>
                      </a:r>
                    </a:p>
                    <a:p>
                      <a:r>
                        <a:rPr lang="en-US" sz="1200" dirty="0" smtClean="0"/>
                        <a:t>Atoms</a:t>
                      </a:r>
                      <a:r>
                        <a:rPr lang="en-US" sz="1200" baseline="0" dirty="0" smtClean="0"/>
                        <a:t> and electrons</a:t>
                      </a:r>
                    </a:p>
                    <a:p>
                      <a:r>
                        <a:rPr lang="en-US" sz="1200" baseline="0" dirty="0" smtClean="0"/>
                        <a:t>Nuclei </a:t>
                      </a:r>
                      <a:endParaRPr lang="en-US" sz="1200" dirty="0"/>
                    </a:p>
                  </a:txBody>
                  <a:tcPr marT="45724" marB="45724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53697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 smtClean="0">
                          <a:latin typeface="Calibri"/>
                          <a:ea typeface="Calibri"/>
                          <a:cs typeface="Times New Roman"/>
                        </a:rPr>
                        <a:t>Electronics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latin typeface="Calibri"/>
                          <a:ea typeface="Calibri"/>
                          <a:cs typeface="Times New Roman"/>
                        </a:rPr>
                        <a:t>Semi conductor P-N Junction diode</a:t>
                      </a: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…….</a:t>
                      </a:r>
                      <a:endParaRPr lang="en-US" sz="1800" dirty="0"/>
                    </a:p>
                  </a:txBody>
                  <a:tcPr marT="45724" marB="45724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53697"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marT="45724" marB="45724"/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marT="45724" marB="45724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ontent Placeholder 6"/>
          <p:cNvGraphicFramePr>
            <a:graphicFrameLocks noGrp="1"/>
          </p:cNvGraphicFramePr>
          <p:nvPr>
            <p:ph idx="1"/>
          </p:nvPr>
        </p:nvGraphicFramePr>
        <p:xfrm>
          <a:off x="152400" y="273050"/>
          <a:ext cx="8839200" cy="64833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19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419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61941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GES</a:t>
                      </a:r>
                      <a:r>
                        <a:rPr lang="en-US" sz="1800" baseline="0" dirty="0" smtClean="0"/>
                        <a:t> Syllabus </a:t>
                      </a:r>
                      <a:endParaRPr lang="en-US" sz="1800" dirty="0"/>
                    </a:p>
                  </a:txBody>
                  <a:tcPr marT="45714" marB="45714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Khan Academy Resources</a:t>
                      </a:r>
                      <a:endParaRPr lang="en-US" sz="1800" dirty="0"/>
                    </a:p>
                  </a:txBody>
                  <a:tcPr marT="45714" marB="45714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13109"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YEAR</a:t>
                      </a:r>
                      <a:r>
                        <a:rPr lang="en-US" sz="2000" baseline="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TWO</a:t>
                      </a:r>
                      <a:endParaRPr lang="en-US" sz="20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61941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aseline="0" dirty="0" smtClean="0"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100" b="1" baseline="0" dirty="0" smtClean="0">
                          <a:latin typeface="Calibri"/>
                          <a:ea typeface="Calibri"/>
                          <a:cs typeface="Times New Roman"/>
                        </a:rPr>
                        <a:t>Introductory  Physics and physical quantities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aseline="0" dirty="0" smtClean="0">
                          <a:latin typeface="Calibri"/>
                          <a:ea typeface="Calibri"/>
                          <a:cs typeface="Times New Roman"/>
                        </a:rPr>
                        <a:t>Concepts of matter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200" dirty="0" smtClean="0">
                          <a:latin typeface="Times New Roman"/>
                          <a:ea typeface="Calibri"/>
                          <a:cs typeface="Times New Roman"/>
                        </a:rPr>
                        <a:t>…………………..</a:t>
                      </a: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53283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 smtClean="0">
                          <a:latin typeface="Calibri"/>
                          <a:ea typeface="Calibri"/>
                          <a:cs typeface="Times New Roman"/>
                        </a:rPr>
                        <a:t>Mechanics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latin typeface="Calibri"/>
                          <a:ea typeface="Calibri"/>
                          <a:cs typeface="Times New Roman"/>
                        </a:rPr>
                        <a:t>Energy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latin typeface="Calibri"/>
                          <a:ea typeface="Calibri"/>
                          <a:cs typeface="Times New Roman"/>
                        </a:rPr>
                        <a:t>Circular</a:t>
                      </a:r>
                      <a:r>
                        <a:rPr lang="en-US" sz="1100" baseline="0" dirty="0" smtClean="0">
                          <a:latin typeface="Calibri"/>
                          <a:ea typeface="Calibri"/>
                          <a:cs typeface="Times New Roman"/>
                        </a:rPr>
                        <a:t> and gravitation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aseline="0" dirty="0" smtClean="0">
                          <a:latin typeface="Calibri"/>
                          <a:ea typeface="Calibri"/>
                          <a:cs typeface="Times New Roman"/>
                        </a:rPr>
                        <a:t>Oscillatory motion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baseline="0" dirty="0" smtClean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latin typeface="Times New Roman"/>
                          <a:ea typeface="Calibri"/>
                          <a:cs typeface="Times New Roman"/>
                        </a:rPr>
                        <a:t>Circular motion  and centripetal acceleration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latin typeface="Times New Roman"/>
                          <a:ea typeface="Calibri"/>
                          <a:cs typeface="Times New Roman"/>
                        </a:rPr>
                        <a:t>Centripetal forces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latin typeface="Times New Roman"/>
                          <a:ea typeface="Calibri"/>
                          <a:cs typeface="Times New Roman"/>
                        </a:rPr>
                        <a:t>Newton’s law of gravitation</a:t>
                      </a: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61941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 smtClean="0">
                          <a:latin typeface="Calibri"/>
                          <a:ea typeface="Calibri"/>
                          <a:cs typeface="Times New Roman"/>
                        </a:rPr>
                        <a:t>Thermal Physics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latin typeface="Calibri"/>
                          <a:ea typeface="Calibri"/>
                          <a:cs typeface="Times New Roman"/>
                        </a:rPr>
                        <a:t>Thermal</a:t>
                      </a:r>
                      <a:r>
                        <a:rPr lang="en-US" sz="1100" baseline="0" dirty="0" smtClean="0">
                          <a:latin typeface="Calibri"/>
                          <a:ea typeface="Calibri"/>
                          <a:cs typeface="Times New Roman"/>
                        </a:rPr>
                        <a:t> properties of matter and </a:t>
                      </a:r>
                      <a:r>
                        <a:rPr lang="en-US" sz="1100" baseline="0" dirty="0" err="1" smtClean="0">
                          <a:latin typeface="Calibri"/>
                          <a:ea typeface="Calibri"/>
                          <a:cs typeface="Times New Roman"/>
                        </a:rPr>
                        <a:t>calorimetry</a:t>
                      </a:r>
                      <a:endParaRPr lang="en-US" sz="1100" dirty="0" smtClean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Specific</a:t>
                      </a:r>
                      <a:r>
                        <a:rPr lang="en-US" sz="1200" baseline="0" dirty="0" smtClean="0"/>
                        <a:t> heat and heat transfer</a:t>
                      </a:r>
                    </a:p>
                    <a:p>
                      <a:r>
                        <a:rPr lang="en-US" sz="1200" baseline="0" dirty="0" smtClean="0"/>
                        <a:t>Laws of thermodynamics</a:t>
                      </a:r>
                      <a:endParaRPr lang="en-US" sz="1200" dirty="0"/>
                    </a:p>
                  </a:txBody>
                  <a:tcPr marT="45714" marB="45714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953283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 smtClean="0">
                          <a:latin typeface="Calibri"/>
                          <a:ea typeface="Calibri"/>
                          <a:cs typeface="Times New Roman"/>
                        </a:rPr>
                        <a:t>Waves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latin typeface="Calibri"/>
                          <a:ea typeface="Calibri"/>
                          <a:cs typeface="Times New Roman"/>
                        </a:rPr>
                        <a:t>Thin</a:t>
                      </a:r>
                      <a:r>
                        <a:rPr lang="en-US" sz="1100" baseline="0" dirty="0" smtClean="0">
                          <a:latin typeface="Calibri"/>
                          <a:ea typeface="Calibri"/>
                          <a:cs typeface="Times New Roman"/>
                        </a:rPr>
                        <a:t> lenses and optical instruments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aseline="0" dirty="0" smtClean="0">
                          <a:latin typeface="Calibri"/>
                          <a:ea typeface="Calibri"/>
                          <a:cs typeface="Times New Roman"/>
                        </a:rPr>
                        <a:t>Wave motion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aseline="0" dirty="0" smtClean="0">
                          <a:latin typeface="Calibri"/>
                          <a:ea typeface="Calibri"/>
                          <a:cs typeface="Times New Roman"/>
                        </a:rPr>
                        <a:t>Sound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Introduction to magnetic waves</a:t>
                      </a:r>
                    </a:p>
                    <a:p>
                      <a:r>
                        <a:rPr lang="en-US" sz="1200" dirty="0" smtClean="0"/>
                        <a:t>Mirrors</a:t>
                      </a:r>
                    </a:p>
                    <a:p>
                      <a:r>
                        <a:rPr lang="en-US" sz="1200" dirty="0" smtClean="0"/>
                        <a:t>Lenses</a:t>
                      </a:r>
                    </a:p>
                    <a:p>
                      <a:endParaRPr lang="en-US" sz="1200" dirty="0"/>
                    </a:p>
                  </a:txBody>
                  <a:tcPr marT="45714" marB="45714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953283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 smtClean="0">
                          <a:latin typeface="Calibri"/>
                          <a:ea typeface="Calibri"/>
                          <a:cs typeface="Times New Roman"/>
                        </a:rPr>
                        <a:t>Electricity</a:t>
                      </a:r>
                      <a:r>
                        <a:rPr lang="en-US" sz="1100" b="1" baseline="0" dirty="0" smtClean="0">
                          <a:latin typeface="Calibri"/>
                          <a:ea typeface="Calibri"/>
                          <a:cs typeface="Times New Roman"/>
                        </a:rPr>
                        <a:t> and magnetism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aseline="0" dirty="0" smtClean="0">
                          <a:latin typeface="Calibri"/>
                          <a:ea typeface="Calibri"/>
                          <a:cs typeface="Times New Roman"/>
                        </a:rPr>
                        <a:t>Direct current circuit analysis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aseline="0" dirty="0" smtClean="0">
                          <a:latin typeface="Calibri"/>
                          <a:ea typeface="Calibri"/>
                          <a:cs typeface="Times New Roman"/>
                        </a:rPr>
                        <a:t>Magnets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aseline="0" dirty="0" smtClean="0">
                          <a:latin typeface="Calibri"/>
                          <a:ea typeface="Calibri"/>
                          <a:cs typeface="Times New Roman"/>
                        </a:rPr>
                        <a:t>electromagnetism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Electric charge,</a:t>
                      </a:r>
                      <a:r>
                        <a:rPr lang="en-US" sz="1200" baseline="0" dirty="0" smtClean="0"/>
                        <a:t> field and potential</a:t>
                      </a:r>
                      <a:endParaRPr lang="en-US" sz="1200" dirty="0" smtClean="0"/>
                    </a:p>
                    <a:p>
                      <a:r>
                        <a:rPr lang="en-US" sz="1200" dirty="0" smtClean="0"/>
                        <a:t>Circuits</a:t>
                      </a:r>
                    </a:p>
                    <a:p>
                      <a:r>
                        <a:rPr lang="en-US" sz="1200" dirty="0" smtClean="0"/>
                        <a:t>Magnetic</a:t>
                      </a:r>
                      <a:r>
                        <a:rPr lang="en-US" sz="1200" baseline="0" dirty="0" smtClean="0"/>
                        <a:t> forces, magnetic fields</a:t>
                      </a:r>
                      <a:endParaRPr lang="en-US" sz="1200" dirty="0" smtClean="0"/>
                    </a:p>
                  </a:txBody>
                  <a:tcPr marT="45714" marB="45714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762626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 smtClean="0">
                          <a:latin typeface="Calibri"/>
                          <a:ea typeface="Calibri"/>
                          <a:cs typeface="Times New Roman"/>
                        </a:rPr>
                        <a:t>Atomic and</a:t>
                      </a:r>
                      <a:r>
                        <a:rPr lang="en-US" sz="1100" b="1" baseline="0" dirty="0" smtClean="0">
                          <a:latin typeface="Calibri"/>
                          <a:ea typeface="Calibri"/>
                          <a:cs typeface="Times New Roman"/>
                        </a:rPr>
                        <a:t> nuclear physics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aseline="0" dirty="0" smtClean="0">
                          <a:latin typeface="Calibri"/>
                          <a:ea typeface="Calibri"/>
                          <a:cs typeface="Times New Roman"/>
                        </a:rPr>
                        <a:t>Photoelectric effect and wave particle duality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aseline="0" dirty="0" smtClean="0">
                          <a:latin typeface="Calibri"/>
                          <a:ea typeface="Calibri"/>
                          <a:cs typeface="Times New Roman"/>
                        </a:rPr>
                        <a:t>Thermionic emission, cathode rays and x-rays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Quantum</a:t>
                      </a:r>
                      <a:r>
                        <a:rPr lang="en-US" sz="1200" baseline="0" dirty="0" smtClean="0"/>
                        <a:t> physics</a:t>
                      </a:r>
                    </a:p>
                    <a:p>
                      <a:r>
                        <a:rPr lang="en-US" sz="1200" baseline="0" dirty="0" smtClean="0"/>
                        <a:t>(Photons, atoms and electrons)</a:t>
                      </a:r>
                      <a:endParaRPr lang="en-US" sz="1200" dirty="0"/>
                    </a:p>
                  </a:txBody>
                  <a:tcPr marT="45714" marB="45714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61941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 smtClean="0">
                          <a:latin typeface="Calibri"/>
                          <a:ea typeface="Calibri"/>
                          <a:cs typeface="Times New Roman"/>
                        </a:rPr>
                        <a:t>Electronics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latin typeface="Calibri"/>
                          <a:ea typeface="Calibri"/>
                          <a:cs typeface="Times New Roman"/>
                        </a:rPr>
                        <a:t>Bipolar junction transistors (BJT)</a:t>
                      </a: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marT="45714" marB="45714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ontent Placeholder 6"/>
          <p:cNvGraphicFramePr>
            <a:graphicFrameLocks noGrp="1"/>
          </p:cNvGraphicFramePr>
          <p:nvPr>
            <p:ph idx="1"/>
          </p:nvPr>
        </p:nvGraphicFramePr>
        <p:xfrm>
          <a:off x="228600" y="152400"/>
          <a:ext cx="8686800" cy="653256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43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343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16231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GES</a:t>
                      </a:r>
                      <a:r>
                        <a:rPr lang="en-US" sz="1800" baseline="0" dirty="0" smtClean="0"/>
                        <a:t> Syllabus </a:t>
                      </a:r>
                      <a:endParaRPr lang="en-US" sz="1800" dirty="0"/>
                    </a:p>
                  </a:txBody>
                  <a:tcPr marT="45716" marB="45716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Khan </a:t>
                      </a:r>
                      <a:r>
                        <a:rPr lang="en-US" sz="1800" smtClean="0"/>
                        <a:t>Academy Resources</a:t>
                      </a:r>
                      <a:endParaRPr lang="en-US" sz="1800" dirty="0"/>
                    </a:p>
                  </a:txBody>
                  <a:tcPr marT="45716" marB="45716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16231"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YEAR</a:t>
                      </a:r>
                      <a:r>
                        <a:rPr lang="en-US" sz="2000" baseline="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THREE</a:t>
                      </a:r>
                      <a:endParaRPr lang="en-US" sz="20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7237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aseline="0" dirty="0" smtClean="0"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100" b="1" baseline="0" dirty="0" smtClean="0">
                          <a:latin typeface="Calibri"/>
                          <a:ea typeface="Calibri"/>
                          <a:cs typeface="Times New Roman"/>
                        </a:rPr>
                        <a:t>Introductory  Physics and physical quantities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aseline="0" dirty="0" smtClean="0">
                          <a:latin typeface="Calibri"/>
                          <a:ea typeface="Calibri"/>
                          <a:cs typeface="Times New Roman"/>
                        </a:rPr>
                        <a:t>Some properties of matter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latin typeface="Times New Roman"/>
                          <a:ea typeface="Calibri"/>
                          <a:cs typeface="Times New Roman"/>
                        </a:rPr>
                        <a:t>……………</a:t>
                      </a: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16231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baseline="0" dirty="0" smtClean="0">
                          <a:latin typeface="+mn-lt"/>
                          <a:ea typeface="Calibri"/>
                          <a:cs typeface="Times New Roman"/>
                        </a:rPr>
                        <a:t>Mechanics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aseline="0" dirty="0" smtClean="0">
                          <a:latin typeface="+mn-lt"/>
                          <a:ea typeface="Calibri"/>
                          <a:cs typeface="Times New Roman"/>
                        </a:rPr>
                        <a:t>Deformation of solids</a:t>
                      </a:r>
                      <a:endParaRPr lang="en-US" sz="1100" dirty="0" smtClean="0"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latin typeface="Times New Roman"/>
                          <a:ea typeface="Calibri"/>
                          <a:cs typeface="Times New Roman"/>
                        </a:rPr>
                        <a:t>Work and Energy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latin typeface="Times New Roman"/>
                          <a:ea typeface="Calibri"/>
                          <a:cs typeface="Times New Roman"/>
                        </a:rPr>
                        <a:t>(Springs and Hooke’s Law)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16231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 smtClean="0">
                          <a:latin typeface="Calibri"/>
                          <a:ea typeface="Calibri"/>
                          <a:cs typeface="Times New Roman"/>
                        </a:rPr>
                        <a:t>Thermal Physics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latin typeface="Calibri"/>
                          <a:ea typeface="Calibri"/>
                          <a:cs typeface="Times New Roman"/>
                        </a:rPr>
                        <a:t>Heat transfer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Thermodynamics</a:t>
                      </a:r>
                    </a:p>
                    <a:p>
                      <a:endParaRPr lang="en-US" sz="1200" dirty="0"/>
                    </a:p>
                  </a:txBody>
                  <a:tcPr marT="45716" marB="45716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45279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 smtClean="0">
                          <a:latin typeface="Calibri"/>
                          <a:ea typeface="Calibri"/>
                          <a:cs typeface="Times New Roman"/>
                        </a:rPr>
                        <a:t>Waves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latin typeface="Calibri"/>
                          <a:ea typeface="Calibri"/>
                          <a:cs typeface="Times New Roman"/>
                        </a:rPr>
                        <a:t>Introduction to lasers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baseline="0" dirty="0" smtClean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Geometric Optics</a:t>
                      </a:r>
                      <a:endParaRPr lang="en-US" sz="1200" dirty="0"/>
                    </a:p>
                  </a:txBody>
                  <a:tcPr marT="45716" marB="45716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745279">
                <a:tc>
                  <a:txBody>
                    <a:bodyPr/>
                    <a:lstStyle/>
                    <a:p>
                      <a:pPr marL="0" marR="0" algn="l" defTabSz="914400" rtl="0" eaLnBrk="1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kern="1200" dirty="0" smtClean="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Times New Roman"/>
                        </a:rPr>
                        <a:t>Electricity and magnetism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aseline="0" dirty="0" smtClean="0">
                          <a:latin typeface="Calibri"/>
                          <a:ea typeface="Calibri"/>
                          <a:cs typeface="Times New Roman"/>
                        </a:rPr>
                        <a:t>Electromagnetic induction 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aseline="0" dirty="0" smtClean="0">
                          <a:latin typeface="Calibri"/>
                          <a:ea typeface="Calibri"/>
                          <a:cs typeface="Times New Roman"/>
                        </a:rPr>
                        <a:t>Alternating current  (A.C) theory 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Magnetic forces</a:t>
                      </a:r>
                    </a:p>
                    <a:p>
                      <a:r>
                        <a:rPr lang="en-US" sz="1200" dirty="0" smtClean="0"/>
                        <a:t>Magnetic fields</a:t>
                      </a:r>
                    </a:p>
                    <a:p>
                      <a:r>
                        <a:rPr lang="en-US" sz="1200" smtClean="0"/>
                        <a:t>Faradays' </a:t>
                      </a:r>
                      <a:r>
                        <a:rPr lang="en-US" sz="1200" dirty="0" smtClean="0"/>
                        <a:t>Law</a:t>
                      </a:r>
                      <a:endParaRPr lang="en-US" sz="1200" dirty="0"/>
                    </a:p>
                  </a:txBody>
                  <a:tcPr marT="45716" marB="45716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672251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 smtClean="0">
                          <a:latin typeface="Calibri"/>
                          <a:ea typeface="Calibri"/>
                          <a:cs typeface="Times New Roman"/>
                        </a:rPr>
                        <a:t>Atomic and</a:t>
                      </a:r>
                      <a:r>
                        <a:rPr lang="en-US" sz="1100" b="1" baseline="0" dirty="0" smtClean="0">
                          <a:latin typeface="Calibri"/>
                          <a:ea typeface="Calibri"/>
                          <a:cs typeface="Times New Roman"/>
                        </a:rPr>
                        <a:t> nuclear physics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aseline="0" dirty="0" smtClean="0">
                          <a:latin typeface="Calibri"/>
                          <a:ea typeface="Calibri"/>
                          <a:cs typeface="Times New Roman"/>
                        </a:rPr>
                        <a:t>The nucleus and nuclear energy</a:t>
                      </a: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Quantum Physics</a:t>
                      </a:r>
                    </a:p>
                    <a:p>
                      <a:r>
                        <a:rPr lang="en-US" sz="1200" dirty="0" smtClean="0"/>
                        <a:t>Quantum numbers and </a:t>
                      </a:r>
                      <a:r>
                        <a:rPr lang="en-US" sz="1200" dirty="0" err="1" smtClean="0"/>
                        <a:t>orbitals</a:t>
                      </a:r>
                      <a:endParaRPr lang="en-US" sz="1200" dirty="0" smtClean="0"/>
                    </a:p>
                    <a:p>
                      <a:r>
                        <a:rPr lang="en-US" sz="1200" dirty="0" smtClean="0"/>
                        <a:t>Nuclei</a:t>
                      </a:r>
                      <a:endParaRPr lang="en-US" sz="1200" dirty="0"/>
                    </a:p>
                  </a:txBody>
                  <a:tcPr marT="45716" marB="45716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616231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 smtClean="0">
                          <a:latin typeface="Calibri"/>
                          <a:ea typeface="Calibri"/>
                          <a:cs typeface="Times New Roman"/>
                        </a:rPr>
                        <a:t>Electronics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latin typeface="Calibri"/>
                          <a:ea typeface="Calibri"/>
                          <a:cs typeface="Times New Roman"/>
                        </a:rPr>
                        <a:t>Digital electronics</a:t>
                      </a:r>
                      <a:r>
                        <a:rPr lang="en-US" sz="1100" baseline="0" dirty="0" smtClean="0">
                          <a:latin typeface="Calibri"/>
                          <a:ea typeface="Calibri"/>
                          <a:cs typeface="Times New Roman"/>
                        </a:rPr>
                        <a:t> and </a:t>
                      </a:r>
                      <a:r>
                        <a:rPr lang="en-US" sz="1100" dirty="0" smtClean="0">
                          <a:latin typeface="Calibri"/>
                          <a:ea typeface="Calibri"/>
                          <a:cs typeface="Times New Roman"/>
                        </a:rPr>
                        <a:t>integrated circuit</a:t>
                      </a: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………….</a:t>
                      </a:r>
                      <a:endParaRPr lang="en-US" sz="1800" dirty="0"/>
                    </a:p>
                  </a:txBody>
                  <a:tcPr marT="45716" marB="45716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616231"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marT="45716" marB="45716"/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marT="45716" marB="45716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168</TotalTime>
  <Words>342</Words>
  <Application>Microsoft Office PowerPoint</Application>
  <PresentationFormat>On-screen Show (4:3)</PresentationFormat>
  <Paragraphs>114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Calibri</vt:lpstr>
      <vt:lpstr>Arial</vt:lpstr>
      <vt:lpstr>Times New Roman</vt:lpstr>
      <vt:lpstr>Wingdings</vt:lpstr>
      <vt:lpstr>Office Theme</vt:lpstr>
      <vt:lpstr>PHYSICS</vt:lpstr>
      <vt:lpstr>GES Physics syllabus against Khan Academy resources 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GES Physics syllabus against Khan Academy resources</dc:title>
  <dc:creator>owner</dc:creator>
  <cp:lastModifiedBy>Como, Marina</cp:lastModifiedBy>
  <cp:revision>21</cp:revision>
  <dcterms:created xsi:type="dcterms:W3CDTF">2018-08-30T10:11:25Z</dcterms:created>
  <dcterms:modified xsi:type="dcterms:W3CDTF">2019-03-05T16:57:45Z</dcterms:modified>
</cp:coreProperties>
</file>