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8" r:id="rId5"/>
    <p:sldId id="258" r:id="rId6"/>
    <p:sldId id="266" r:id="rId7"/>
    <p:sldId id="269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4507D-E8AB-42DA-930C-741D1EA127D1}" type="datetimeFigureOut">
              <a:rPr lang="en-US" smtClean="0"/>
              <a:t>3/5/2019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3ECB9-B77D-4E87-A591-35814FA40F7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7200" b="1" dirty="0"/>
              <a:t>ALIGNMENT OF CHEMISTRY  SYLLABUS WITH KHAN ACADEMY RESOURCES</a:t>
            </a:r>
            <a:endParaRPr lang="en-GB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6CA58-D8D5-4927-BBA8-9B758340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b="1" dirty="0"/>
              <a:t>YEAR ONE</a:t>
            </a:r>
          </a:p>
        </p:txBody>
      </p:sp>
    </p:spTree>
    <p:extLst>
      <p:ext uri="{BB962C8B-B14F-4D97-AF65-F5344CB8AC3E}">
        <p14:creationId xmlns:p14="http://schemas.microsoft.com/office/powerpoint/2010/main" val="2874846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393749"/>
              </p:ext>
            </p:extLst>
          </p:nvPr>
        </p:nvGraphicFramePr>
        <p:xfrm>
          <a:off x="179512" y="44624"/>
          <a:ext cx="8784976" cy="6696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5300" algn="l"/>
                          <a:tab pos="1131570" algn="ctr"/>
                        </a:tabLs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		NIG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+mn-lt"/>
                          <a:ea typeface="Calibri"/>
                          <a:cs typeface="Times New Roman"/>
                        </a:rPr>
                        <a:t>KHAN ACADAMY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 To Chemistry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Introduction to Chemistry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Chemical Industries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en-GB" sz="14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8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Separation Techniques For Mixtures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en-GB" sz="14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Particular Nature Of Matter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en-GB" sz="140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Chemical Combination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History of atomic structure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Symbols, Formulae And Equation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Periodic table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 Laws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Ionic, covalent and metallic bonds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Acids, Bases And Salts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Introduction to intermolecular forces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7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Hybridization and hybrid orbitals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Carbon And Its Compounds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The mole and Avogadro's number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40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Hydrocarbons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Times New Roman"/>
                        </a:rPr>
                        <a:t>Mixtures and solutions</a:t>
                      </a:r>
                      <a:endParaRPr lang="en-GB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299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Petroleum Or Crude Oil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Chemical reactions and stoichiometry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6CA58-D8D5-4927-BBA8-9B758340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b="1"/>
              <a:t>YEAR TWO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54982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868819"/>
              </p:ext>
            </p:extLst>
          </p:nvPr>
        </p:nvGraphicFramePr>
        <p:xfrm>
          <a:off x="53752" y="0"/>
          <a:ext cx="9036496" cy="673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NIG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Khan Academy syllabus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1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Alkanols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0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Periodic 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Periodic Table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Chemical Reactions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Chemical Equilibrium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3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 Volume Relationships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Chemical reaction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Acid, Base Reactions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Acid base and pH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Hydrogen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Hydrogen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3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Oxygen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Oxygen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35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Halogens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89946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930428"/>
              </p:ext>
            </p:extLst>
          </p:nvPr>
        </p:nvGraphicFramePr>
        <p:xfrm>
          <a:off x="53752" y="58315"/>
          <a:ext cx="9036496" cy="6741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45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NIG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Khan Academy syllabus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594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Nitrogen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678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Sulphur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5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Oxidation-Reduction (Redox) Reactions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Redox reactions and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electrochemistry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3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Ionic Theory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Electrolysis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Electrolytic cells, and electrolysis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2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Quantitative And Qualitative Analysis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Redox reactions and electrochemistry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21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6CA58-D8D5-4927-BBA8-9B758340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b="1"/>
              <a:t>YEAR TWO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9847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414940"/>
              </p:ext>
            </p:extLst>
          </p:nvPr>
        </p:nvGraphicFramePr>
        <p:xfrm>
          <a:off x="71754" y="53183"/>
          <a:ext cx="9000492" cy="6688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NIG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KHAN ACADEMY SYLLABUS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Metals and their Compounds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Metals and it’s compounds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Iron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14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Fats &amp; Oil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Macromolecules 1. Lipids (Biology)</a:t>
                      </a:r>
                      <a:endParaRPr lang="en-GB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Soap And Detergents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Giant Molecules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Ethical, Legal And Social Issues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95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Quantitative And Qualitative Analysis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193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ALIGNMENT OF CHEMISTRY  SYLLABUS WITH KHAN ACADEMY 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OF MOE SYLLABUS WITH KHAN ACADEMY RESOURCES FOR CHEMISTRY</dc:title>
  <dc:creator>Windows User</dc:creator>
  <cp:lastModifiedBy>Como, Marina</cp:lastModifiedBy>
  <cp:revision>23</cp:revision>
  <dcterms:created xsi:type="dcterms:W3CDTF">2018-08-30T10:20:27Z</dcterms:created>
  <dcterms:modified xsi:type="dcterms:W3CDTF">2019-03-05T16:57:54Z</dcterms:modified>
</cp:coreProperties>
</file>