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6" r:id="rId4"/>
    <p:sldId id="259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19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8AEB7-E0F9-4601-A449-B7BB6B0D259F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59DF7-9AB3-45FF-92B9-1509A723AA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71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2CDBD-C941-48BD-8BDA-760EEED884F5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B877B-4AF4-42A0-9437-A6D3ADCD34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5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D6FB-9CFB-441A-8693-B7F22F8C9AD0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6183D-51DC-450F-9C61-7B34E2935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29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3309-DBEE-4FB2-ACCC-7EF06E632842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4127-3A0F-4D51-8098-CC8EE27B25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30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72DF-B738-4058-8054-EF7767B4E933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8CAC0-3548-4EF2-85D6-88F71D633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720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295E2-AB56-4A5F-8882-0F30258FACD9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7EEF4-CF7C-4CB3-BDF6-1E14CBE30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69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E503-E492-4C42-B673-4E7814E72C43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68EDD-981F-4BF9-9354-13DF4A1B1A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1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136D7-54A1-4538-87D6-585C4B35A8D5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50E3D-6474-402F-84CD-5E568A99B8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11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2AB6C-1C17-41B3-B54C-3086477095AF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1157E-3CF8-4FF3-8F2D-2528CADFE8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64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83430-3D6F-4646-96A9-DAFD735CB1FD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6CF6-7F25-4762-960C-6668A85E2E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38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4CCD5-3D6B-44E3-BE88-E684DCF8F829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BC58B-A80E-41FE-A421-9F711546BF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53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C7506-FAB1-49BE-ACE8-6FA7C6A18A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153CCA-7786-4A73-8F4C-583730E02B70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ECB1-FCE1-4F44-8E9A-8A4FD61DC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CED7-2D88-48A4-A535-D20E382A5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E307C6-4178-407C-A123-23F4D5B30B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823D0-D060-41F8-AB4C-7A1530410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PHYSICS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B0B9-848F-4ACC-B7FB-61B11AAC3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NIG Physics syllabus against Khan Academy resources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0C127-FE17-4CCF-AC0C-9206EF81C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NIG Physics syllabus is divided into five sections which include;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Mechanics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Thermal Physics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Waves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Electricity and Magnetism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Atomic and Nuclear Physics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Electronics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F6F9920-BBB2-4BC0-BDFA-C2E2B6E136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25400"/>
          <a:ext cx="9144000" cy="694372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273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NIG Syllabus </a:t>
                      </a:r>
                      <a:endParaRPr lang="en-US" sz="1400" dirty="0"/>
                    </a:p>
                  </a:txBody>
                  <a:tcPr marT="45596" marB="45596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Khan Academy Resources</a:t>
                      </a:r>
                    </a:p>
                  </a:txBody>
                  <a:tcPr marT="45596" marB="455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7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ONE 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2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latin typeface="+mn-lt"/>
                        </a:rPr>
                        <a:t> Introductory  Physics and physical quantities</a:t>
                      </a:r>
                      <a:endParaRPr lang="en-US" sz="1400" b="0" baseline="0" dirty="0"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</a:rPr>
                        <a:t> introduction</a:t>
                      </a:r>
                      <a:r>
                        <a:rPr lang="en-US" sz="1400" baseline="0" dirty="0">
                          <a:latin typeface="+mn-lt"/>
                        </a:rPr>
                        <a:t> to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</a:rPr>
                        <a:t>Introduction to  vectors and Scalars</a:t>
                      </a:r>
                      <a:endParaRPr lang="en-US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7898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Position, Distance, and Displacement</a:t>
                      </a:r>
                    </a:p>
                    <a:p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Time and Motion</a:t>
                      </a:r>
                    </a:p>
                    <a:p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Speed and Velocity</a:t>
                      </a:r>
                    </a:p>
                    <a:p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Rectilinear Acceleration </a:t>
                      </a:r>
                    </a:p>
                    <a:p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Scalars and Vectors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Work, Energy and Power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</a:rPr>
                        <a:t>Displacement,</a:t>
                      </a:r>
                      <a:r>
                        <a:rPr lang="en-US" sz="1400" baseline="0" dirty="0">
                          <a:latin typeface="+mn-lt"/>
                        </a:rPr>
                        <a:t> velocity and time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latin typeface="+mn-lt"/>
                        </a:rPr>
                        <a:t>Forces and Newton’s Law of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latin typeface="+mn-lt"/>
                        </a:rPr>
                        <a:t>Velocity and speed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latin typeface="+mn-lt"/>
                        </a:rPr>
                        <a:t>Acceleration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latin typeface="+mn-lt"/>
                        </a:rPr>
                        <a:t>Introduction to velocity and scalars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+mn-lt"/>
                          <a:ea typeface="Calibri"/>
                          <a:cs typeface="Times New Roman"/>
                        </a:rPr>
                        <a:t>Work, energy and power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00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</a:rPr>
                        <a:t>Thermal Physics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Heat Energy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Thermal Expansivity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Transfer of Heat Energy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Electric Charges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Electric Field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Particle Nature Of Matter</a:t>
                      </a:r>
                      <a:endParaRPr lang="en-US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Thermodynamics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Laws of thermodynamics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Specific heat and heat transfer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Electric Charge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Electric field</a:t>
                      </a:r>
                    </a:p>
                  </a:txBody>
                  <a:tcPr marT="45596" marB="455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F6F9920-BBB2-4BC0-BDFA-C2E2B6E136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-114300"/>
          <a:ext cx="9144000" cy="69723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858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NIG Syllabus </a:t>
                      </a:r>
                      <a:endParaRPr lang="en-US" sz="14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Khan Academy Resources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85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ONE 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65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Crystal Structure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Elastic Properties Of Solid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Fluids at rest and in motion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Physics In 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Equilibrium of forces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Center of Gravity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Equilibrium of bodies in liquids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Linear Momentum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Mechanical Energy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Projectiles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Circular Motion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Simple Harmonic 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Fluids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Newton’s law of gravitation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Fluid dynamics and Archimedes’ principle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Impacts and linear momentum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Two-dimensional projectile motion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Circular motion and centripetal acceleration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endParaRPr lang="en-US" sz="1400" b="0" dirty="0">
                        <a:latin typeface="+mn-lt"/>
                      </a:endParaRP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D945124-0921-42BD-8D2E-2AC73BBA1B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273050"/>
          <a:ext cx="8839200" cy="6584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44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NIG Syllabus </a:t>
                      </a:r>
                      <a:endParaRPr lang="en-US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Khan Academy Resources</a:t>
                      </a:r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05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TWO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Mechanics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/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Heat Energy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/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Gas Laws</a:t>
                      </a:r>
                      <a:endParaRPr lang="en-US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Thermodynamics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Gas Laws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7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Production and Propagation of Waves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Light Waves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Sound Waves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Electromagnetic waves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Gravitational Field</a:t>
                      </a:r>
                      <a:endParaRPr lang="en-US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n-lt"/>
                        </a:rPr>
                        <a:t>Introduction to waves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Reflection and Refraction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Introduction to sound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  <a:p>
                      <a:r>
                        <a:rPr lang="en-US" sz="1400" b="0" dirty="0">
                          <a:latin typeface="+mn-lt"/>
                        </a:rPr>
                        <a:t>Electromagnetic waves and interference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77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/>
                        <a:t>Electric Field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/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/>
                        <a:t>Magnetic Field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Electromagnetic Field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Electric Field , Circuits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  <a:p>
                      <a:r>
                        <a:rPr lang="en-US" sz="1400" dirty="0">
                          <a:latin typeface="+mn-lt"/>
                        </a:rPr>
                        <a:t>Magnetic fields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Electromagnetic wave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0D9B8CE-5A89-4627-9E27-D47CAD5E33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1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634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NIG Syllabus </a:t>
                      </a:r>
                      <a:endParaRPr lang="en-US" sz="1800" dirty="0"/>
                    </a:p>
                  </a:txBody>
                  <a:tcPr marT="45653" marB="4565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Khan </a:t>
                      </a:r>
                      <a:r>
                        <a:rPr lang="en-US" sz="1800"/>
                        <a:t>Academy Resources</a:t>
                      </a:r>
                      <a:endParaRPr lang="en-US" sz="1800" dirty="0"/>
                    </a:p>
                  </a:txBody>
                  <a:tcPr marT="45653" marB="4565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3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YEAR</a:t>
                      </a:r>
                      <a:r>
                        <a:rPr lang="en-US" sz="2000" baseline="0" dirty="0"/>
                        <a:t> THREE</a:t>
                      </a: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>
                          <a:latin typeface="+mn-lt"/>
                        </a:rPr>
                        <a:t> </a:t>
                      </a:r>
                      <a:r>
                        <a:rPr lang="en-US" sz="1400" kern="1200" dirty="0">
                          <a:effectLst/>
                          <a:latin typeface="+mn-lt"/>
                        </a:rPr>
                        <a:t>Simple A.C Circuits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Circuits with Capacitors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634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Models Of The Atom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Atoms and electrons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094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Nucleus</a:t>
                      </a:r>
                    </a:p>
                    <a:p>
                      <a:endParaRPr lang="en-US" sz="1400" kern="1200" dirty="0">
                        <a:effectLst/>
                        <a:latin typeface="+mn-lt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Energy Quantization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+mn-lt"/>
                        </a:rPr>
                        <a:t>Nuclear Physics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T="45653" marB="456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8566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  <a:latin typeface="+mn-lt"/>
                        </a:rPr>
                        <a:t>Duality Of Matter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Physics In 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T="45653" marB="4565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7805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Physics In The Real World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Physics In 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T="45653" marB="4565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977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Energy And Society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Rockets And Satellites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Nigerian Satellite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T="45653" marB="4565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301</Words>
  <Application>Microsoft Office PowerPoint</Application>
  <PresentationFormat>On-screen Show (4:3)</PresentationFormat>
  <Paragraphs>164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 Theme</vt:lpstr>
      <vt:lpstr>PHYSICS</vt:lpstr>
      <vt:lpstr>NIG Physics syllabus against Khan Academy resources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 Physics syllabus against Khan Academy resources</dc:title>
  <dc:creator>owner</dc:creator>
  <cp:lastModifiedBy>Como, Marina</cp:lastModifiedBy>
  <cp:revision>37</cp:revision>
  <dcterms:created xsi:type="dcterms:W3CDTF">2018-08-30T10:11:25Z</dcterms:created>
  <dcterms:modified xsi:type="dcterms:W3CDTF">2019-03-05T16:58:24Z</dcterms:modified>
</cp:coreProperties>
</file>