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7.xml" ContentType="application/vnd.openxmlformats-officedocument.drawingml.chart+xml"/>
  <Override PartName="/ppt/notesSlides/notesSlide22.xml" ContentType="application/vnd.openxmlformats-officedocument.presentationml.notesSlide+xml"/>
  <Override PartName="/ppt/charts/chart8.xml" ContentType="application/vnd.openxmlformats-officedocument.drawingml.chart+xml"/>
  <Override PartName="/ppt/notesSlides/notesSlide23.xml" ContentType="application/vnd.openxmlformats-officedocument.presentationml.notesSlide+xml"/>
  <Override PartName="/ppt/charts/chart9.xml" ContentType="application/vnd.openxmlformats-officedocument.drawingml.chart+xml"/>
  <Override PartName="/ppt/notesSlides/notesSlide24.xml" ContentType="application/vnd.openxmlformats-officedocument.presentationml.notesSlide+xml"/>
  <Override PartName="/ppt/charts/chart10.xml" ContentType="application/vnd.openxmlformats-officedocument.drawingml.chart+xml"/>
  <Override PartName="/ppt/notesSlides/notesSlide25.xml" ContentType="application/vnd.openxmlformats-officedocument.presentationml.notesSlide+xml"/>
  <Override PartName="/ppt/charts/chart11.xml" ContentType="application/vnd.openxmlformats-officedocument.drawingml.chart+xml"/>
  <Override PartName="/ppt/notesSlides/notesSlide26.xml" ContentType="application/vnd.openxmlformats-officedocument.presentationml.notesSlide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7" r:id="rId2"/>
  </p:sldMasterIdLst>
  <p:notesMasterIdLst>
    <p:notesMasterId r:id="rId35"/>
  </p:notesMasterIdLst>
  <p:handoutMasterIdLst>
    <p:handoutMasterId r:id="rId36"/>
  </p:handoutMasterIdLst>
  <p:sldIdLst>
    <p:sldId id="256" r:id="rId3"/>
    <p:sldId id="302" r:id="rId4"/>
    <p:sldId id="306" r:id="rId5"/>
    <p:sldId id="258" r:id="rId6"/>
    <p:sldId id="259" r:id="rId7"/>
    <p:sldId id="260" r:id="rId8"/>
    <p:sldId id="261" r:id="rId9"/>
    <p:sldId id="263" r:id="rId10"/>
    <p:sldId id="264" r:id="rId11"/>
    <p:sldId id="284" r:id="rId12"/>
    <p:sldId id="266" r:id="rId13"/>
    <p:sldId id="267" r:id="rId14"/>
    <p:sldId id="268" r:id="rId15"/>
    <p:sldId id="269" r:id="rId16"/>
    <p:sldId id="270" r:id="rId17"/>
    <p:sldId id="271" r:id="rId18"/>
    <p:sldId id="325" r:id="rId19"/>
    <p:sldId id="326" r:id="rId20"/>
    <p:sldId id="309" r:id="rId21"/>
    <p:sldId id="310" r:id="rId22"/>
    <p:sldId id="311" r:id="rId23"/>
    <p:sldId id="312" r:id="rId24"/>
    <p:sldId id="313" r:id="rId25"/>
    <p:sldId id="323" r:id="rId26"/>
    <p:sldId id="324" r:id="rId27"/>
    <p:sldId id="316" r:id="rId28"/>
    <p:sldId id="317" r:id="rId29"/>
    <p:sldId id="318" r:id="rId30"/>
    <p:sldId id="319" r:id="rId31"/>
    <p:sldId id="320" r:id="rId32"/>
    <p:sldId id="321" r:id="rId33"/>
    <p:sldId id="322" r:id="rId34"/>
  </p:sldIdLst>
  <p:sldSz cx="12192000" cy="6858000"/>
  <p:notesSz cx="6858000" cy="9144000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 userDrawn="1">
          <p15:clr>
            <a:srgbClr val="A4A3A4"/>
          </p15:clr>
        </p15:guide>
        <p15:guide id="2" orient="horz" pos="960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pos="456" userDrawn="1">
          <p15:clr>
            <a:srgbClr val="A4A3A4"/>
          </p15:clr>
        </p15:guide>
        <p15:guide id="5" pos="72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CD95"/>
    <a:srgbClr val="46A0DC"/>
    <a:srgbClr val="B7A079"/>
    <a:srgbClr val="2C6A8C"/>
    <a:srgbClr val="000000"/>
    <a:srgbClr val="FFFFFF"/>
    <a:srgbClr val="6D6D6D"/>
    <a:srgbClr val="AB192D"/>
    <a:srgbClr val="C4122F"/>
    <a:srgbClr val="B2B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79" autoAdjust="0"/>
  </p:normalViewPr>
  <p:slideViewPr>
    <p:cSldViewPr snapToGrid="0" showGuides="1">
      <p:cViewPr varScale="1">
        <p:scale>
          <a:sx n="115" d="100"/>
          <a:sy n="115" d="100"/>
        </p:scale>
        <p:origin x="372" y="108"/>
      </p:cViewPr>
      <p:guideLst>
        <p:guide orient="horz" pos="720"/>
        <p:guide orient="horz" pos="960"/>
        <p:guide orient="horz" pos="3888"/>
        <p:guide pos="456"/>
        <p:guide pos="72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2964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A8-8644-A5F4-CDC04B5B54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A8-8644-A5F4-CDC04B5B54B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A8-8644-A5F4-CDC04B5B54B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A8-8644-A5F4-CDC04B5B54B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A8-8644-A5F4-CDC04B5B54B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CA8-8644-A5F4-CDC04B5B54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9342232"/>
        <c:axId val="2109345368"/>
      </c:barChart>
      <c:catAx>
        <c:axId val="2109342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09345368"/>
        <c:crosses val="autoZero"/>
        <c:auto val="1"/>
        <c:lblAlgn val="ctr"/>
        <c:lblOffset val="100"/>
        <c:noMultiLvlLbl val="0"/>
      </c:catAx>
      <c:valAx>
        <c:axId val="2109345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93422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square"/>
            <c:size val="8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Cat. 1</c:v>
                </c:pt>
                <c:pt idx="1">
                  <c:v>Cat. 2</c:v>
                </c:pt>
                <c:pt idx="2">
                  <c:v>Cat. 3</c:v>
                </c:pt>
                <c:pt idx="3">
                  <c:v>Cat.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AA-7647-9DFA-5E629B820B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square"/>
            <c:size val="8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Cat. 1</c:v>
                </c:pt>
                <c:pt idx="1">
                  <c:v>Cat. 2</c:v>
                </c:pt>
                <c:pt idx="2">
                  <c:v>Cat. 3</c:v>
                </c:pt>
                <c:pt idx="3">
                  <c:v>Cat.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5AA-7647-9DFA-5E629B820B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Cat. 1</c:v>
                </c:pt>
                <c:pt idx="1">
                  <c:v>Cat. 2</c:v>
                </c:pt>
                <c:pt idx="2">
                  <c:v>Cat. 3</c:v>
                </c:pt>
                <c:pt idx="3">
                  <c:v>Cat.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5AA-7647-9DFA-5E629B820B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square"/>
            <c:size val="8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Cat. 1</c:v>
                </c:pt>
                <c:pt idx="1">
                  <c:v>Cat. 2</c:v>
                </c:pt>
                <c:pt idx="2">
                  <c:v>Cat. 3</c:v>
                </c:pt>
                <c:pt idx="3">
                  <c:v>Cat.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5AA-7647-9DFA-5E629B820B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0224648"/>
        <c:axId val="2110229704"/>
      </c:lineChart>
      <c:catAx>
        <c:axId val="2110224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10229704"/>
        <c:crosses val="autoZero"/>
        <c:auto val="1"/>
        <c:lblAlgn val="ctr"/>
        <c:lblOffset val="100"/>
        <c:noMultiLvlLbl val="0"/>
      </c:catAx>
      <c:valAx>
        <c:axId val="2110229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02246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68A0-E944-B558-AC092605B89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68A0-E944-B558-AC092605B89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68A0-E944-B558-AC092605B89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68A0-E944-B558-AC092605B89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9-68A0-E944-B558-AC092605B89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B-68A0-E944-B558-AC092605B89C}"/>
              </c:ext>
            </c:extLst>
          </c:dPt>
          <c:cat>
            <c:strRef>
              <c:f>Sheet1!$A$2:$A$7</c:f>
              <c:strCache>
                <c:ptCount val="6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  <c:pt idx="3">
                  <c:v>Series 4</c:v>
                </c:pt>
                <c:pt idx="4">
                  <c:v>Series 5</c:v>
                </c:pt>
                <c:pt idx="5">
                  <c:v>Series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1.5</c:v>
                </c:pt>
                <c:pt idx="4">
                  <c:v>1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8A0-E944-B558-AC092605B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342-7B4B-8304-5833CFFA1FB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8342-7B4B-8304-5833CFFA1FB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8342-7B4B-8304-5833CFFA1FB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8342-7B4B-8304-5833CFFA1FBB}"/>
              </c:ext>
            </c:extLst>
          </c:dPt>
          <c:cat>
            <c:strRef>
              <c:f>Sheet1!$A$2:$A$5</c:f>
              <c:strCache>
                <c:ptCount val="4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  <c:pt idx="3">
                  <c:v>Series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342-7B4B-8304-5833CFFA1F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30-A74E-9AF9-F59BD8226C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30-A74E-9AF9-F59BD8226CB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30-A74E-9AF9-F59BD8226CB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30-A74E-9AF9-F59BD8226C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9397064"/>
        <c:axId val="2109400184"/>
      </c:barChart>
      <c:catAx>
        <c:axId val="2109397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09400184"/>
        <c:crosses val="autoZero"/>
        <c:auto val="1"/>
        <c:lblAlgn val="ctr"/>
        <c:lblOffset val="100"/>
        <c:noMultiLvlLbl val="0"/>
      </c:catAx>
      <c:valAx>
        <c:axId val="2109400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939706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square"/>
            <c:size val="8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82-B942-9E8A-285508679E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square"/>
            <c:size val="8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D82-B942-9E8A-285508679E4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D82-B942-9E8A-285508679E4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square"/>
            <c:size val="8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D82-B942-9E8A-285508679E4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square"/>
            <c:size val="8"/>
            <c:spPr>
              <a:solidFill>
                <a:schemeClr val="accent5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D82-B942-9E8A-285508679E4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ln>
              <a:solidFill>
                <a:schemeClr val="accent6"/>
              </a:solidFill>
            </a:ln>
          </c:spPr>
          <c:marker>
            <c:symbol val="square"/>
            <c:size val="8"/>
            <c:spPr>
              <a:solidFill>
                <a:schemeClr val="accent6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D82-B942-9E8A-285508679E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9474344"/>
        <c:axId val="2109479176"/>
      </c:lineChart>
      <c:catAx>
        <c:axId val="2109474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09479176"/>
        <c:crosses val="autoZero"/>
        <c:auto val="1"/>
        <c:lblAlgn val="ctr"/>
        <c:lblOffset val="100"/>
        <c:noMultiLvlLbl val="0"/>
      </c:catAx>
      <c:valAx>
        <c:axId val="2109479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94743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square"/>
            <c:size val="8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Cat. 1</c:v>
                </c:pt>
                <c:pt idx="1">
                  <c:v>Cat. 2</c:v>
                </c:pt>
                <c:pt idx="2">
                  <c:v>Cat. 3</c:v>
                </c:pt>
                <c:pt idx="3">
                  <c:v>Cat.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C7-154E-B4D6-23ABA75B59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square"/>
            <c:size val="8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Cat. 1</c:v>
                </c:pt>
                <c:pt idx="1">
                  <c:v>Cat. 2</c:v>
                </c:pt>
                <c:pt idx="2">
                  <c:v>Cat. 3</c:v>
                </c:pt>
                <c:pt idx="3">
                  <c:v>Cat.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C7-154E-B4D6-23ABA75B593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Cat. 1</c:v>
                </c:pt>
                <c:pt idx="1">
                  <c:v>Cat. 2</c:v>
                </c:pt>
                <c:pt idx="2">
                  <c:v>Cat. 3</c:v>
                </c:pt>
                <c:pt idx="3">
                  <c:v>Cat.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FC7-154E-B4D6-23ABA75B593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square"/>
            <c:size val="8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Cat. 1</c:v>
                </c:pt>
                <c:pt idx="1">
                  <c:v>Cat. 2</c:v>
                </c:pt>
                <c:pt idx="2">
                  <c:v>Cat. 3</c:v>
                </c:pt>
                <c:pt idx="3">
                  <c:v>Cat.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FC7-154E-B4D6-23ABA75B59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9533352"/>
        <c:axId val="2109538408"/>
      </c:lineChart>
      <c:catAx>
        <c:axId val="2109533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09538408"/>
        <c:crosses val="autoZero"/>
        <c:auto val="1"/>
        <c:lblAlgn val="ctr"/>
        <c:lblOffset val="100"/>
        <c:noMultiLvlLbl val="0"/>
      </c:catAx>
      <c:valAx>
        <c:axId val="21095384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953335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BF8-3441-B08A-CED66CF5AD7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8BF8-3441-B08A-CED66CF5AD7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8BF8-3441-B08A-CED66CF5AD7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8BF8-3441-B08A-CED66CF5AD7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9-8BF8-3441-B08A-CED66CF5AD7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B-8BF8-3441-B08A-CED66CF5AD78}"/>
              </c:ext>
            </c:extLst>
          </c:dPt>
          <c:cat>
            <c:strRef>
              <c:f>Sheet1!$A$2:$A$7</c:f>
              <c:strCache>
                <c:ptCount val="6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  <c:pt idx="3">
                  <c:v>Series 4</c:v>
                </c:pt>
                <c:pt idx="4">
                  <c:v>Series 5</c:v>
                </c:pt>
                <c:pt idx="5">
                  <c:v>Series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1.5</c:v>
                </c:pt>
                <c:pt idx="4">
                  <c:v>1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BF8-3441-B08A-CED66CF5AD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7AB-7B45-AC92-A611B1FED13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87AB-7B45-AC92-A611B1FED13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87AB-7B45-AC92-A611B1FED13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87AB-7B45-AC92-A611B1FED135}"/>
              </c:ext>
            </c:extLst>
          </c:dPt>
          <c:cat>
            <c:strRef>
              <c:f>Sheet1!$A$2:$A$5</c:f>
              <c:strCache>
                <c:ptCount val="4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  <c:pt idx="3">
                  <c:v>Series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7AB-7B45-AC92-A611B1FED1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DC-2844-A968-385420CA30B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DC-2844-A968-385420CA30B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DC-2844-A968-385420CA30B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DC-2844-A968-385420CA30B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DC-2844-A968-385420CA30B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DC-2844-A968-385420CA30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8876360"/>
        <c:axId val="2108873208"/>
      </c:barChart>
      <c:catAx>
        <c:axId val="2108876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08873208"/>
        <c:crosses val="autoZero"/>
        <c:auto val="1"/>
        <c:lblAlgn val="ctr"/>
        <c:lblOffset val="100"/>
        <c:noMultiLvlLbl val="0"/>
      </c:catAx>
      <c:valAx>
        <c:axId val="2108873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88763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93-AA47-BC36-FDB68E3130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93-AA47-BC36-FDB68E3130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93-AA47-BC36-FDB68E3130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193-AA47-BC36-FDB68E3130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8817912"/>
        <c:axId val="2108814776"/>
      </c:barChart>
      <c:catAx>
        <c:axId val="2108817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08814776"/>
        <c:crosses val="autoZero"/>
        <c:auto val="1"/>
        <c:lblAlgn val="ctr"/>
        <c:lblOffset val="100"/>
        <c:noMultiLvlLbl val="0"/>
      </c:catAx>
      <c:valAx>
        <c:axId val="2108814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881791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square"/>
            <c:size val="8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DC1-FE49-A61F-88E4F09724D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square"/>
            <c:size val="8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DC1-FE49-A61F-88E4F09724D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DC1-FE49-A61F-88E4F09724D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square"/>
            <c:size val="8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DC1-FE49-A61F-88E4F09724D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square"/>
            <c:size val="8"/>
            <c:spPr>
              <a:solidFill>
                <a:schemeClr val="accent5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DC1-FE49-A61F-88E4F09724D1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ln>
              <a:solidFill>
                <a:schemeClr val="accent6"/>
              </a:solidFill>
            </a:ln>
          </c:spPr>
          <c:marker>
            <c:symbol val="square"/>
            <c:size val="8"/>
            <c:spPr>
              <a:solidFill>
                <a:schemeClr val="accent6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DC1-FE49-A61F-88E4F0972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8739080"/>
        <c:axId val="2108734200"/>
      </c:lineChart>
      <c:catAx>
        <c:axId val="2108739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08734200"/>
        <c:crosses val="autoZero"/>
        <c:auto val="1"/>
        <c:lblAlgn val="ctr"/>
        <c:lblOffset val="100"/>
        <c:noMultiLvlLbl val="0"/>
      </c:catAx>
      <c:valAx>
        <c:axId val="2108734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87390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449CD-19C8-44C0-A36B-1667EDB1312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7A2D6-6A74-4789-8A27-67CDFFE8E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79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C511E-AA3B-43E3-B946-406AB5E4C4BB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4A049-8685-4352-9DC2-828F08FD54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59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dirty="0">
                <a:latin typeface="Calibri" pitchFamily="34" charset="0"/>
              </a:rPr>
              <a:t>This PowerPoint</a:t>
            </a:r>
            <a:r>
              <a:rPr lang="en-US" b="0" baseline="0" dirty="0">
                <a:latin typeface="Calibri" pitchFamily="34" charset="0"/>
              </a:rPr>
              <a:t> Template includes a series of slide masters with predefined layouts and color schemes for formatting slides</a:t>
            </a:r>
          </a:p>
          <a:p>
            <a:pPr algn="l">
              <a:buFont typeface="Arial" pitchFamily="34" charset="0"/>
              <a:buChar char="•"/>
            </a:pPr>
            <a:r>
              <a:rPr lang="en-US" b="0" baseline="0" dirty="0">
                <a:latin typeface="Calibri" pitchFamily="34" charset="0"/>
              </a:rPr>
              <a:t> Slide Masters are displayed when you right click on a slide and select </a:t>
            </a:r>
            <a:r>
              <a:rPr lang="en-US" b="1" baseline="0" dirty="0">
                <a:latin typeface="Calibri" pitchFamily="34" charset="0"/>
              </a:rPr>
              <a:t>Layout</a:t>
            </a:r>
            <a:r>
              <a:rPr lang="en-US" b="0" baseline="0" dirty="0">
                <a:latin typeface="Calibri" pitchFamily="34" charset="0"/>
              </a:rPr>
              <a:t> from menu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09BFF-9304-4EE8-967B-56F816FBB8C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69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E677A-78C3-4723-ABCD-0025B187880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2780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E677A-78C3-4723-ABCD-0025B187880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5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90F28-0818-4B04-AB54-DE148D58546F}" type="slidenum">
              <a:rPr lang="en-US"/>
              <a:pPr/>
              <a:t>15</a:t>
            </a:fld>
            <a:endParaRPr lang="en-US"/>
          </a:p>
        </p:txBody>
      </p:sp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</p:spTree>
    <p:extLst>
      <p:ext uri="{BB962C8B-B14F-4D97-AF65-F5344CB8AC3E}">
        <p14:creationId xmlns:p14="http://schemas.microsoft.com/office/powerpoint/2010/main" val="3441658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90F28-0818-4B04-AB54-DE148D58546F}" type="slidenum">
              <a:rPr lang="en-US"/>
              <a:pPr/>
              <a:t>16</a:t>
            </a:fld>
            <a:endParaRPr lang="en-US"/>
          </a:p>
        </p:txBody>
      </p:sp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</a:t>
            </a:r>
            <a:r>
              <a:rPr lang="en-US" b="0" baseline="0"/>
              <a:t>edit data</a:t>
            </a:r>
            <a:endParaRPr lang="en-US" b="0" baseline="0" dirty="0"/>
          </a:p>
        </p:txBody>
      </p:sp>
    </p:spTree>
    <p:extLst>
      <p:ext uri="{BB962C8B-B14F-4D97-AF65-F5344CB8AC3E}">
        <p14:creationId xmlns:p14="http://schemas.microsoft.com/office/powerpoint/2010/main" val="12073048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dirty="0">
                <a:latin typeface="Calibri" pitchFamily="34" charset="0"/>
              </a:rPr>
              <a:t>This PowerPoint</a:t>
            </a:r>
            <a:r>
              <a:rPr lang="en-US" b="0" baseline="0" dirty="0">
                <a:latin typeface="Calibri" pitchFamily="34" charset="0"/>
              </a:rPr>
              <a:t> Template includes a series of slide masters with predefined layouts and color schemes for formatting slides</a:t>
            </a:r>
          </a:p>
          <a:p>
            <a:pPr algn="l">
              <a:buFont typeface="Arial" pitchFamily="34" charset="0"/>
              <a:buChar char="•"/>
            </a:pPr>
            <a:r>
              <a:rPr lang="en-US" b="0" baseline="0" dirty="0">
                <a:latin typeface="Calibri" pitchFamily="34" charset="0"/>
              </a:rPr>
              <a:t> Slide Masters are displayed when you right click on a slide and select </a:t>
            </a:r>
            <a:r>
              <a:rPr lang="en-US" b="1" baseline="0" dirty="0">
                <a:latin typeface="Calibri" pitchFamily="34" charset="0"/>
              </a:rPr>
              <a:t>Layout</a:t>
            </a:r>
            <a:r>
              <a:rPr lang="en-US" b="0" baseline="0" dirty="0">
                <a:latin typeface="Calibri" pitchFamily="34" charset="0"/>
              </a:rPr>
              <a:t> from menu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09BFF-9304-4EE8-967B-56F816FBB8C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9779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00F2CE-DAA7-4DEE-8EED-08DDA41E7B9E}" type="slidenum">
              <a:rPr lang="en-US"/>
              <a:pPr/>
              <a:t>20</a:t>
            </a:fld>
            <a:endParaRPr lang="en-US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1249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E4EEC-242E-4699-A735-AC67A337252C}" type="slidenum">
              <a:rPr lang="en-US"/>
              <a:pPr/>
              <a:t>21</a:t>
            </a:fld>
            <a:endParaRPr lang="en-US"/>
          </a:p>
        </p:txBody>
      </p:sp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8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E4EEC-242E-4699-A735-AC67A337252C}" type="slidenum">
              <a:rPr lang="en-US"/>
              <a:pPr/>
              <a:t>22</a:t>
            </a:fld>
            <a:endParaRPr lang="en-US"/>
          </a:p>
        </p:txBody>
      </p:sp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935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8625" y="696913"/>
            <a:ext cx="6061075" cy="340995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652" y="4339341"/>
            <a:ext cx="5076721" cy="4106681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629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A5DE6D-E175-4148-9E10-6581D2914173}" type="slidenum">
              <a:rPr lang="en-US"/>
              <a:pPr/>
              <a:t>24</a:t>
            </a:fld>
            <a:endParaRPr lang="en-US"/>
          </a:p>
        </p:txBody>
      </p:sp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125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00F2CE-DAA7-4DEE-8EED-08DDA41E7B9E}" type="slidenum">
              <a:rPr lang="en-US"/>
              <a:pPr/>
              <a:t>4</a:t>
            </a:fld>
            <a:endParaRPr lang="en-US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86806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09BFF-9304-4EE8-967B-56F816FBB8C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00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E677A-78C3-4723-ABCD-0025B187880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024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E677A-78C3-4723-ABCD-0025B187880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670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E677A-78C3-4723-ABCD-0025B187880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329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E677A-78C3-4723-ABCD-0025B187880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054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90F28-0818-4B04-AB54-DE148D58546F}" type="slidenum">
              <a:rPr lang="en-US"/>
              <a:pPr/>
              <a:t>31</a:t>
            </a:fld>
            <a:endParaRPr lang="en-US"/>
          </a:p>
        </p:txBody>
      </p:sp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</p:spTree>
    <p:extLst>
      <p:ext uri="{BB962C8B-B14F-4D97-AF65-F5344CB8AC3E}">
        <p14:creationId xmlns:p14="http://schemas.microsoft.com/office/powerpoint/2010/main" val="33369954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90F28-0818-4B04-AB54-DE148D58546F}" type="slidenum">
              <a:rPr lang="en-US"/>
              <a:pPr/>
              <a:t>32</a:t>
            </a:fld>
            <a:endParaRPr lang="en-US"/>
          </a:p>
        </p:txBody>
      </p:sp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</a:t>
            </a:r>
            <a:r>
              <a:rPr lang="en-US" b="0" baseline="0"/>
              <a:t>edit data</a:t>
            </a:r>
            <a:endParaRPr lang="en-US" b="0" baseline="0" dirty="0"/>
          </a:p>
        </p:txBody>
      </p:sp>
    </p:spTree>
    <p:extLst>
      <p:ext uri="{BB962C8B-B14F-4D97-AF65-F5344CB8AC3E}">
        <p14:creationId xmlns:p14="http://schemas.microsoft.com/office/powerpoint/2010/main" val="195951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E4EEC-242E-4699-A735-AC67A337252C}" type="slidenum">
              <a:rPr lang="en-US"/>
              <a:pPr/>
              <a:t>5</a:t>
            </a:fld>
            <a:endParaRPr lang="en-US"/>
          </a:p>
        </p:txBody>
      </p:sp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26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E4EEC-242E-4699-A735-AC67A337252C}" type="slidenum">
              <a:rPr lang="en-US"/>
              <a:pPr/>
              <a:t>6</a:t>
            </a:fld>
            <a:endParaRPr lang="en-US"/>
          </a:p>
        </p:txBody>
      </p:sp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47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8625" y="696913"/>
            <a:ext cx="6061075" cy="340995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652" y="4339341"/>
            <a:ext cx="5076721" cy="4106681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54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A5DE6D-E175-4148-9E10-6581D2914173}" type="slidenum">
              <a:rPr lang="en-US"/>
              <a:pPr/>
              <a:t>8</a:t>
            </a:fld>
            <a:endParaRPr lang="en-US"/>
          </a:p>
        </p:txBody>
      </p:sp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539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09BFF-9304-4EE8-967B-56F816FBB8C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07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E677A-78C3-4723-ABCD-0025B187880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742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b="1" dirty="0"/>
              <a:t>BEST PRACTICES: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dirty="0"/>
              <a:t> Open</a:t>
            </a:r>
            <a:r>
              <a:rPr lang="en-US" b="0" baseline="0" dirty="0"/>
              <a:t> Excel 2007 before creating charts in PowerPoint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0" baseline="0" dirty="0"/>
              <a:t> Duplicate this slide and edit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E677A-78C3-4723-ABCD-0025B187880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23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eyWatermark-20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49092" y="2703302"/>
            <a:ext cx="4242908" cy="41546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2537925"/>
            <a:ext cx="9144000" cy="1524001"/>
          </a:xfrm>
        </p:spPr>
        <p:txBody>
          <a:bodyPr>
            <a:noAutofit/>
          </a:bodyPr>
          <a:lstStyle>
            <a:lvl1pPr>
              <a:defRPr sz="4000" b="1"/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293573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990601"/>
            <a:ext cx="3383438" cy="10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09600" y="1524000"/>
            <a:ext cx="7823200" cy="46482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737600" y="1524000"/>
            <a:ext cx="2844800" cy="4648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49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Re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131" y="1066834"/>
            <a:ext cx="4459738" cy="442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259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09600" y="2286000"/>
            <a:ext cx="9144000" cy="15240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609600" y="4041648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4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990601"/>
            <a:ext cx="3383438" cy="110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182" y="2693986"/>
            <a:ext cx="4260818" cy="4172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064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609600" y="2286000"/>
            <a:ext cx="9144000" cy="15240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609600" y="4041648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4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990601"/>
            <a:ext cx="3383438" cy="110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182" y="2693986"/>
            <a:ext cx="4260818" cy="4172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159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400800"/>
            <a:ext cx="6807200" cy="304800"/>
          </a:xfrm>
          <a:prstGeom prst="rect">
            <a:avLst/>
          </a:prstGeo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2286000"/>
            <a:ext cx="9144000" cy="15240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609600" y="4041648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4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990601"/>
            <a:ext cx="3383438" cy="110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182" y="2693986"/>
            <a:ext cx="4260818" cy="4172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21331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27" name="Rectangl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0023-0CED-47F7-85AE-654F0B232C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70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676400"/>
            <a:ext cx="4876800" cy="4495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6400"/>
            <a:ext cx="4876800" cy="4495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494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1496736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6000" y="2216400"/>
            <a:ext cx="4876800" cy="3955800"/>
          </a:xfrm>
        </p:spPr>
        <p:txBody>
          <a:bodyPr anchor="t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1496736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2216400"/>
            <a:ext cx="4876800" cy="3955800"/>
          </a:xfrm>
        </p:spPr>
        <p:txBody>
          <a:bodyPr anchor="t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020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41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2795" y="6391657"/>
            <a:ext cx="612396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06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2">
    <p:bg>
      <p:bgPr>
        <a:solidFill>
          <a:srgbClr val="AB19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990601"/>
            <a:ext cx="3383438" cy="110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182" y="2693986"/>
            <a:ext cx="4260818" cy="4172236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2537925"/>
            <a:ext cx="9144000" cy="1524001"/>
          </a:xfrm>
        </p:spPr>
        <p:txBody>
          <a:bodyPr>
            <a:no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609600" y="4293573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3066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1074400" cy="106680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3709" y="1524001"/>
            <a:ext cx="7058691" cy="46481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890" y="1524000"/>
            <a:ext cx="3564876" cy="46482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447147" y="3581135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0458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09600" y="1524000"/>
            <a:ext cx="7823200" cy="4648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737600" y="1524000"/>
            <a:ext cx="2844800" cy="4648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7920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131" y="1066834"/>
            <a:ext cx="4459738" cy="442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18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43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innerShdw blurRad="215900" dist="76200" dir="54000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475" y="1447800"/>
            <a:ext cx="9144000" cy="1676400"/>
          </a:xfrm>
        </p:spPr>
        <p:txBody>
          <a:bodyPr anchor="b" anchorCtr="0"/>
          <a:lstStyle>
            <a:lvl1pPr algn="l">
              <a:defRPr lang="en-US" sz="40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5475" y="3124200"/>
            <a:ext cx="9144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25475" y="6400800"/>
            <a:ext cx="6807200" cy="304800"/>
          </a:xfrm>
          <a:prstGeom prst="rect">
            <a:avLst/>
          </a:prstGeom>
        </p:spPr>
        <p:txBody>
          <a:bodyPr/>
          <a:lstStyle>
            <a:lvl1pPr>
              <a:defRPr sz="1600" b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 descr="greyWatermark-20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49092" y="2703302"/>
            <a:ext cx="4242908" cy="4154698"/>
          </a:xfrm>
          <a:prstGeom prst="rect">
            <a:avLst/>
          </a:prstGeom>
        </p:spPr>
      </p:pic>
    </p:spTree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 dirty="0"/>
          </a:p>
        </p:txBody>
      </p:sp>
      <p:sp>
        <p:nvSpPr>
          <p:cNvPr id="27" name="Rectangl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0023-0CED-47F7-85AE-654F0B232C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709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676400"/>
            <a:ext cx="4876800" cy="4495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6400"/>
            <a:ext cx="4876800" cy="4495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1496736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6000" y="2216400"/>
            <a:ext cx="4876800" cy="3955800"/>
          </a:xfrm>
        </p:spPr>
        <p:txBody>
          <a:bodyPr anchor="t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1496736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2216400"/>
            <a:ext cx="4876800" cy="3955800"/>
          </a:xfrm>
        </p:spPr>
        <p:txBody>
          <a:bodyPr anchor="t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" y="6391657"/>
            <a:ext cx="612396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1074400" cy="106680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3709" y="1524001"/>
            <a:ext cx="7058691" cy="46481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890" y="1524000"/>
            <a:ext cx="3564876" cy="46482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447147" y="3581135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9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6807200" cy="30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3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51367"/>
            <a:ext cx="10972800" cy="8001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72800" cy="46482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" y="6387664"/>
            <a:ext cx="609600" cy="3941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1234967"/>
            <a:ext cx="115824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315200" y="6400800"/>
            <a:ext cx="4470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Worcester Polytechnic Institute</a:t>
            </a: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400800"/>
            <a:ext cx="6807200" cy="304800"/>
          </a:xfrm>
          <a:prstGeom prst="rect">
            <a:avLst/>
          </a:prstGeom>
        </p:spPr>
        <p:txBody>
          <a:bodyPr/>
          <a:lstStyle>
            <a:lvl1pPr>
              <a:defRPr sz="1600" b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2" r:id="rId2"/>
    <p:sldLayoutId id="2147483663" r:id="rId3"/>
    <p:sldLayoutId id="2147483695" r:id="rId4"/>
    <p:sldLayoutId id="2147483664" r:id="rId5"/>
    <p:sldLayoutId id="2147483665" r:id="rId6"/>
    <p:sldLayoutId id="2147483666" r:id="rId7"/>
    <p:sldLayoutId id="2147483667" r:id="rId8"/>
    <p:sldLayoutId id="2147483683" r:id="rId9"/>
    <p:sldLayoutId id="2147483696" r:id="rId10"/>
    <p:sldLayoutId id="2147483708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>
              <a:lumMod val="85000"/>
              <a:lumOff val="15000"/>
            </a:schemeClr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lnSpc>
          <a:spcPct val="95000"/>
        </a:lnSpc>
        <a:spcBef>
          <a:spcPts val="1200"/>
        </a:spcBef>
        <a:buClr>
          <a:schemeClr val="bg2"/>
        </a:buClr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594360" indent="-274320" algn="l" defTabSz="914400" rtl="0" eaLnBrk="1" latinLnBrk="0" hangingPunct="1">
        <a:lnSpc>
          <a:spcPct val="95000"/>
        </a:lnSpc>
        <a:spcBef>
          <a:spcPts val="600"/>
        </a:spcBef>
        <a:buClr>
          <a:schemeClr val="bg2"/>
        </a:buClr>
        <a:buFont typeface="Verdana" pitchFamily="34" charset="0"/>
        <a:buChar char="─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68680" indent="-228600" algn="l" defTabSz="914400" rtl="0" eaLnBrk="1" latinLnBrk="0" hangingPunct="1">
        <a:lnSpc>
          <a:spcPct val="95000"/>
        </a:lnSpc>
        <a:spcBef>
          <a:spcPts val="600"/>
        </a:spcBef>
        <a:buClr>
          <a:schemeClr val="bg2"/>
        </a:buClr>
        <a:buFont typeface="Wingdings" pitchFamily="2" charset="2"/>
        <a:buChar char="§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143000" indent="-228600" algn="l" defTabSz="914400" rtl="0" eaLnBrk="1" latinLnBrk="0" hangingPunct="1">
        <a:lnSpc>
          <a:spcPct val="95000"/>
        </a:lnSpc>
        <a:spcBef>
          <a:spcPts val="600"/>
        </a:spcBef>
        <a:buClr>
          <a:schemeClr val="bg2"/>
        </a:buClr>
        <a:buFont typeface="Courier New" pitchFamily="49" charset="0"/>
        <a:buChar char="o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371600" indent="-228600" algn="l" defTabSz="914400" rtl="0" eaLnBrk="1" latinLnBrk="0" hangingPunct="1">
        <a:lnSpc>
          <a:spcPct val="95000"/>
        </a:lnSpc>
        <a:spcBef>
          <a:spcPts val="600"/>
        </a:spcBef>
        <a:buClr>
          <a:schemeClr val="bg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42900"/>
            <a:ext cx="10972800" cy="8001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72800" cy="46482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" y="6391657"/>
            <a:ext cx="609600" cy="3139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1234967"/>
            <a:ext cx="115824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315200" y="6400800"/>
            <a:ext cx="4470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Worcester Polytechnic Institute</a:t>
            </a: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400800"/>
            <a:ext cx="6807200" cy="304800"/>
          </a:xfrm>
          <a:prstGeom prst="rect">
            <a:avLst/>
          </a:prstGeo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89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lnSpc>
          <a:spcPct val="95000"/>
        </a:lnSpc>
        <a:spcBef>
          <a:spcPts val="1200"/>
        </a:spcBef>
        <a:buClr>
          <a:schemeClr val="bg2"/>
        </a:buClr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594360" indent="-274320" algn="l" defTabSz="914400" rtl="0" eaLnBrk="1" latinLnBrk="0" hangingPunct="1">
        <a:lnSpc>
          <a:spcPct val="95000"/>
        </a:lnSpc>
        <a:spcBef>
          <a:spcPts val="600"/>
        </a:spcBef>
        <a:buClr>
          <a:schemeClr val="bg2"/>
        </a:buClr>
        <a:buFont typeface="Verdana" pitchFamily="34" charset="0"/>
        <a:buChar char="─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68680" indent="-228600" algn="l" defTabSz="914400" rtl="0" eaLnBrk="1" latinLnBrk="0" hangingPunct="1">
        <a:lnSpc>
          <a:spcPct val="95000"/>
        </a:lnSpc>
        <a:spcBef>
          <a:spcPts val="600"/>
        </a:spcBef>
        <a:buClr>
          <a:schemeClr val="bg2"/>
        </a:buClr>
        <a:buFont typeface="Wingdings" pitchFamily="2" charset="2"/>
        <a:buChar char="§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143000" indent="-228600" algn="l" defTabSz="914400" rtl="0" eaLnBrk="1" latinLnBrk="0" hangingPunct="1">
        <a:lnSpc>
          <a:spcPct val="95000"/>
        </a:lnSpc>
        <a:spcBef>
          <a:spcPts val="600"/>
        </a:spcBef>
        <a:buClr>
          <a:schemeClr val="bg2"/>
        </a:buClr>
        <a:buFont typeface="Courier New" pitchFamily="49" charset="0"/>
        <a:buChar char="o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371600" indent="-228600" algn="l" defTabSz="914400" rtl="0" eaLnBrk="1" latinLnBrk="0" hangingPunct="1">
        <a:lnSpc>
          <a:spcPct val="95000"/>
        </a:lnSpc>
        <a:spcBef>
          <a:spcPts val="600"/>
        </a:spcBef>
        <a:buClr>
          <a:schemeClr val="bg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Verdana Bold 40pt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Option 1</a:t>
            </a:r>
          </a:p>
        </p:txBody>
      </p:sp>
    </p:spTree>
    <p:extLst>
      <p:ext uri="{BB962C8B-B14F-4D97-AF65-F5344CB8AC3E}">
        <p14:creationId xmlns:p14="http://schemas.microsoft.com/office/powerpoint/2010/main" val="4283092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Layout: </a:t>
            </a:r>
            <a:r>
              <a:rPr lang="en-US" dirty="0" err="1"/>
              <a:t>PhotoCaption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Photo description</a:t>
            </a:r>
          </a:p>
        </p:txBody>
      </p:sp>
      <p:pic>
        <p:nvPicPr>
          <p:cNvPr id="9" name="j0313970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t="10390" b="103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5966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Layout: Content</a:t>
            </a:r>
            <a:br>
              <a:rPr lang="en-US" dirty="0"/>
            </a:br>
            <a:r>
              <a:rPr lang="en-US" dirty="0"/>
              <a:t>Column Chart Sample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5266859"/>
              </p:ext>
            </p:extLst>
          </p:nvPr>
        </p:nvGraphicFramePr>
        <p:xfrm>
          <a:off x="1981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514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Two Content </a:t>
            </a:r>
            <a:br>
              <a:rPr lang="en-US"/>
            </a:br>
            <a:r>
              <a:rPr lang="en-US"/>
              <a:t>Column Chart Sample 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</p:nvPr>
        </p:nvGraphicFramePr>
        <p:xfrm>
          <a:off x="2286000" y="1676400"/>
          <a:ext cx="3657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First level bullet text</a:t>
            </a:r>
          </a:p>
          <a:p>
            <a:r>
              <a:rPr lang="en-US" dirty="0"/>
              <a:t>Line spacing 0.95, before paragraph 12pt</a:t>
            </a:r>
          </a:p>
          <a:p>
            <a:r>
              <a:rPr lang="en-US" dirty="0"/>
              <a:t>Left justified</a:t>
            </a:r>
          </a:p>
          <a:p>
            <a:r>
              <a:rPr lang="en-US" dirty="0"/>
              <a:t>Sentence case </a:t>
            </a:r>
          </a:p>
          <a:p>
            <a:r>
              <a:rPr lang="en-US" dirty="0"/>
              <a:t>First level bullet color is accent 2</a:t>
            </a:r>
          </a:p>
          <a:p>
            <a:pPr lvl="1"/>
            <a:r>
              <a:rPr lang="en-US" dirty="0"/>
              <a:t>Second bullet level</a:t>
            </a:r>
          </a:p>
          <a:p>
            <a:pPr lvl="1"/>
            <a:r>
              <a:rPr lang="en-US" dirty="0"/>
              <a:t>Line spacing 0.95, before paragraph 6pt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472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Content </a:t>
            </a:r>
            <a:br>
              <a:rPr lang="en-US"/>
            </a:br>
            <a:r>
              <a:rPr lang="en-US"/>
              <a:t>Line Chart Sample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1981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8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Two Content </a:t>
            </a:r>
            <a:br>
              <a:rPr lang="en-US"/>
            </a:br>
            <a:r>
              <a:rPr lang="en-US"/>
              <a:t>Line Chart Sample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</p:nvPr>
        </p:nvGraphicFramePr>
        <p:xfrm>
          <a:off x="2286000" y="1676400"/>
          <a:ext cx="3657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/>
              <a:t>First level bullet text</a:t>
            </a:r>
          </a:p>
          <a:p>
            <a:r>
              <a:rPr lang="en-US"/>
              <a:t>Line spacing 0.95, before paragraph 12pt</a:t>
            </a:r>
          </a:p>
          <a:p>
            <a:r>
              <a:rPr lang="en-US"/>
              <a:t>Left justified</a:t>
            </a:r>
          </a:p>
          <a:p>
            <a:r>
              <a:rPr lang="en-US"/>
              <a:t>Sentence case </a:t>
            </a:r>
          </a:p>
          <a:p>
            <a:r>
              <a:rPr lang="en-US"/>
              <a:t>First level bullet color is accent 2</a:t>
            </a:r>
          </a:p>
          <a:p>
            <a:pPr lvl="1"/>
            <a:r>
              <a:rPr lang="en-US"/>
              <a:t>Second bullet level</a:t>
            </a:r>
          </a:p>
          <a:p>
            <a:pPr lvl="1"/>
            <a:r>
              <a:rPr lang="en-US"/>
              <a:t>Line spacing 0.95, before paragraph 6pt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579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Content </a:t>
            </a:r>
            <a:br>
              <a:rPr lang="en-US"/>
            </a:br>
            <a:r>
              <a:rPr lang="en-US"/>
              <a:t>Pie Chart Sample 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981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287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Two Content </a:t>
            </a:r>
            <a:br>
              <a:rPr lang="en-US"/>
            </a:br>
            <a:r>
              <a:rPr lang="en-US"/>
              <a:t>Pie Chart Sample 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2286000" y="1676400"/>
          <a:ext cx="3657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/>
              <a:t>First level bullet text</a:t>
            </a:r>
          </a:p>
          <a:p>
            <a:r>
              <a:rPr lang="en-US"/>
              <a:t>Line spacing 0.95, before paragraph 12pt</a:t>
            </a:r>
          </a:p>
          <a:p>
            <a:r>
              <a:rPr lang="en-US"/>
              <a:t>Left justified</a:t>
            </a:r>
          </a:p>
          <a:p>
            <a:r>
              <a:rPr lang="en-US"/>
              <a:t>Sentence case </a:t>
            </a:r>
          </a:p>
          <a:p>
            <a:r>
              <a:rPr lang="en-US"/>
              <a:t>First level bullet color is accent 2</a:t>
            </a:r>
          </a:p>
          <a:p>
            <a:pPr lvl="1"/>
            <a:r>
              <a:rPr lang="en-US"/>
              <a:t>Second bullet level</a:t>
            </a:r>
          </a:p>
          <a:p>
            <a:pPr lvl="1"/>
            <a:r>
              <a:rPr lang="en-US"/>
              <a:t>Line spacing 0.95, before paragraph 6pt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490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0"/>
            <a:ext cx="9144000" cy="1524000"/>
          </a:xfrm>
        </p:spPr>
        <p:txBody>
          <a:bodyPr/>
          <a:lstStyle/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Verdana Bold 40pt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09600" y="4041648"/>
            <a:ext cx="9144000" cy="990600"/>
          </a:xfrm>
        </p:spPr>
        <p:txBody>
          <a:bodyPr/>
          <a:lstStyle/>
          <a:p>
            <a:r>
              <a:rPr lang="en-US" dirty="0"/>
              <a:t>Option 1</a:t>
            </a:r>
          </a:p>
        </p:txBody>
      </p:sp>
    </p:spTree>
    <p:extLst>
      <p:ext uri="{BB962C8B-B14F-4D97-AF65-F5344CB8AC3E}">
        <p14:creationId xmlns:p14="http://schemas.microsoft.com/office/powerpoint/2010/main" val="3239868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09600" y="2286000"/>
            <a:ext cx="9144000" cy="1524000"/>
          </a:xfrm>
        </p:spPr>
        <p:txBody>
          <a:bodyPr/>
          <a:lstStyle/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Verdana Bold 40pt 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4294967295"/>
          </p:nvPr>
        </p:nvSpPr>
        <p:spPr>
          <a:xfrm>
            <a:off x="609600" y="4041648"/>
            <a:ext cx="9144000" cy="990600"/>
          </a:xfrm>
        </p:spPr>
        <p:txBody>
          <a:bodyPr/>
          <a:lstStyle/>
          <a:p>
            <a:r>
              <a:rPr lang="en-US" dirty="0"/>
              <a:t>Option 1</a:t>
            </a:r>
          </a:p>
        </p:txBody>
      </p:sp>
    </p:spTree>
    <p:extLst>
      <p:ext uri="{BB962C8B-B14F-4D97-AF65-F5344CB8AC3E}">
        <p14:creationId xmlns:p14="http://schemas.microsoft.com/office/powerpoint/2010/main" val="726727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6194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2537925"/>
            <a:ext cx="9144000" cy="15240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Presentation Title,</a:t>
            </a:r>
            <a:br>
              <a:rPr lang="en-US"/>
            </a:br>
            <a:r>
              <a:rPr lang="en-US"/>
              <a:t>Verdana Bold 40pt 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09600" y="4293573"/>
            <a:ext cx="9144000" cy="990600"/>
          </a:xfrm>
        </p:spPr>
        <p:txBody>
          <a:bodyPr/>
          <a:lstStyle/>
          <a:p>
            <a:r>
              <a:rPr lang="en-US" dirty="0"/>
              <a:t>Option 1</a:t>
            </a:r>
          </a:p>
        </p:txBody>
      </p:sp>
    </p:spTree>
    <p:extLst>
      <p:ext uri="{BB962C8B-B14F-4D97-AF65-F5344CB8AC3E}">
        <p14:creationId xmlns:p14="http://schemas.microsoft.com/office/powerpoint/2010/main" val="3294088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2286000"/>
            <a:ext cx="9144000" cy="1524000"/>
          </a:xfrm>
        </p:spPr>
        <p:txBody>
          <a:bodyPr/>
          <a:lstStyle/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Verdana Bold 40pt 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4294967295"/>
          </p:nvPr>
        </p:nvSpPr>
        <p:spPr>
          <a:xfrm>
            <a:off x="609600" y="4041648"/>
            <a:ext cx="9144000" cy="990600"/>
          </a:xfrm>
        </p:spPr>
        <p:txBody>
          <a:bodyPr/>
          <a:lstStyle/>
          <a:p>
            <a:r>
              <a:rPr lang="en-US" dirty="0"/>
              <a:t>Option 1</a:t>
            </a:r>
          </a:p>
        </p:txBody>
      </p:sp>
    </p:spTree>
    <p:extLst>
      <p:ext uri="{BB962C8B-B14F-4D97-AF65-F5344CB8AC3E}">
        <p14:creationId xmlns:p14="http://schemas.microsoft.com/office/powerpoint/2010/main" val="3542426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Layout: Title and Content</a:t>
            </a:r>
            <a:br>
              <a:rPr lang="en-US" dirty="0"/>
            </a:br>
            <a:r>
              <a:rPr lang="en-US" dirty="0"/>
              <a:t>Verdana Bold 32pt</a:t>
            </a:r>
          </a:p>
        </p:txBody>
      </p:sp>
      <p:sp>
        <p:nvSpPr>
          <p:cNvPr id="4997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level bullet text, Verdana 24pt</a:t>
            </a:r>
          </a:p>
          <a:p>
            <a:r>
              <a:rPr lang="en-US" dirty="0"/>
              <a:t>Line spacing 0.95, before paragraph 12pt</a:t>
            </a:r>
          </a:p>
          <a:p>
            <a:r>
              <a:rPr lang="en-US" dirty="0"/>
              <a:t>Left justified</a:t>
            </a:r>
          </a:p>
          <a:p>
            <a:r>
              <a:rPr lang="en-US" dirty="0"/>
              <a:t>Sentence case </a:t>
            </a:r>
          </a:p>
          <a:p>
            <a:r>
              <a:rPr lang="en-US" dirty="0"/>
              <a:t>First level bullet color is accent1</a:t>
            </a:r>
          </a:p>
          <a:p>
            <a:pPr lvl="1"/>
            <a:r>
              <a:rPr lang="en-US" dirty="0"/>
              <a:t>Second level bullet Verdana 20pt</a:t>
            </a:r>
          </a:p>
          <a:p>
            <a:pPr lvl="1"/>
            <a:r>
              <a:rPr lang="en-US" dirty="0"/>
              <a:t>Line spacing 0.95, before paragraph 6pt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021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Two Content </a:t>
            </a:r>
            <a:endParaRPr lang="en-US" dirty="0"/>
          </a:p>
        </p:txBody>
      </p:sp>
      <p:sp>
        <p:nvSpPr>
          <p:cNvPr id="499719" name="Rectangle 7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First level bullet, Verdana 22pt</a:t>
            </a:r>
          </a:p>
          <a:p>
            <a:r>
              <a:rPr lang="en-US" dirty="0"/>
              <a:t>Line spacing 0.95, before paragraph 10pt</a:t>
            </a:r>
          </a:p>
          <a:p>
            <a:r>
              <a:rPr lang="en-US" dirty="0"/>
              <a:t>Left justified</a:t>
            </a:r>
          </a:p>
          <a:p>
            <a:r>
              <a:rPr lang="en-US" dirty="0"/>
              <a:t>Sentence case </a:t>
            </a:r>
          </a:p>
          <a:p>
            <a:r>
              <a:rPr lang="en-US" dirty="0"/>
              <a:t>First level bullet color is accent 1</a:t>
            </a:r>
          </a:p>
          <a:p>
            <a:pPr lvl="1"/>
            <a:r>
              <a:rPr lang="en-US" dirty="0"/>
              <a:t>Second level bullet 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/>
              <a:t>First level bullet, Verdana 22pt</a:t>
            </a:r>
          </a:p>
          <a:p>
            <a:r>
              <a:rPr lang="en-US"/>
              <a:t>Line spacing 0.95, before paragraph 10pt</a:t>
            </a:r>
          </a:p>
          <a:p>
            <a:r>
              <a:rPr lang="en-US"/>
              <a:t>Left justified</a:t>
            </a:r>
          </a:p>
          <a:p>
            <a:r>
              <a:rPr lang="en-US"/>
              <a:t>Sentence case </a:t>
            </a:r>
          </a:p>
          <a:p>
            <a:r>
              <a:rPr lang="en-US"/>
              <a:t>First level bullet color is accent 1</a:t>
            </a:r>
          </a:p>
          <a:p>
            <a:pPr lvl="1"/>
            <a:r>
              <a:rPr lang="en-US"/>
              <a:t>Second level bullet </a:t>
            </a:r>
          </a:p>
          <a:p>
            <a:pPr lvl="2"/>
            <a:r>
              <a:rPr lang="en-US"/>
              <a:t>Third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720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gray">
          <a:xfrm>
            <a:off x="2181226" y="2383155"/>
            <a:ext cx="429003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2724150" y="2363151"/>
            <a:ext cx="150554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/>
              <a:t>White –Text</a:t>
            </a:r>
          </a:p>
          <a:p>
            <a:pPr eaLnBrk="0" hangingPunct="0">
              <a:spcBef>
                <a:spcPct val="0"/>
              </a:spcBef>
            </a:pPr>
            <a:r>
              <a:rPr lang="en-US" sz="1200" dirty="0"/>
              <a:t>R255 G255 B255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gray">
          <a:xfrm>
            <a:off x="2181226" y="3108960"/>
            <a:ext cx="429003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2724150" y="3058178"/>
            <a:ext cx="172194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600" dirty="0"/>
              <a:t>White -Rule</a:t>
            </a:r>
          </a:p>
          <a:p>
            <a:pPr eaLnBrk="0" hangingPunct="0">
              <a:spcBef>
                <a:spcPct val="0"/>
              </a:spcBef>
            </a:pPr>
            <a:r>
              <a:rPr lang="en-US" sz="1400" dirty="0"/>
              <a:t>R255 G255 B255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gray">
          <a:xfrm>
            <a:off x="2181226" y="3834765"/>
            <a:ext cx="429003" cy="4572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2724151" y="3799372"/>
            <a:ext cx="10390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1400" dirty="0"/>
              <a:t>Black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1400" dirty="0"/>
              <a:t>R0 G0 B0</a:t>
            </a:r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gray">
          <a:xfrm>
            <a:off x="2181226" y="1657350"/>
            <a:ext cx="429003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Text Box 17"/>
          <p:cNvSpPr txBox="1">
            <a:spLocks noChangeArrowheads="1"/>
          </p:cNvSpPr>
          <p:nvPr/>
        </p:nvSpPr>
        <p:spPr bwMode="auto">
          <a:xfrm>
            <a:off x="2724151" y="1637347"/>
            <a:ext cx="166904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/>
              <a:t>Background</a:t>
            </a:r>
          </a:p>
          <a:p>
            <a:pPr eaLnBrk="0" hangingPunct="0">
              <a:spcBef>
                <a:spcPct val="0"/>
              </a:spcBef>
            </a:pPr>
            <a:r>
              <a:rPr lang="en-US" sz="1200" dirty="0"/>
              <a:t>R109  G109  B109 </a:t>
            </a:r>
            <a:endParaRPr lang="en-US" sz="1400" dirty="0"/>
          </a:p>
        </p:txBody>
      </p:sp>
      <p:sp>
        <p:nvSpPr>
          <p:cNvPr id="676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 Scheme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gray">
          <a:xfrm>
            <a:off x="5562601" y="2383155"/>
            <a:ext cx="429003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6096001" y="2363151"/>
            <a:ext cx="161454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2 </a:t>
            </a:r>
          </a:p>
          <a:p>
            <a:pPr eaLnBrk="0" hangingPunct="0">
              <a:spcBef>
                <a:spcPct val="0"/>
              </a:spcBef>
            </a:pPr>
            <a:r>
              <a:rPr lang="en-US" sz="1200" dirty="0"/>
              <a:t>R178  G183  B187</a:t>
            </a:r>
            <a:endParaRPr lang="en-US" sz="1400" dirty="0"/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gray">
          <a:xfrm>
            <a:off x="5562601" y="3108960"/>
            <a:ext cx="429003" cy="457200"/>
          </a:xfrm>
          <a:prstGeom prst="rect">
            <a:avLst/>
          </a:prstGeom>
          <a:solidFill>
            <a:srgbClr val="2C6A8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6096000" y="3088956"/>
            <a:ext cx="15167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3</a:t>
            </a:r>
            <a:br>
              <a:rPr lang="en-US" sz="1400" dirty="0"/>
            </a:br>
            <a:r>
              <a:rPr lang="en-US" sz="1200" dirty="0"/>
              <a:t>R44  G106  B140</a:t>
            </a:r>
            <a:endParaRPr lang="en-US" sz="1400" dirty="0"/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5562601" y="3834765"/>
            <a:ext cx="429003" cy="457200"/>
          </a:xfrm>
          <a:prstGeom prst="rect">
            <a:avLst/>
          </a:prstGeom>
          <a:solidFill>
            <a:srgbClr val="B7A07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6096001" y="3814761"/>
            <a:ext cx="161454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4</a:t>
            </a:r>
          </a:p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200" dirty="0"/>
              <a:t>R183  G160  B121</a:t>
            </a:r>
            <a:endParaRPr lang="en-US" sz="1400" dirty="0"/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gray">
          <a:xfrm>
            <a:off x="5562601" y="1657350"/>
            <a:ext cx="429003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 Box 17"/>
          <p:cNvSpPr txBox="1">
            <a:spLocks noChangeArrowheads="1"/>
          </p:cNvSpPr>
          <p:nvPr/>
        </p:nvSpPr>
        <p:spPr bwMode="auto">
          <a:xfrm>
            <a:off x="6096000" y="1637346"/>
            <a:ext cx="140936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1</a:t>
            </a:r>
          </a:p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200" dirty="0"/>
              <a:t>R171  G25  b45</a:t>
            </a:r>
            <a:endParaRPr lang="en-US" sz="1400" dirty="0"/>
          </a:p>
        </p:txBody>
      </p:sp>
      <p:sp>
        <p:nvSpPr>
          <p:cNvPr id="56" name="Rectangle 4"/>
          <p:cNvSpPr>
            <a:spLocks noChangeArrowheads="1"/>
          </p:cNvSpPr>
          <p:nvPr/>
        </p:nvSpPr>
        <p:spPr bwMode="gray">
          <a:xfrm>
            <a:off x="5562601" y="4560570"/>
            <a:ext cx="429003" cy="457200"/>
          </a:xfrm>
          <a:prstGeom prst="rect">
            <a:avLst/>
          </a:prstGeom>
          <a:solidFill>
            <a:srgbClr val="46A0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6096000" y="4540566"/>
            <a:ext cx="15167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1400" dirty="0"/>
              <a:t>Accent 5</a:t>
            </a:r>
            <a:br>
              <a:rPr lang="en-US" sz="1400" dirty="0"/>
            </a:br>
            <a:r>
              <a:rPr lang="en-US" sz="1200" dirty="0"/>
              <a:t>R70  G160  B220</a:t>
            </a:r>
            <a:endParaRPr lang="en-US" sz="1400" dirty="0"/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gray">
          <a:xfrm>
            <a:off x="5562601" y="5286375"/>
            <a:ext cx="429003" cy="457200"/>
          </a:xfrm>
          <a:prstGeom prst="rect">
            <a:avLst/>
          </a:prstGeom>
          <a:solidFill>
            <a:srgbClr val="D9CD9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2"/>
          <p:cNvSpPr txBox="1">
            <a:spLocks noChangeArrowheads="1"/>
          </p:cNvSpPr>
          <p:nvPr/>
        </p:nvSpPr>
        <p:spPr bwMode="auto">
          <a:xfrm>
            <a:off x="6096001" y="5266371"/>
            <a:ext cx="161454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6</a:t>
            </a:r>
          </a:p>
          <a:p>
            <a:pPr eaLnBrk="0" hangingPunct="0">
              <a:spcBef>
                <a:spcPct val="0"/>
              </a:spcBef>
            </a:pPr>
            <a:r>
              <a:rPr lang="en-US" sz="1200" dirty="0"/>
              <a:t>R217  G205  B149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15572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Settings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88805" name="Text Box 5"/>
          <p:cNvSpPr txBox="1">
            <a:spLocks noChangeArrowheads="1"/>
          </p:cNvSpPr>
          <p:nvPr/>
        </p:nvSpPr>
        <p:spPr bwMode="auto">
          <a:xfrm>
            <a:off x="2552700" y="3643953"/>
            <a:ext cx="2933700" cy="2215991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/>
              <a:t>Text Box Default:</a:t>
            </a:r>
          </a:p>
          <a:p>
            <a:pPr algn="ctr"/>
            <a:r>
              <a:rPr lang="en-US" sz="1600" dirty="0"/>
              <a:t>Verdana 16pt</a:t>
            </a:r>
          </a:p>
          <a:p>
            <a:pPr algn="ctr"/>
            <a:r>
              <a:rPr lang="en-US" sz="1600" dirty="0"/>
              <a:t>Color: White</a:t>
            </a:r>
          </a:p>
          <a:p>
            <a:pPr algn="ctr"/>
            <a:r>
              <a:rPr lang="en-US" sz="1600" dirty="0"/>
              <a:t>Align: Center</a:t>
            </a:r>
            <a:br>
              <a:rPr lang="en-US" sz="1600" dirty="0"/>
            </a:br>
            <a:r>
              <a:rPr lang="en-US" sz="1600" dirty="0"/>
              <a:t>Line Spacing: Multiple .95</a:t>
            </a:r>
            <a:br>
              <a:rPr lang="en-US" sz="1600" dirty="0"/>
            </a:br>
            <a:r>
              <a:rPr lang="en-US" sz="1600" dirty="0"/>
              <a:t>Space Before: 6pt</a:t>
            </a:r>
            <a:br>
              <a:rPr lang="en-US" sz="1600" dirty="0"/>
            </a:br>
            <a:endParaRPr lang="en-US" sz="1600" dirty="0"/>
          </a:p>
          <a:p>
            <a:pPr algn="ctr"/>
            <a:r>
              <a:rPr lang="en-US" sz="1200" i="1" dirty="0"/>
              <a:t>For labels only – use layout placeholders for bulleted lists</a:t>
            </a:r>
          </a:p>
        </p:txBody>
      </p:sp>
      <p:sp>
        <p:nvSpPr>
          <p:cNvPr id="588810" name="Rectangle 10"/>
          <p:cNvSpPr>
            <a:spLocks noChangeArrowheads="1"/>
          </p:cNvSpPr>
          <p:nvPr/>
        </p:nvSpPr>
        <p:spPr bwMode="auto">
          <a:xfrm>
            <a:off x="6096000" y="2065338"/>
            <a:ext cx="4021138" cy="576262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5000"/>
              </a:spcBef>
            </a:pPr>
            <a:r>
              <a:rPr lang="en-US" b="1" dirty="0"/>
              <a:t>Drawing Style Default: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7063583" y="5000625"/>
            <a:ext cx="2085975" cy="1588"/>
          </a:xfrm>
          <a:prstGeom prst="straightConnector1">
            <a:avLst/>
          </a:prstGeom>
          <a:solidFill>
            <a:schemeClr val="accent2"/>
          </a:solidFill>
          <a:ln w="19050" cap="sq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6763544" y="4570413"/>
            <a:ext cx="2686050" cy="576262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5000"/>
              </a:spcBef>
            </a:pPr>
            <a:r>
              <a:rPr lang="en-US" b="1" dirty="0"/>
              <a:t>Line Style Default:</a:t>
            </a:r>
          </a:p>
        </p:txBody>
      </p:sp>
      <p:sp>
        <p:nvSpPr>
          <p:cNvPr id="588811" name="Rectangle 11"/>
          <p:cNvSpPr>
            <a:spLocks noChangeArrowheads="1"/>
          </p:cNvSpPr>
          <p:nvPr/>
        </p:nvSpPr>
        <p:spPr bwMode="auto">
          <a:xfrm>
            <a:off x="6336824" y="2752725"/>
            <a:ext cx="1005840" cy="10058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Sample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552700" y="2065338"/>
            <a:ext cx="2933700" cy="923330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Theme Fonts:</a:t>
            </a:r>
          </a:p>
          <a:p>
            <a:pPr algn="ctr"/>
            <a:r>
              <a:rPr lang="en-US" dirty="0"/>
              <a:t>Verdana (heading)</a:t>
            </a:r>
          </a:p>
          <a:p>
            <a:pPr algn="ctr"/>
            <a:r>
              <a:rPr lang="en-US" dirty="0"/>
              <a:t>Verdana (body)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7772400" y="2743200"/>
            <a:ext cx="990600" cy="9906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Sample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9067800" y="2743200"/>
            <a:ext cx="990600" cy="990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Sample</a:t>
            </a:r>
          </a:p>
        </p:txBody>
      </p:sp>
    </p:spTree>
    <p:extLst>
      <p:ext uri="{BB962C8B-B14F-4D97-AF65-F5344CB8AC3E}">
        <p14:creationId xmlns:p14="http://schemas.microsoft.com/office/powerpoint/2010/main" val="28229267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Default Table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837200"/>
              </p:ext>
            </p:extLst>
          </p:nvPr>
        </p:nvGraphicFramePr>
        <p:xfrm>
          <a:off x="1981200" y="1497215"/>
          <a:ext cx="8229600" cy="266838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677">
                <a:tc>
                  <a:txBody>
                    <a:bodyPr/>
                    <a:lstStyle/>
                    <a:p>
                      <a:r>
                        <a:rPr lang="en-US" sz="1800" dirty="0"/>
                        <a:t>Heading</a:t>
                      </a:r>
                      <a:r>
                        <a:rPr lang="en-US" sz="1800" baseline="0" dirty="0"/>
                        <a:t> 1</a:t>
                      </a:r>
                      <a:endParaRPr lang="en-US" sz="1800" dirty="0"/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Heading 2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Heading 3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Heading 4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Heading 5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677"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61583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Layout: </a:t>
            </a:r>
            <a:r>
              <a:rPr lang="en-US" dirty="0" err="1"/>
              <a:t>PhotoCaption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j0313970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t="10390" b="10390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33310647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Content</a:t>
            </a:r>
            <a:br>
              <a:rPr lang="en-US"/>
            </a:br>
            <a:r>
              <a:rPr lang="en-US"/>
              <a:t>Column Chart Sample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856034"/>
              </p:ext>
            </p:extLst>
          </p:nvPr>
        </p:nvGraphicFramePr>
        <p:xfrm>
          <a:off x="1981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559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Two Content </a:t>
            </a:r>
            <a:br>
              <a:rPr lang="en-US"/>
            </a:br>
            <a:r>
              <a:rPr lang="en-US"/>
              <a:t>Column Chart Sample 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</p:nvPr>
        </p:nvGraphicFramePr>
        <p:xfrm>
          <a:off x="2286000" y="1676400"/>
          <a:ext cx="3657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First level bullet text</a:t>
            </a:r>
          </a:p>
          <a:p>
            <a:r>
              <a:rPr lang="en-US" dirty="0"/>
              <a:t>Line spacing 0.95, before paragraph 12pt</a:t>
            </a:r>
          </a:p>
          <a:p>
            <a:r>
              <a:rPr lang="en-US" dirty="0"/>
              <a:t>Left justified</a:t>
            </a:r>
          </a:p>
          <a:p>
            <a:r>
              <a:rPr lang="en-US" dirty="0"/>
              <a:t>Sentence case </a:t>
            </a:r>
          </a:p>
          <a:p>
            <a:r>
              <a:rPr lang="en-US" dirty="0"/>
              <a:t>First level bullet color is accent 2</a:t>
            </a:r>
          </a:p>
          <a:p>
            <a:pPr lvl="1"/>
            <a:r>
              <a:rPr lang="en-US" dirty="0"/>
              <a:t>Second bullet level</a:t>
            </a:r>
          </a:p>
          <a:p>
            <a:pPr lvl="1"/>
            <a:r>
              <a:rPr lang="en-US" dirty="0"/>
              <a:t>Line spacing 0.95, before paragraph 6pt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2465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Content </a:t>
            </a:r>
            <a:br>
              <a:rPr lang="en-US"/>
            </a:br>
            <a:r>
              <a:rPr lang="en-US"/>
              <a:t>Line Chart Sample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1981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71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669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Two Content </a:t>
            </a:r>
            <a:br>
              <a:rPr lang="en-US"/>
            </a:br>
            <a:r>
              <a:rPr lang="en-US"/>
              <a:t>Line Chart Sample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</p:nvPr>
        </p:nvGraphicFramePr>
        <p:xfrm>
          <a:off x="2286000" y="1676400"/>
          <a:ext cx="3657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/>
              <a:t>First level bullet text</a:t>
            </a:r>
          </a:p>
          <a:p>
            <a:r>
              <a:rPr lang="en-US"/>
              <a:t>Line spacing 0.95, before paragraph 12pt</a:t>
            </a:r>
          </a:p>
          <a:p>
            <a:r>
              <a:rPr lang="en-US"/>
              <a:t>Left justified</a:t>
            </a:r>
          </a:p>
          <a:p>
            <a:r>
              <a:rPr lang="en-US"/>
              <a:t>Sentence case </a:t>
            </a:r>
          </a:p>
          <a:p>
            <a:r>
              <a:rPr lang="en-US"/>
              <a:t>First level bullet color is accent 2</a:t>
            </a:r>
          </a:p>
          <a:p>
            <a:pPr lvl="1"/>
            <a:r>
              <a:rPr lang="en-US"/>
              <a:t>Second bullet level</a:t>
            </a:r>
          </a:p>
          <a:p>
            <a:pPr lvl="1"/>
            <a:r>
              <a:rPr lang="en-US"/>
              <a:t>Line spacing 0.95, before paragraph 6pt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7624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Content </a:t>
            </a:r>
            <a:br>
              <a:rPr lang="en-US"/>
            </a:br>
            <a:r>
              <a:rPr lang="en-US"/>
              <a:t>Pie Chart Sample 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981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508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Layout: Two Content </a:t>
            </a:r>
            <a:br>
              <a:rPr lang="en-US"/>
            </a:br>
            <a:r>
              <a:rPr lang="en-US"/>
              <a:t>Pie Chart Sample 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2286000" y="1676400"/>
          <a:ext cx="3657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/>
              <a:t>First level bullet text</a:t>
            </a:r>
          </a:p>
          <a:p>
            <a:r>
              <a:rPr lang="en-US"/>
              <a:t>Line spacing 0.95, before paragraph 12pt</a:t>
            </a:r>
          </a:p>
          <a:p>
            <a:r>
              <a:rPr lang="en-US"/>
              <a:t>Left justified</a:t>
            </a:r>
          </a:p>
          <a:p>
            <a:r>
              <a:rPr lang="en-US"/>
              <a:t>Sentence case </a:t>
            </a:r>
          </a:p>
          <a:p>
            <a:r>
              <a:rPr lang="en-US"/>
              <a:t>First level bullet color is accent 2</a:t>
            </a:r>
          </a:p>
          <a:p>
            <a:pPr lvl="1"/>
            <a:r>
              <a:rPr lang="en-US"/>
              <a:t>Second bullet level</a:t>
            </a:r>
          </a:p>
          <a:p>
            <a:pPr lvl="1"/>
            <a:r>
              <a:rPr lang="en-US"/>
              <a:t>Line spacing 0.95, before paragraph 6pt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5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Layout: </a:t>
            </a:r>
            <a:r>
              <a:rPr lang="en-US" dirty="0" err="1"/>
              <a:t>SectionDivider</a:t>
            </a:r>
            <a:r>
              <a:rPr lang="en-US" dirty="0"/>
              <a:t>, Verdana Bold 40pt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5475" y="3124200"/>
            <a:ext cx="9144000" cy="584200"/>
          </a:xfrm>
        </p:spPr>
        <p:txBody>
          <a:bodyPr/>
          <a:lstStyle/>
          <a:p>
            <a:r>
              <a:rPr lang="en-US" dirty="0"/>
              <a:t>Divider Subtext Verdana 28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382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Layout: Title and Content</a:t>
            </a:r>
            <a:br>
              <a:rPr lang="en-US" dirty="0"/>
            </a:br>
            <a:r>
              <a:rPr lang="en-US" dirty="0"/>
              <a:t>Verdana Bold 32pt</a:t>
            </a:r>
          </a:p>
        </p:txBody>
      </p:sp>
      <p:sp>
        <p:nvSpPr>
          <p:cNvPr id="4997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level bullet text, Verdana 24pt</a:t>
            </a:r>
          </a:p>
          <a:p>
            <a:r>
              <a:rPr lang="en-US" dirty="0"/>
              <a:t>Line spacing 0.95, before paragraph 12pt</a:t>
            </a:r>
          </a:p>
          <a:p>
            <a:r>
              <a:rPr lang="en-US" dirty="0"/>
              <a:t>Left justified</a:t>
            </a:r>
          </a:p>
          <a:p>
            <a:r>
              <a:rPr lang="en-US" dirty="0"/>
              <a:t>Sentence case </a:t>
            </a:r>
          </a:p>
          <a:p>
            <a:r>
              <a:rPr lang="en-US" dirty="0"/>
              <a:t>First level bullet color is accent1</a:t>
            </a:r>
          </a:p>
          <a:p>
            <a:pPr lvl="1"/>
            <a:r>
              <a:rPr lang="en-US" dirty="0"/>
              <a:t>Second level bullet Verdana 20pt</a:t>
            </a:r>
          </a:p>
          <a:p>
            <a:pPr lvl="1"/>
            <a:r>
              <a:rPr lang="en-US" dirty="0"/>
              <a:t>Line spacing 0.95, before paragraph 6pt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829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Layout: Two Content </a:t>
            </a:r>
          </a:p>
        </p:txBody>
      </p:sp>
      <p:sp>
        <p:nvSpPr>
          <p:cNvPr id="499719" name="Rectangle 7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First level bullet, Verdana 22pt</a:t>
            </a:r>
          </a:p>
          <a:p>
            <a:r>
              <a:rPr lang="en-US" dirty="0"/>
              <a:t>Line spacing 0.95, before paragraph 10pt</a:t>
            </a:r>
          </a:p>
          <a:p>
            <a:r>
              <a:rPr lang="en-US" dirty="0"/>
              <a:t>Left justified</a:t>
            </a:r>
          </a:p>
          <a:p>
            <a:r>
              <a:rPr lang="en-US" dirty="0"/>
              <a:t>Sentence case </a:t>
            </a:r>
          </a:p>
          <a:p>
            <a:r>
              <a:rPr lang="en-US" dirty="0"/>
              <a:t>First level bullet color is accent 1</a:t>
            </a:r>
          </a:p>
          <a:p>
            <a:pPr lvl="1"/>
            <a:r>
              <a:rPr lang="en-US" dirty="0"/>
              <a:t>Second level bullet 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/>
              <a:t>First level bullet, Verdana 22pt</a:t>
            </a:r>
          </a:p>
          <a:p>
            <a:r>
              <a:rPr lang="en-US"/>
              <a:t>Line spacing 0.95, before paragraph 10pt</a:t>
            </a:r>
          </a:p>
          <a:p>
            <a:r>
              <a:rPr lang="en-US"/>
              <a:t>Left justified</a:t>
            </a:r>
          </a:p>
          <a:p>
            <a:r>
              <a:rPr lang="en-US"/>
              <a:t>Sentence case </a:t>
            </a:r>
          </a:p>
          <a:p>
            <a:r>
              <a:rPr lang="en-US"/>
              <a:t>First level bullet color is accent 1</a:t>
            </a:r>
          </a:p>
          <a:p>
            <a:pPr lvl="1"/>
            <a:r>
              <a:rPr lang="en-US"/>
              <a:t>Second level bullet </a:t>
            </a:r>
          </a:p>
          <a:p>
            <a:pPr lvl="2"/>
            <a:r>
              <a:rPr lang="en-US"/>
              <a:t>Third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341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gray">
          <a:xfrm>
            <a:off x="2181226" y="2383155"/>
            <a:ext cx="429003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2724151" y="2363151"/>
            <a:ext cx="91884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</a:pPr>
            <a:r>
              <a:rPr lang="en-US" sz="1400" dirty="0"/>
              <a:t>Black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1200" dirty="0"/>
              <a:t>R0 G0 B0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gray">
          <a:xfrm>
            <a:off x="2181226" y="3108960"/>
            <a:ext cx="429003" cy="457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2724150" y="3088956"/>
            <a:ext cx="136447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Red</a:t>
            </a:r>
            <a:br>
              <a:rPr lang="en-US" sz="1400" dirty="0"/>
            </a:br>
            <a:r>
              <a:rPr lang="en-US" sz="1200" dirty="0"/>
              <a:t>R171 G25  B45</a:t>
            </a:r>
            <a:endParaRPr lang="en-US" sz="1400" dirty="0"/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gray">
          <a:xfrm>
            <a:off x="2181226" y="3834765"/>
            <a:ext cx="429003" cy="457200"/>
          </a:xfrm>
          <a:prstGeom prst="rect">
            <a:avLst/>
          </a:prstGeom>
          <a:solidFill>
            <a:srgbClr val="6D6D6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2724151" y="3814761"/>
            <a:ext cx="166904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1400" dirty="0"/>
              <a:t>Grey</a:t>
            </a:r>
          </a:p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200" dirty="0"/>
              <a:t>R109  G109  B109 </a:t>
            </a:r>
            <a:endParaRPr lang="en-US" sz="1400" dirty="0"/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gray">
          <a:xfrm>
            <a:off x="2181226" y="1657350"/>
            <a:ext cx="429003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Text Box 17"/>
          <p:cNvSpPr txBox="1">
            <a:spLocks noChangeArrowheads="1"/>
          </p:cNvSpPr>
          <p:nvPr/>
        </p:nvSpPr>
        <p:spPr bwMode="auto">
          <a:xfrm>
            <a:off x="2724151" y="1637347"/>
            <a:ext cx="188545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/>
              <a:t>White–Background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1200" dirty="0"/>
              <a:t>R255 G255 B255</a:t>
            </a:r>
          </a:p>
        </p:txBody>
      </p:sp>
      <p:sp>
        <p:nvSpPr>
          <p:cNvPr id="676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 Scheme</a:t>
            </a: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gray">
          <a:xfrm>
            <a:off x="5562601" y="2383155"/>
            <a:ext cx="429003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6096001" y="2363151"/>
            <a:ext cx="161454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2 </a:t>
            </a:r>
          </a:p>
          <a:p>
            <a:pPr eaLnBrk="0" hangingPunct="0">
              <a:spcBef>
                <a:spcPct val="0"/>
              </a:spcBef>
            </a:pPr>
            <a:r>
              <a:rPr lang="en-US" sz="1200" dirty="0"/>
              <a:t>R178  G183  B187</a:t>
            </a:r>
            <a:endParaRPr lang="en-US" sz="1400" dirty="0"/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gray">
          <a:xfrm>
            <a:off x="5562601" y="3108960"/>
            <a:ext cx="429003" cy="4572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6096000" y="3088956"/>
            <a:ext cx="15167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3</a:t>
            </a:r>
            <a:br>
              <a:rPr lang="en-US" sz="1400" dirty="0"/>
            </a:br>
            <a:r>
              <a:rPr lang="en-US" sz="1200" dirty="0"/>
              <a:t>R44  G106  B140</a:t>
            </a:r>
            <a:endParaRPr lang="en-US" sz="1400" dirty="0"/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5562601" y="3834765"/>
            <a:ext cx="429003" cy="457200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6096001" y="3814761"/>
            <a:ext cx="161454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4</a:t>
            </a:r>
          </a:p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200" dirty="0"/>
              <a:t>R183  G160  B121</a:t>
            </a:r>
            <a:endParaRPr lang="en-US" sz="1400" dirty="0"/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gray">
          <a:xfrm>
            <a:off x="5562601" y="1657350"/>
            <a:ext cx="429003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 Box 17"/>
          <p:cNvSpPr txBox="1">
            <a:spLocks noChangeArrowheads="1"/>
          </p:cNvSpPr>
          <p:nvPr/>
        </p:nvSpPr>
        <p:spPr bwMode="auto">
          <a:xfrm>
            <a:off x="6096000" y="1637346"/>
            <a:ext cx="130997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1</a:t>
            </a:r>
          </a:p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200" dirty="0"/>
              <a:t>R171 G25 B45</a:t>
            </a:r>
            <a:endParaRPr lang="en-US" sz="1400" dirty="0"/>
          </a:p>
        </p:txBody>
      </p:sp>
      <p:sp>
        <p:nvSpPr>
          <p:cNvPr id="56" name="Rectangle 4"/>
          <p:cNvSpPr>
            <a:spLocks noChangeArrowheads="1"/>
          </p:cNvSpPr>
          <p:nvPr/>
        </p:nvSpPr>
        <p:spPr bwMode="gray">
          <a:xfrm>
            <a:off x="5562601" y="4560570"/>
            <a:ext cx="429003" cy="4572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6096000" y="4540566"/>
            <a:ext cx="15167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1400" dirty="0"/>
              <a:t>Accent 5</a:t>
            </a:r>
            <a:br>
              <a:rPr lang="en-US" sz="1400" dirty="0"/>
            </a:br>
            <a:r>
              <a:rPr lang="en-US" sz="1200" dirty="0"/>
              <a:t>R70  G160  B220</a:t>
            </a:r>
            <a:endParaRPr lang="en-US" sz="1400" dirty="0"/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gray">
          <a:xfrm>
            <a:off x="5562601" y="5286375"/>
            <a:ext cx="429003" cy="457200"/>
          </a:xfrm>
          <a:prstGeom prst="rect">
            <a:avLst/>
          </a:prstGeom>
          <a:solidFill>
            <a:srgbClr val="6D6D6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2"/>
          <p:cNvSpPr txBox="1">
            <a:spLocks noChangeArrowheads="1"/>
          </p:cNvSpPr>
          <p:nvPr/>
        </p:nvSpPr>
        <p:spPr bwMode="auto">
          <a:xfrm>
            <a:off x="6096001" y="5266371"/>
            <a:ext cx="161454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dirty="0"/>
              <a:t>Accent 6</a:t>
            </a:r>
          </a:p>
          <a:p>
            <a:pPr eaLnBrk="0" hangingPunct="0">
              <a:spcBef>
                <a:spcPct val="0"/>
              </a:spcBef>
            </a:pPr>
            <a:r>
              <a:rPr lang="en-US" sz="1200" dirty="0"/>
              <a:t>R109  G109  B109</a:t>
            </a:r>
            <a:endParaRPr lang="en-US" sz="14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109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Settings</a:t>
            </a:r>
          </a:p>
        </p:txBody>
      </p:sp>
      <p:sp>
        <p:nvSpPr>
          <p:cNvPr id="588805" name="Text Box 5"/>
          <p:cNvSpPr txBox="1">
            <a:spLocks noChangeArrowheads="1"/>
          </p:cNvSpPr>
          <p:nvPr/>
        </p:nvSpPr>
        <p:spPr bwMode="auto">
          <a:xfrm>
            <a:off x="2552700" y="3643953"/>
            <a:ext cx="2933700" cy="2215991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Text Box Default:</a:t>
            </a:r>
          </a:p>
          <a:p>
            <a:pPr algn="ctr"/>
            <a:r>
              <a:rPr lang="en-US" sz="1600" dirty="0"/>
              <a:t>Verdana 16pt</a:t>
            </a:r>
          </a:p>
          <a:p>
            <a:pPr algn="ctr"/>
            <a:r>
              <a:rPr lang="en-US" sz="1600" dirty="0"/>
              <a:t>Color: Black</a:t>
            </a:r>
          </a:p>
          <a:p>
            <a:pPr algn="ctr"/>
            <a:r>
              <a:rPr lang="en-US" sz="1600" dirty="0"/>
              <a:t>Align: Center</a:t>
            </a:r>
            <a:br>
              <a:rPr lang="en-US" sz="1600" dirty="0"/>
            </a:br>
            <a:r>
              <a:rPr lang="en-US" sz="1600" dirty="0"/>
              <a:t>Line Spacing: Multiple .95</a:t>
            </a:r>
            <a:br>
              <a:rPr lang="en-US" sz="1600" dirty="0"/>
            </a:br>
            <a:r>
              <a:rPr lang="en-US" sz="1600" dirty="0"/>
              <a:t>Space Before: 6pt</a:t>
            </a:r>
            <a:br>
              <a:rPr lang="en-US" sz="1600" dirty="0"/>
            </a:br>
            <a:endParaRPr lang="en-US" sz="1600" dirty="0"/>
          </a:p>
          <a:p>
            <a:pPr algn="ctr"/>
            <a:r>
              <a:rPr lang="en-US" sz="1200" i="1" dirty="0"/>
              <a:t>For labels only – use layout placeholders for bulleted lists</a:t>
            </a:r>
          </a:p>
        </p:txBody>
      </p:sp>
      <p:sp>
        <p:nvSpPr>
          <p:cNvPr id="588810" name="Rectangle 10"/>
          <p:cNvSpPr>
            <a:spLocks noChangeArrowheads="1"/>
          </p:cNvSpPr>
          <p:nvPr/>
        </p:nvSpPr>
        <p:spPr bwMode="auto">
          <a:xfrm>
            <a:off x="6096000" y="2065338"/>
            <a:ext cx="4021138" cy="576262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5000"/>
              </a:spcBef>
            </a:pPr>
            <a:r>
              <a:rPr lang="en-US" b="1" dirty="0">
                <a:solidFill>
                  <a:schemeClr val="tx2"/>
                </a:solidFill>
              </a:rPr>
              <a:t>Drawing Style Default: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7063583" y="5000625"/>
            <a:ext cx="2085975" cy="1588"/>
          </a:xfrm>
          <a:prstGeom prst="straightConnector1">
            <a:avLst/>
          </a:prstGeom>
          <a:solidFill>
            <a:schemeClr val="accent2"/>
          </a:solidFill>
          <a:ln w="19050" cap="sq" cmpd="sng" algn="ctr">
            <a:solidFill>
              <a:schemeClr val="tx2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6763544" y="4570413"/>
            <a:ext cx="2686050" cy="576262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5000"/>
              </a:spcBef>
            </a:pPr>
            <a:r>
              <a:rPr lang="en-US" b="1" dirty="0">
                <a:solidFill>
                  <a:schemeClr val="tx2"/>
                </a:solidFill>
              </a:rPr>
              <a:t>Line Style Default:</a:t>
            </a:r>
          </a:p>
        </p:txBody>
      </p:sp>
      <p:sp>
        <p:nvSpPr>
          <p:cNvPr id="588811" name="Rectangle 11"/>
          <p:cNvSpPr>
            <a:spLocks noChangeArrowheads="1"/>
          </p:cNvSpPr>
          <p:nvPr/>
        </p:nvSpPr>
        <p:spPr bwMode="auto">
          <a:xfrm>
            <a:off x="6336824" y="2752725"/>
            <a:ext cx="1005840" cy="1005840"/>
          </a:xfrm>
          <a:prstGeom prst="rect">
            <a:avLst/>
          </a:prstGeom>
          <a:solidFill>
            <a:schemeClr val="accent2"/>
          </a:solidFill>
          <a:ln w="12700" cap="sq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Sample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552700" y="2065338"/>
            <a:ext cx="2933700" cy="923330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Theme Fonts:</a:t>
            </a:r>
          </a:p>
          <a:p>
            <a:pPr algn="ctr"/>
            <a:r>
              <a:rPr lang="en-US" dirty="0"/>
              <a:t>Verdana (heading)</a:t>
            </a:r>
          </a:p>
          <a:p>
            <a:pPr algn="ctr"/>
            <a:r>
              <a:rPr lang="en-US" dirty="0"/>
              <a:t>Verdana (body)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7772400" y="2743200"/>
            <a:ext cx="990600" cy="990600"/>
          </a:xfrm>
          <a:prstGeom prst="ellipse">
            <a:avLst/>
          </a:prstGeom>
          <a:solidFill>
            <a:schemeClr val="accent2"/>
          </a:solidFill>
          <a:ln w="12700" cap="sq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Sample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9067800" y="2743200"/>
            <a:ext cx="990600" cy="990600"/>
          </a:xfrm>
          <a:prstGeom prst="roundRect">
            <a:avLst/>
          </a:prstGeom>
          <a:solidFill>
            <a:schemeClr val="accent2"/>
          </a:solidFill>
          <a:ln w="12700" cap="sq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Sample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557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Default Table Style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459827"/>
              </p:ext>
            </p:extLst>
          </p:nvPr>
        </p:nvGraphicFramePr>
        <p:xfrm>
          <a:off x="1981200" y="1497215"/>
          <a:ext cx="8229600" cy="266838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677">
                <a:tc>
                  <a:txBody>
                    <a:bodyPr/>
                    <a:lstStyle/>
                    <a:p>
                      <a:r>
                        <a:rPr lang="en-US" sz="1800" dirty="0"/>
                        <a:t>Heading</a:t>
                      </a:r>
                      <a:r>
                        <a:rPr lang="en-US" sz="1800" baseline="0" dirty="0"/>
                        <a:t> 1</a:t>
                      </a:r>
                      <a:endParaRPr lang="en-US" sz="1800" dirty="0"/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Heading 2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Heading 3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Heading 4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Heading 5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677"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608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e1d76e6ed25a0b9acc172e1212e12c5ea2ecb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PI-White">
  <a:themeElements>
    <a:clrScheme name="Custom 56">
      <a:dk1>
        <a:sysClr val="windowText" lastClr="000000"/>
      </a:dk1>
      <a:lt1>
        <a:sysClr val="window" lastClr="FFFFFF"/>
      </a:lt1>
      <a:dk2>
        <a:srgbClr val="6D6D6D"/>
      </a:dk2>
      <a:lt2>
        <a:srgbClr val="AB192D"/>
      </a:lt2>
      <a:accent1>
        <a:srgbClr val="AB192D"/>
      </a:accent1>
      <a:accent2>
        <a:srgbClr val="B2B7BB"/>
      </a:accent2>
      <a:accent3>
        <a:srgbClr val="2C6A8C"/>
      </a:accent3>
      <a:accent4>
        <a:srgbClr val="B7A079"/>
      </a:accent4>
      <a:accent5>
        <a:srgbClr val="46A0DC"/>
      </a:accent5>
      <a:accent6>
        <a:srgbClr val="6D6D6D"/>
      </a:accent6>
      <a:hlink>
        <a:srgbClr val="46A0DC"/>
      </a:hlink>
      <a:folHlink>
        <a:srgbClr val="808DA9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 bwMode="auto">
        <a:solidFill>
          <a:schemeClr val="accent2"/>
        </a:solidFill>
        <a:ln w="12700" cap="sq" algn="ctr">
          <a:solidFill>
            <a:schemeClr val="tx2"/>
          </a:solidFill>
          <a:miter lim="800000"/>
          <a:headEnd/>
          <a:tailEnd/>
        </a:ln>
        <a:effectLst/>
      </a:spPr>
      <a:bodyPr wrap="none" anchor="ctr"/>
      <a:lstStyle>
        <a:defPPr algn="ctr">
          <a:defRPr sz="1600" dirty="0" smtClean="0">
            <a:solidFill>
              <a:schemeClr val="bg1"/>
            </a:solidFill>
            <a:latin typeface="+mn-lt"/>
          </a:defRPr>
        </a:defPPr>
      </a:lstStyle>
    </a:spDef>
    <a:txDef>
      <a:spPr>
        <a:noFill/>
      </a:spPr>
      <a:bodyPr wrap="none" rtlCol="0">
        <a:noAutofit/>
      </a:bodyPr>
      <a:lstStyle>
        <a:defPPr algn="ctr"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WPI_Gray">
  <a:themeElements>
    <a:clrScheme name="Custom 57">
      <a:dk1>
        <a:srgbClr val="FFFFFF"/>
      </a:dk1>
      <a:lt1>
        <a:srgbClr val="6D6D6D"/>
      </a:lt1>
      <a:dk2>
        <a:srgbClr val="000000"/>
      </a:dk2>
      <a:lt2>
        <a:srgbClr val="FFFFFF"/>
      </a:lt2>
      <a:accent1>
        <a:srgbClr val="AB192D"/>
      </a:accent1>
      <a:accent2>
        <a:srgbClr val="B2B7BB"/>
      </a:accent2>
      <a:accent3>
        <a:srgbClr val="2C6A8C"/>
      </a:accent3>
      <a:accent4>
        <a:srgbClr val="B7A079"/>
      </a:accent4>
      <a:accent5>
        <a:srgbClr val="46A0DC"/>
      </a:accent5>
      <a:accent6>
        <a:srgbClr val="D9CD95"/>
      </a:accent6>
      <a:hlink>
        <a:srgbClr val="46A0DC"/>
      </a:hlink>
      <a:folHlink>
        <a:srgbClr val="808DA9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 bwMode="auto">
        <a:solidFill>
          <a:schemeClr val="accent2">
            <a:lumMod val="40000"/>
            <a:lumOff val="60000"/>
          </a:schemeClr>
        </a:solidFill>
        <a:ln w="12700" cap="sq" algn="ctr">
          <a:solidFill>
            <a:schemeClr val="tx1"/>
          </a:solidFill>
          <a:miter lim="800000"/>
          <a:headEnd/>
          <a:tailEnd/>
        </a:ln>
        <a:effectLst/>
      </a:spPr>
      <a:bodyPr wrap="none" rtlCol="0" anchor="ctr"/>
      <a:lstStyle>
        <a:defPPr algn="ctr">
          <a:defRPr sz="1600" dirty="0" smtClean="0">
            <a:solidFill>
              <a:schemeClr val="bg1"/>
            </a:solidFill>
            <a:latin typeface="+mn-lt"/>
          </a:defRPr>
        </a:defPPr>
      </a:lstStyle>
    </a:spDef>
    <a:lnDef>
      <a:spPr bwMode="auto">
        <a:solidFill>
          <a:schemeClr val="accent2"/>
        </a:solidFill>
        <a:ln w="19050" cap="sq" cmpd="sng" algn="ctr">
          <a:solidFill>
            <a:schemeClr val="tx1"/>
          </a:solidFill>
          <a:prstDash val="solid"/>
          <a:round/>
          <a:headEnd type="triangl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noAutofit/>
      </a:bodyPr>
      <a:lstStyle>
        <a:defPPr algn="ctr">
          <a:defRPr sz="16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WPI_2012Multi</Template>
  <TotalTime>71</TotalTime>
  <Words>1066</Words>
  <Application>Microsoft Office PowerPoint</Application>
  <PresentationFormat>Widescreen</PresentationFormat>
  <Paragraphs>331</Paragraphs>
  <Slides>32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Courier New</vt:lpstr>
      <vt:lpstr>Times New Roman</vt:lpstr>
      <vt:lpstr>Verdana</vt:lpstr>
      <vt:lpstr>Wingdings</vt:lpstr>
      <vt:lpstr>WPI-White</vt:lpstr>
      <vt:lpstr>WPI_Gray</vt:lpstr>
      <vt:lpstr>Presentation Title, Verdana Bold 40pt </vt:lpstr>
      <vt:lpstr>PowerPoint Presentation</vt:lpstr>
      <vt:lpstr>PowerPoint Presentation</vt:lpstr>
      <vt:lpstr>Layout: SectionDivider, Verdana Bold 40pt</vt:lpstr>
      <vt:lpstr>Layout: Title and Content Verdana Bold 32pt</vt:lpstr>
      <vt:lpstr>Layout: Two Content </vt:lpstr>
      <vt:lpstr>Color Scheme</vt:lpstr>
      <vt:lpstr>Default Settings</vt:lpstr>
      <vt:lpstr> Default Table Style</vt:lpstr>
      <vt:lpstr>Layout: PhotoCaption</vt:lpstr>
      <vt:lpstr>Layout: Content Column Chart Sample</vt:lpstr>
      <vt:lpstr>Layout: Two Content  Column Chart Sample </vt:lpstr>
      <vt:lpstr>Layout: Content  Line Chart Sample</vt:lpstr>
      <vt:lpstr>Layout: Two Content  Line Chart Sample</vt:lpstr>
      <vt:lpstr>Layout: Content  Pie Chart Sample </vt:lpstr>
      <vt:lpstr>Layout: Two Content  Pie Chart Sample </vt:lpstr>
      <vt:lpstr>Presentation Title, Verdana Bold 40pt </vt:lpstr>
      <vt:lpstr>Presentation Title, Verdana Bold 40pt </vt:lpstr>
      <vt:lpstr>PowerPoint Presentation</vt:lpstr>
      <vt:lpstr>Presentation Title, Verdana Bold 40pt </vt:lpstr>
      <vt:lpstr>Layout: Title and Content Verdana Bold 32pt</vt:lpstr>
      <vt:lpstr>Layout: Two Content </vt:lpstr>
      <vt:lpstr>Color Scheme</vt:lpstr>
      <vt:lpstr>Default Settings</vt:lpstr>
      <vt:lpstr> Default Table Style</vt:lpstr>
      <vt:lpstr>Layout: PhotoCaption</vt:lpstr>
      <vt:lpstr>Layout: Content Column Chart Sample</vt:lpstr>
      <vt:lpstr>Layout: Two Content  Column Chart Sample </vt:lpstr>
      <vt:lpstr>Layout: Content  Line Chart Sample</vt:lpstr>
      <vt:lpstr>Layout: Two Content  Line Chart Sample</vt:lpstr>
      <vt:lpstr>Layout: Content  Pie Chart Sample </vt:lpstr>
      <vt:lpstr>Layout: Two Content  Pie Chart Sample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Title, Verdana Bold 40pt</dc:title>
  <dc:creator>Melissa</dc:creator>
  <cp:lastModifiedBy>Como, Marina</cp:lastModifiedBy>
  <cp:revision>9</cp:revision>
  <dcterms:created xsi:type="dcterms:W3CDTF">2015-05-27T13:16:15Z</dcterms:created>
  <dcterms:modified xsi:type="dcterms:W3CDTF">2018-10-12T14:40:43Z</dcterms:modified>
</cp:coreProperties>
</file>