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657C-E660-44EF-A02F-990194E7E7B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0082-90E7-4B69-A5F8-AA02EA2FC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30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657C-E660-44EF-A02F-990194E7E7B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0082-90E7-4B69-A5F8-AA02EA2FC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2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657C-E660-44EF-A02F-990194E7E7B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0082-90E7-4B69-A5F8-AA02EA2FC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645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657C-E660-44EF-A02F-990194E7E7B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0082-90E7-4B69-A5F8-AA02EA2FC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8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657C-E660-44EF-A02F-990194E7E7B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0082-90E7-4B69-A5F8-AA02EA2FC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1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657C-E660-44EF-A02F-990194E7E7B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0082-90E7-4B69-A5F8-AA02EA2FC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7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657C-E660-44EF-A02F-990194E7E7B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0082-90E7-4B69-A5F8-AA02EA2FC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4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657C-E660-44EF-A02F-990194E7E7B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0082-90E7-4B69-A5F8-AA02EA2FC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6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657C-E660-44EF-A02F-990194E7E7B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0082-90E7-4B69-A5F8-AA02EA2FC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65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657C-E660-44EF-A02F-990194E7E7B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0082-90E7-4B69-A5F8-AA02EA2FC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4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657C-E660-44EF-A02F-990194E7E7B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0082-90E7-4B69-A5F8-AA02EA2FC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1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E657C-E660-44EF-A02F-990194E7E7B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90082-90E7-4B69-A5F8-AA02EA2FC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1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MS4SSA Implementation Plan for Country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3344" y="2670082"/>
            <a:ext cx="7434431" cy="4351338"/>
          </a:xfrm>
        </p:spPr>
        <p:txBody>
          <a:bodyPr/>
          <a:lstStyle/>
          <a:p>
            <a:pPr marL="0" indent="0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Presenters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Affiliations – Institution + Address</a:t>
            </a:r>
          </a:p>
          <a:p>
            <a:pPr marL="0" indent="0" algn="ctr">
              <a:buNone/>
            </a:pPr>
            <a:r>
              <a:rPr lang="en-US" sz="2400" dirty="0" smtClean="0"/>
              <a:t>Email Addresses</a:t>
            </a:r>
          </a:p>
          <a:p>
            <a:pPr marL="0" indent="0" algn="ctr">
              <a:buNone/>
            </a:pPr>
            <a:r>
              <a:rPr lang="en-US" sz="2400" dirty="0" smtClean="0"/>
              <a:t>WhatsApp/Telephone Numbers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283" y="1690688"/>
            <a:ext cx="3661448" cy="36614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9161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04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n-lt"/>
              </a:rPr>
              <a:t>Proposed 1-3 Year Plan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Training of Trainers</a:t>
            </a:r>
          </a:p>
          <a:p>
            <a:r>
              <a:rPr lang="en-US" sz="2400" dirty="0" smtClean="0"/>
              <a:t>Training of Teachers</a:t>
            </a:r>
          </a:p>
          <a:p>
            <a:r>
              <a:rPr lang="en-US" sz="2400" dirty="0" smtClean="0"/>
              <a:t>Training of Students</a:t>
            </a:r>
          </a:p>
          <a:p>
            <a:r>
              <a:rPr lang="en-US" sz="2400" dirty="0" smtClean="0"/>
              <a:t>Implementation in schools and scaling of program</a:t>
            </a:r>
          </a:p>
          <a:p>
            <a:r>
              <a:rPr lang="en-US" sz="2400" dirty="0" smtClean="0"/>
              <a:t>Assessments and continuous improvement strategy</a:t>
            </a:r>
          </a:p>
          <a:p>
            <a:r>
              <a:rPr lang="en-US" sz="2400" dirty="0" smtClean="0"/>
              <a:t>Interaction with other African countries</a:t>
            </a:r>
            <a:endParaRPr lang="en-US" sz="2400" dirty="0"/>
          </a:p>
        </p:txBody>
      </p:sp>
      <p:sp>
        <p:nvSpPr>
          <p:cNvPr id="4" name="Title 3"/>
          <p:cNvSpPr txBox="1">
            <a:spLocks noGrp="1"/>
          </p:cNvSpPr>
          <p:nvPr/>
        </p:nvSpPr>
        <p:spPr>
          <a:xfrm>
            <a:off x="9588486" y="5761093"/>
            <a:ext cx="2597239" cy="11016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MS4SSA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Math and Science for 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Sub-Saharan Africa</a:t>
            </a:r>
          </a:p>
        </p:txBody>
      </p:sp>
    </p:spTree>
    <p:extLst>
      <p:ext uri="{BB962C8B-B14F-4D97-AF65-F5344CB8AC3E}">
        <p14:creationId xmlns:p14="http://schemas.microsoft.com/office/powerpoint/2010/main" val="76974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04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n-lt"/>
              </a:rPr>
              <a:t>Summary and Concluding Remarks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Initial strategy for implementation of MS4SSA program</a:t>
            </a:r>
          </a:p>
          <a:p>
            <a:r>
              <a:rPr lang="en-US" sz="2400" dirty="0" smtClean="0"/>
              <a:t>Curriculum alignment with MS4SSA and other tools for digital learning and Project-based Learning</a:t>
            </a:r>
          </a:p>
          <a:p>
            <a:r>
              <a:rPr lang="en-US" sz="2400" dirty="0" smtClean="0"/>
              <a:t>Future courses on Materials Science &amp; Engineering and Robotics/3D Printing</a:t>
            </a:r>
          </a:p>
          <a:p>
            <a:r>
              <a:rPr lang="en-US" sz="2400" dirty="0" smtClean="0"/>
              <a:t>Medium term strategy for implementation – Training of Trainers/Teachers/Students &amp; Assessments/Continuous Improvement</a:t>
            </a:r>
          </a:p>
        </p:txBody>
      </p:sp>
      <p:sp>
        <p:nvSpPr>
          <p:cNvPr id="4" name="Title 3"/>
          <p:cNvSpPr txBox="1">
            <a:spLocks noGrp="1"/>
          </p:cNvSpPr>
          <p:nvPr/>
        </p:nvSpPr>
        <p:spPr>
          <a:xfrm>
            <a:off x="9588486" y="5761093"/>
            <a:ext cx="2597239" cy="11016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MS4SSA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Math and Science for 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Sub-Saharan Africa</a:t>
            </a:r>
          </a:p>
        </p:txBody>
      </p:sp>
    </p:spTree>
    <p:extLst>
      <p:ext uri="{BB962C8B-B14F-4D97-AF65-F5344CB8AC3E}">
        <p14:creationId xmlns:p14="http://schemas.microsoft.com/office/powerpoint/2010/main" val="106996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n-lt"/>
              </a:rPr>
              <a:t>Outline of Presentation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sz="4400" dirty="0" smtClean="0"/>
          </a:p>
          <a:p>
            <a:endParaRPr lang="en-US" sz="4400" dirty="0"/>
          </a:p>
          <a:p>
            <a:r>
              <a:rPr lang="en-US" sz="4400" dirty="0" smtClean="0"/>
              <a:t>Proposed strategy for implementation </a:t>
            </a:r>
          </a:p>
          <a:p>
            <a:r>
              <a:rPr lang="en-US" sz="4400" dirty="0" smtClean="0"/>
              <a:t>Curriculum alignment with project-based modules, materials science lectures/labs, 3D printing, robotics and Kahn Academy lecture materials</a:t>
            </a:r>
          </a:p>
          <a:p>
            <a:r>
              <a:rPr lang="en-US" sz="4400" dirty="0" smtClean="0"/>
              <a:t>One year long courses in Materials Science and Engineering Robotics/3D printing</a:t>
            </a:r>
          </a:p>
          <a:p>
            <a:r>
              <a:rPr lang="en-US" sz="4400" dirty="0" smtClean="0"/>
              <a:t>Outline of 1-3 year plan for Training of Trainers, Training of Teachers &amp; In-School Implementation/Assessment</a:t>
            </a:r>
            <a:endParaRPr lang="en-US" sz="4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                   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</a:t>
            </a:r>
            <a:endParaRPr lang="en-US" dirty="0"/>
          </a:p>
        </p:txBody>
      </p:sp>
      <p:sp>
        <p:nvSpPr>
          <p:cNvPr id="4" name="Title 3"/>
          <p:cNvSpPr txBox="1">
            <a:spLocks noGrp="1"/>
          </p:cNvSpPr>
          <p:nvPr/>
        </p:nvSpPr>
        <p:spPr>
          <a:xfrm>
            <a:off x="9588486" y="5761093"/>
            <a:ext cx="2597239" cy="11016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MS4SSA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Math and Science for 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Sub-Saharan Africa</a:t>
            </a:r>
          </a:p>
        </p:txBody>
      </p:sp>
    </p:spTree>
    <p:extLst>
      <p:ext uri="{BB962C8B-B14F-4D97-AF65-F5344CB8AC3E}">
        <p14:creationId xmlns:p14="http://schemas.microsoft.com/office/powerpoint/2010/main" val="378720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n-lt"/>
              </a:rPr>
              <a:t>Proposed Implementation Strategy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Describe strategy for in-country implementation over the next 1 year</a:t>
            </a:r>
          </a:p>
          <a:p>
            <a:pPr>
              <a:buFontTx/>
              <a:buChar char="-"/>
            </a:pPr>
            <a:r>
              <a:rPr lang="en-US" sz="2400" dirty="0" smtClean="0"/>
              <a:t>Training of Trainers</a:t>
            </a:r>
          </a:p>
          <a:p>
            <a:pPr>
              <a:buFontTx/>
              <a:buChar char="-"/>
            </a:pPr>
            <a:r>
              <a:rPr lang="en-US" sz="2400" dirty="0" smtClean="0"/>
              <a:t>Training of Teachers</a:t>
            </a:r>
          </a:p>
          <a:p>
            <a:pPr>
              <a:buFontTx/>
              <a:buChar char="-"/>
            </a:pPr>
            <a:r>
              <a:rPr lang="en-US" sz="2400" dirty="0" smtClean="0"/>
              <a:t>Training of Students</a:t>
            </a:r>
            <a:endParaRPr lang="en-US" sz="2400" dirty="0"/>
          </a:p>
          <a:p>
            <a:r>
              <a:rPr lang="en-US" sz="2400" dirty="0" smtClean="0"/>
              <a:t>Identify key partners and stakeholders</a:t>
            </a:r>
          </a:p>
          <a:p>
            <a:r>
              <a:rPr lang="en-US" sz="2400" dirty="0" smtClean="0"/>
              <a:t>Integration with ongoing programs</a:t>
            </a:r>
          </a:p>
          <a:p>
            <a:r>
              <a:rPr lang="en-US" sz="2400" dirty="0" smtClean="0"/>
              <a:t>Potential sources of funding – gout, World Bank, others……</a:t>
            </a:r>
            <a:endParaRPr lang="en-US" sz="2400" dirty="0"/>
          </a:p>
        </p:txBody>
      </p:sp>
      <p:sp>
        <p:nvSpPr>
          <p:cNvPr id="4" name="Title 3"/>
          <p:cNvSpPr txBox="1">
            <a:spLocks noGrp="1"/>
          </p:cNvSpPr>
          <p:nvPr/>
        </p:nvSpPr>
        <p:spPr>
          <a:xfrm>
            <a:off x="9588486" y="5761093"/>
            <a:ext cx="2597239" cy="11016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MS4SSA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Math and Science for 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Sub-Saharan Africa</a:t>
            </a:r>
          </a:p>
        </p:txBody>
      </p:sp>
    </p:spTree>
    <p:extLst>
      <p:ext uri="{BB962C8B-B14F-4D97-AF65-F5344CB8AC3E}">
        <p14:creationId xmlns:p14="http://schemas.microsoft.com/office/powerpoint/2010/main" val="143016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n-lt"/>
              </a:rPr>
              <a:t>Curriculum Alignment with Mathematics Syllabi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3"/>
          <p:cNvSpPr txBox="1">
            <a:spLocks noGrp="1"/>
          </p:cNvSpPr>
          <p:nvPr/>
        </p:nvSpPr>
        <p:spPr>
          <a:xfrm>
            <a:off x="9588486" y="5761093"/>
            <a:ext cx="2597239" cy="11016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MS4SSA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Math and Science for 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Sub-Saharan Africa</a:t>
            </a:r>
          </a:p>
        </p:txBody>
      </p:sp>
    </p:spTree>
    <p:extLst>
      <p:ext uri="{BB962C8B-B14F-4D97-AF65-F5344CB8AC3E}">
        <p14:creationId xmlns:p14="http://schemas.microsoft.com/office/powerpoint/2010/main" val="207879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n-lt"/>
              </a:rPr>
              <a:t>Curriculum Alignment with Physics Syllabi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3"/>
          <p:cNvSpPr txBox="1">
            <a:spLocks noGrp="1"/>
          </p:cNvSpPr>
          <p:nvPr/>
        </p:nvSpPr>
        <p:spPr>
          <a:xfrm>
            <a:off x="9588486" y="5761093"/>
            <a:ext cx="2597239" cy="11016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MS4SSA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Math and Science for 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Sub-Saharan Africa</a:t>
            </a:r>
          </a:p>
        </p:txBody>
      </p:sp>
    </p:spTree>
    <p:extLst>
      <p:ext uri="{BB962C8B-B14F-4D97-AF65-F5344CB8AC3E}">
        <p14:creationId xmlns:p14="http://schemas.microsoft.com/office/powerpoint/2010/main" val="324026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n-lt"/>
              </a:rPr>
              <a:t>Curriculum Alignment with Chemistry Syllabi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3"/>
          <p:cNvSpPr txBox="1">
            <a:spLocks noGrp="1"/>
          </p:cNvSpPr>
          <p:nvPr/>
        </p:nvSpPr>
        <p:spPr>
          <a:xfrm>
            <a:off x="9588486" y="5761093"/>
            <a:ext cx="2597239" cy="11016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MS4SSA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Math and Science for 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Sub-Saharan Africa</a:t>
            </a:r>
          </a:p>
        </p:txBody>
      </p:sp>
    </p:spTree>
    <p:extLst>
      <p:ext uri="{BB962C8B-B14F-4D97-AF65-F5344CB8AC3E}">
        <p14:creationId xmlns:p14="http://schemas.microsoft.com/office/powerpoint/2010/main" val="336123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n-lt"/>
              </a:rPr>
              <a:t>Curriculum Alignment with Biology Syllabi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3"/>
          <p:cNvSpPr txBox="1">
            <a:spLocks noGrp="1"/>
          </p:cNvSpPr>
          <p:nvPr/>
        </p:nvSpPr>
        <p:spPr>
          <a:xfrm>
            <a:off x="9588486" y="5761093"/>
            <a:ext cx="2597239" cy="11016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MS4SSA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Math and Science for 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Sub-Saharan Africa</a:t>
            </a:r>
          </a:p>
        </p:txBody>
      </p:sp>
    </p:spTree>
    <p:extLst>
      <p:ext uri="{BB962C8B-B14F-4D97-AF65-F5344CB8AC3E}">
        <p14:creationId xmlns:p14="http://schemas.microsoft.com/office/powerpoint/2010/main" val="56486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n-lt"/>
              </a:rPr>
              <a:t>Course Outline of One Year Course in Materials Science &amp; Engineering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Intra-curricular versus extra-curricular approach</a:t>
            </a:r>
          </a:p>
          <a:p>
            <a:r>
              <a:rPr lang="en-US" sz="2400" dirty="0" smtClean="0"/>
              <a:t>List of course components</a:t>
            </a:r>
          </a:p>
          <a:p>
            <a:r>
              <a:rPr lang="en-US" sz="2400" dirty="0" smtClean="0"/>
              <a:t>Project-based modules e.g. solar, water, affordable housing, bamboo bicycles, 3D printing</a:t>
            </a:r>
          </a:p>
          <a:p>
            <a:r>
              <a:rPr lang="en-US" sz="2400" dirty="0" smtClean="0"/>
              <a:t>Assessment and expected outcomes</a:t>
            </a:r>
            <a:endParaRPr lang="en-US" sz="2400" dirty="0"/>
          </a:p>
        </p:txBody>
      </p:sp>
      <p:sp>
        <p:nvSpPr>
          <p:cNvPr id="4" name="Title 3"/>
          <p:cNvSpPr txBox="1">
            <a:spLocks noGrp="1"/>
          </p:cNvSpPr>
          <p:nvPr/>
        </p:nvSpPr>
        <p:spPr>
          <a:xfrm>
            <a:off x="9588486" y="5761093"/>
            <a:ext cx="2597239" cy="11016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MS4SSA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Math and Science for 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Sub-Saharan Africa</a:t>
            </a:r>
          </a:p>
        </p:txBody>
      </p:sp>
    </p:spTree>
    <p:extLst>
      <p:ext uri="{BB962C8B-B14F-4D97-AF65-F5344CB8AC3E}">
        <p14:creationId xmlns:p14="http://schemas.microsoft.com/office/powerpoint/2010/main" val="272322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04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n-lt"/>
              </a:rPr>
              <a:t>Course Outline of One Year Course in Robotics/3D Printing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Intra-curricular versus extra-curricular approach</a:t>
            </a:r>
          </a:p>
          <a:p>
            <a:r>
              <a:rPr lang="en-US" sz="2400" dirty="0" smtClean="0"/>
              <a:t>List of course components e.g. coding, assembly, mechanisms, coding &amp; 3D printing/robotics labs or projects</a:t>
            </a:r>
          </a:p>
          <a:p>
            <a:r>
              <a:rPr lang="en-US" sz="2400" dirty="0" smtClean="0"/>
              <a:t>Project-based modules e.g. solar, water, affordable housing, bamboo bicycles, 3D printing</a:t>
            </a:r>
          </a:p>
          <a:p>
            <a:r>
              <a:rPr lang="en-US" sz="2400" dirty="0" smtClean="0"/>
              <a:t>Project-based modules</a:t>
            </a:r>
          </a:p>
          <a:p>
            <a:r>
              <a:rPr lang="en-US" sz="2400" dirty="0" smtClean="0"/>
              <a:t>Assessment and Expected Outcomes</a:t>
            </a:r>
            <a:endParaRPr lang="en-US" sz="2400" dirty="0"/>
          </a:p>
        </p:txBody>
      </p:sp>
      <p:sp>
        <p:nvSpPr>
          <p:cNvPr id="4" name="Title 3"/>
          <p:cNvSpPr txBox="1">
            <a:spLocks noGrp="1"/>
          </p:cNvSpPr>
          <p:nvPr/>
        </p:nvSpPr>
        <p:spPr>
          <a:xfrm>
            <a:off x="9588486" y="5761093"/>
            <a:ext cx="2597239" cy="11016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MS4SSA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Math and Science for 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Sub-Saharan Africa</a:t>
            </a:r>
          </a:p>
        </p:txBody>
      </p:sp>
    </p:spTree>
    <p:extLst>
      <p:ext uri="{BB962C8B-B14F-4D97-AF65-F5344CB8AC3E}">
        <p14:creationId xmlns:p14="http://schemas.microsoft.com/office/powerpoint/2010/main" val="249413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373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MS4SSA Implementation Plan for Country</vt:lpstr>
      <vt:lpstr>Outline of Presentation</vt:lpstr>
      <vt:lpstr>Proposed Implementation Strategy</vt:lpstr>
      <vt:lpstr>Curriculum Alignment with Mathematics Syllabi</vt:lpstr>
      <vt:lpstr>Curriculum Alignment with Physics Syllabi</vt:lpstr>
      <vt:lpstr>Curriculum Alignment with Chemistry Syllabi</vt:lpstr>
      <vt:lpstr>Curriculum Alignment with Biology Syllabi</vt:lpstr>
      <vt:lpstr>Course Outline of One Year Course in Materials Science &amp; Engineering</vt:lpstr>
      <vt:lpstr>Course Outline of One Year Course in Robotics/3D Printing</vt:lpstr>
      <vt:lpstr>Proposed 1-3 Year Plan</vt:lpstr>
      <vt:lpstr>Summary and Concluding Remarks</vt:lpstr>
    </vt:vector>
  </TitlesOfParts>
  <Company>Worcester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Zuidema, Donna</dc:creator>
  <cp:lastModifiedBy>Hollan, Kimberly S</cp:lastModifiedBy>
  <cp:revision>38</cp:revision>
  <dcterms:created xsi:type="dcterms:W3CDTF">2018-11-06T14:22:39Z</dcterms:created>
  <dcterms:modified xsi:type="dcterms:W3CDTF">2019-06-04T13:11:00Z</dcterms:modified>
</cp:coreProperties>
</file>