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37" d="100"/>
          <a:sy n="37" d="100"/>
        </p:scale>
        <p:origin x="9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2BEF-54F2-49A8-B286-B62A74F5043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A164-ACF2-46F9-8D28-75FD905D9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1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2BEF-54F2-49A8-B286-B62A74F5043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A164-ACF2-46F9-8D28-75FD905D9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85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2BEF-54F2-49A8-B286-B62A74F5043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A164-ACF2-46F9-8D28-75FD905D9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6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2BEF-54F2-49A8-B286-B62A74F5043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A164-ACF2-46F9-8D28-75FD905D9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09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2BEF-54F2-49A8-B286-B62A74F5043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A164-ACF2-46F9-8D28-75FD905D9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7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2BEF-54F2-49A8-B286-B62A74F5043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A164-ACF2-46F9-8D28-75FD905D9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0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2BEF-54F2-49A8-B286-B62A74F5043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A164-ACF2-46F9-8D28-75FD905D9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5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2BEF-54F2-49A8-B286-B62A74F5043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A164-ACF2-46F9-8D28-75FD905D9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27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2BEF-54F2-49A8-B286-B62A74F5043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A164-ACF2-46F9-8D28-75FD905D9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76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2BEF-54F2-49A8-B286-B62A74F5043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A164-ACF2-46F9-8D28-75FD905D9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4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2BEF-54F2-49A8-B286-B62A74F5043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A164-ACF2-46F9-8D28-75FD905D9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0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2BEF-54F2-49A8-B286-B62A74F5043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5A164-ACF2-46F9-8D28-75FD905D9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8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7932" y="884457"/>
            <a:ext cx="31089600" cy="2011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14400" y="5721531"/>
            <a:ext cx="31089600" cy="0"/>
          </a:xfrm>
          <a:prstGeom prst="straightConnector1">
            <a:avLst/>
          </a:prstGeom>
          <a:ln w="41275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16183" y="6035040"/>
            <a:ext cx="4218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 width = 34 in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9640388" y="914400"/>
            <a:ext cx="0" cy="20116800"/>
          </a:xfrm>
          <a:prstGeom prst="straightConnector1">
            <a:avLst/>
          </a:prstGeom>
          <a:ln w="41275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200000">
            <a:off x="6822641" y="9170126"/>
            <a:ext cx="4342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 height = 22 in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695105" y="1548668"/>
            <a:ext cx="1078372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Page size: 36 in × 24 in</a:t>
            </a:r>
          </a:p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Leave 1 inch blank space on each side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-4817927" y="10649635"/>
            <a:ext cx="10495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contents in here (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Delete this text before submission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211610" y="120973"/>
            <a:ext cx="10495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contents in here (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Delete this text before submission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11610" y="21185034"/>
            <a:ext cx="10495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contents in here (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Delete this text before submission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5400000">
            <a:off x="27193724" y="10649635"/>
            <a:ext cx="10495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contents in here (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Delete this text before submission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5759954" y="19176274"/>
            <a:ext cx="1413393" cy="1515292"/>
          </a:xfrm>
          <a:prstGeom prst="straightConnector1">
            <a:avLst/>
          </a:prstGeom>
          <a:ln w="635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1089444" y="18346166"/>
            <a:ext cx="99950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Delete 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outline dashed boarder before 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2489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77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Ghorbani Faal, Siamak</dc:creator>
  <cp:lastModifiedBy>Ghorbani Faal, Siamak</cp:lastModifiedBy>
  <cp:revision>2</cp:revision>
  <dcterms:created xsi:type="dcterms:W3CDTF">2016-08-12T18:11:41Z</dcterms:created>
  <dcterms:modified xsi:type="dcterms:W3CDTF">2016-08-12T18:24:07Z</dcterms:modified>
</cp:coreProperties>
</file>