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31" r:id="rId3"/>
    <p:sldId id="292" r:id="rId4"/>
    <p:sldId id="318" r:id="rId5"/>
    <p:sldId id="323" r:id="rId6"/>
    <p:sldId id="324" r:id="rId7"/>
    <p:sldId id="330" r:id="rId8"/>
    <p:sldId id="329" r:id="rId9"/>
    <p:sldId id="312" r:id="rId10"/>
    <p:sldId id="332" r:id="rId11"/>
    <p:sldId id="333" r:id="rId12"/>
    <p:sldId id="326" r:id="rId13"/>
    <p:sldId id="325" r:id="rId14"/>
    <p:sldId id="328" r:id="rId15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EEEC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476" autoAdjust="0"/>
    <p:restoredTop sz="91944" autoAdjust="0"/>
  </p:normalViewPr>
  <p:slideViewPr>
    <p:cSldViewPr>
      <p:cViewPr varScale="1">
        <p:scale>
          <a:sx n="115" d="100"/>
          <a:sy n="115" d="100"/>
        </p:scale>
        <p:origin x="220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E:\Martin\Projects\WB\Africa%202017\MS4SSA\output\Maths_Rwanda%20MS4SSA%20Scoring%20%20Template_1-Graphs-May15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N=47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222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'Math-1'!$DQ$4:$DQ$50</c:f>
              <c:numCache>
                <c:formatCode>General</c:formatCode>
                <c:ptCount val="47"/>
                <c:pt idx="0">
                  <c:v>47</c:v>
                </c:pt>
                <c:pt idx="1">
                  <c:v>46</c:v>
                </c:pt>
                <c:pt idx="2">
                  <c:v>45</c:v>
                </c:pt>
                <c:pt idx="3">
                  <c:v>44</c:v>
                </c:pt>
                <c:pt idx="4">
                  <c:v>43</c:v>
                </c:pt>
                <c:pt idx="5">
                  <c:v>42</c:v>
                </c:pt>
                <c:pt idx="6">
                  <c:v>41</c:v>
                </c:pt>
                <c:pt idx="7">
                  <c:v>40</c:v>
                </c:pt>
                <c:pt idx="8">
                  <c:v>39</c:v>
                </c:pt>
                <c:pt idx="9">
                  <c:v>38</c:v>
                </c:pt>
                <c:pt idx="10">
                  <c:v>37</c:v>
                </c:pt>
                <c:pt idx="11">
                  <c:v>36</c:v>
                </c:pt>
                <c:pt idx="12">
                  <c:v>35</c:v>
                </c:pt>
                <c:pt idx="13">
                  <c:v>34</c:v>
                </c:pt>
                <c:pt idx="14">
                  <c:v>33</c:v>
                </c:pt>
                <c:pt idx="15">
                  <c:v>32</c:v>
                </c:pt>
                <c:pt idx="16">
                  <c:v>31</c:v>
                </c:pt>
                <c:pt idx="17">
                  <c:v>30</c:v>
                </c:pt>
                <c:pt idx="18">
                  <c:v>29</c:v>
                </c:pt>
                <c:pt idx="19">
                  <c:v>28</c:v>
                </c:pt>
                <c:pt idx="20">
                  <c:v>27</c:v>
                </c:pt>
                <c:pt idx="21">
                  <c:v>26</c:v>
                </c:pt>
                <c:pt idx="22">
                  <c:v>25</c:v>
                </c:pt>
                <c:pt idx="23">
                  <c:v>24</c:v>
                </c:pt>
                <c:pt idx="24">
                  <c:v>23</c:v>
                </c:pt>
                <c:pt idx="25">
                  <c:v>22</c:v>
                </c:pt>
                <c:pt idx="26">
                  <c:v>21</c:v>
                </c:pt>
                <c:pt idx="27">
                  <c:v>20</c:v>
                </c:pt>
                <c:pt idx="28">
                  <c:v>19</c:v>
                </c:pt>
                <c:pt idx="29">
                  <c:v>18</c:v>
                </c:pt>
                <c:pt idx="30">
                  <c:v>17</c:v>
                </c:pt>
                <c:pt idx="31">
                  <c:v>16</c:v>
                </c:pt>
                <c:pt idx="32">
                  <c:v>15</c:v>
                </c:pt>
                <c:pt idx="33">
                  <c:v>14</c:v>
                </c:pt>
                <c:pt idx="34">
                  <c:v>13</c:v>
                </c:pt>
                <c:pt idx="35">
                  <c:v>12</c:v>
                </c:pt>
                <c:pt idx="36">
                  <c:v>11</c:v>
                </c:pt>
                <c:pt idx="37">
                  <c:v>10</c:v>
                </c:pt>
                <c:pt idx="38">
                  <c:v>9</c:v>
                </c:pt>
                <c:pt idx="39">
                  <c:v>8</c:v>
                </c:pt>
                <c:pt idx="40">
                  <c:v>7</c:v>
                </c:pt>
                <c:pt idx="41">
                  <c:v>6</c:v>
                </c:pt>
                <c:pt idx="42">
                  <c:v>5</c:v>
                </c:pt>
                <c:pt idx="43">
                  <c:v>4</c:v>
                </c:pt>
                <c:pt idx="44">
                  <c:v>3</c:v>
                </c:pt>
                <c:pt idx="45">
                  <c:v>2</c:v>
                </c:pt>
                <c:pt idx="46">
                  <c:v>1</c:v>
                </c:pt>
              </c:numCache>
            </c:numRef>
          </c:xVal>
          <c:yVal>
            <c:numRef>
              <c:f>'Math-1'!$DT$4:$DT$50</c:f>
              <c:numCache>
                <c:formatCode>0.0</c:formatCode>
                <c:ptCount val="47"/>
                <c:pt idx="0">
                  <c:v>83.75</c:v>
                </c:pt>
                <c:pt idx="1">
                  <c:v>82.5</c:v>
                </c:pt>
                <c:pt idx="2">
                  <c:v>79.166666666666671</c:v>
                </c:pt>
                <c:pt idx="3">
                  <c:v>78.75</c:v>
                </c:pt>
                <c:pt idx="4">
                  <c:v>78.75</c:v>
                </c:pt>
                <c:pt idx="5">
                  <c:v>78.75</c:v>
                </c:pt>
                <c:pt idx="6">
                  <c:v>77.5</c:v>
                </c:pt>
                <c:pt idx="7">
                  <c:v>76.666666666666657</c:v>
                </c:pt>
                <c:pt idx="8">
                  <c:v>75</c:v>
                </c:pt>
                <c:pt idx="9">
                  <c:v>74.166666666666657</c:v>
                </c:pt>
                <c:pt idx="10">
                  <c:v>74.166666666666657</c:v>
                </c:pt>
                <c:pt idx="11">
                  <c:v>70.833333333333343</c:v>
                </c:pt>
                <c:pt idx="12">
                  <c:v>69.166666666666671</c:v>
                </c:pt>
                <c:pt idx="13">
                  <c:v>69.166666666666671</c:v>
                </c:pt>
                <c:pt idx="14">
                  <c:v>69.166666666666671</c:v>
                </c:pt>
                <c:pt idx="15">
                  <c:v>68.333333333333329</c:v>
                </c:pt>
                <c:pt idx="16">
                  <c:v>67.5</c:v>
                </c:pt>
                <c:pt idx="17">
                  <c:v>67.5</c:v>
                </c:pt>
                <c:pt idx="18">
                  <c:v>67.5</c:v>
                </c:pt>
                <c:pt idx="19">
                  <c:v>66.666666666666671</c:v>
                </c:pt>
                <c:pt idx="20">
                  <c:v>66.666666666666671</c:v>
                </c:pt>
                <c:pt idx="21">
                  <c:v>66.666666666666671</c:v>
                </c:pt>
                <c:pt idx="22">
                  <c:v>66.666666666666657</c:v>
                </c:pt>
                <c:pt idx="23">
                  <c:v>64.583333333333343</c:v>
                </c:pt>
                <c:pt idx="24">
                  <c:v>63.333333333333329</c:v>
                </c:pt>
                <c:pt idx="25">
                  <c:v>60.416666666666664</c:v>
                </c:pt>
                <c:pt idx="26">
                  <c:v>60.416666666666664</c:v>
                </c:pt>
                <c:pt idx="27">
                  <c:v>59.583333333333343</c:v>
                </c:pt>
                <c:pt idx="28">
                  <c:v>59.166666666666664</c:v>
                </c:pt>
                <c:pt idx="29">
                  <c:v>59.166666666666664</c:v>
                </c:pt>
                <c:pt idx="30">
                  <c:v>58.333333333333336</c:v>
                </c:pt>
                <c:pt idx="31">
                  <c:v>58.333333333333336</c:v>
                </c:pt>
                <c:pt idx="32">
                  <c:v>56.666666666666664</c:v>
                </c:pt>
                <c:pt idx="33">
                  <c:v>55.000000000000007</c:v>
                </c:pt>
                <c:pt idx="34">
                  <c:v>55.000000000000007</c:v>
                </c:pt>
                <c:pt idx="35">
                  <c:v>54.166666666666671</c:v>
                </c:pt>
                <c:pt idx="36">
                  <c:v>53.333333333333336</c:v>
                </c:pt>
                <c:pt idx="37">
                  <c:v>52.083333333333336</c:v>
                </c:pt>
                <c:pt idx="38">
                  <c:v>51.666666666666671</c:v>
                </c:pt>
                <c:pt idx="39">
                  <c:v>51.666666666666671</c:v>
                </c:pt>
                <c:pt idx="40">
                  <c:v>48.333333333333343</c:v>
                </c:pt>
                <c:pt idx="41">
                  <c:v>46.666666666666664</c:v>
                </c:pt>
                <c:pt idx="42">
                  <c:v>45.833333333333336</c:v>
                </c:pt>
                <c:pt idx="43">
                  <c:v>44.583333333333343</c:v>
                </c:pt>
                <c:pt idx="44">
                  <c:v>44.166666666666671</c:v>
                </c:pt>
                <c:pt idx="45">
                  <c:v>44.166666666666657</c:v>
                </c:pt>
                <c:pt idx="46">
                  <c:v>29.166666666666664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A81-450C-9547-D885BA5C7ED4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axId val="184106888"/>
        <c:axId val="184108848"/>
      </c:scatterChart>
      <c:valAx>
        <c:axId val="184106888"/>
        <c:scaling>
          <c:orientation val="minMax"/>
          <c:max val="48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 err="1"/>
                  <a:t>Enseignant</a:t>
                </a:r>
                <a:r>
                  <a:rPr lang="en-US" sz="1400" baseline="0" dirty="0"/>
                  <a:t> </a:t>
                </a:r>
                <a:r>
                  <a:rPr lang="en-US" sz="1400" baseline="0" dirty="0" err="1"/>
                  <a:t>t</a:t>
                </a:r>
                <a:r>
                  <a:rPr lang="en-US" sz="1400" dirty="0" err="1"/>
                  <a:t>esté</a:t>
                </a:r>
                <a:endParaRPr lang="en-US" sz="140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108848"/>
        <c:crosses val="autoZero"/>
        <c:crossBetween val="midCat"/>
        <c:majorUnit val="2"/>
      </c:valAx>
      <c:valAx>
        <c:axId val="184108848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sz="1400" dirty="0"/>
                  <a:t>Pourcentage de réponses correctes pour l'ensemble du test</a:t>
                </a:r>
                <a:endParaRPr lang="en-US" sz="140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106888"/>
        <c:crosses val="autoZero"/>
        <c:crossBetween val="midCat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0"/>
            </a:pPr>
            <a:r>
              <a:rPr lang="en-US" b="0" dirty="0"/>
              <a:t>N=47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8.7695008518672013E-2"/>
          <c:y val="7.7015344235816671E-2"/>
          <c:w val="0.90727655753557124"/>
          <c:h val="0.75848273773470631"/>
        </c:manualLayout>
      </c:layout>
      <c:lineChart>
        <c:grouping val="standard"/>
        <c:varyColors val="0"/>
        <c:ser>
          <c:idx val="0"/>
          <c:order val="0"/>
          <c:tx>
            <c:strRef>
              <c:f>'By Items'!$M$11</c:f>
              <c:strCache>
                <c:ptCount val="1"/>
                <c:pt idx="0">
                  <c:v>Correct Answers (%)</c:v>
                </c:pt>
              </c:strCache>
            </c:strRef>
          </c:tx>
          <c:marker>
            <c:symbol val="none"/>
          </c:marke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'By Items'!$K$12:$K$51</c:f>
              <c:strCache>
                <c:ptCount val="40"/>
                <c:pt idx="0">
                  <c:v>T4 (#38)</c:v>
                </c:pt>
                <c:pt idx="1">
                  <c:v>T6 (#29)</c:v>
                </c:pt>
                <c:pt idx="2">
                  <c:v>T3 (#22)</c:v>
                </c:pt>
                <c:pt idx="3">
                  <c:v>T4 (#34)</c:v>
                </c:pt>
                <c:pt idx="4">
                  <c:v>T3 (#21)</c:v>
                </c:pt>
                <c:pt idx="5">
                  <c:v>T4 (#33)</c:v>
                </c:pt>
                <c:pt idx="6">
                  <c:v>T3 (#23)</c:v>
                </c:pt>
                <c:pt idx="7">
                  <c:v>T2 (#19)</c:v>
                </c:pt>
                <c:pt idx="8">
                  <c:v>T6 (#40)</c:v>
                </c:pt>
                <c:pt idx="9">
                  <c:v>T4 (#37)</c:v>
                </c:pt>
                <c:pt idx="10">
                  <c:v>T5 (#39)</c:v>
                </c:pt>
                <c:pt idx="11">
                  <c:v>T2 (#20)</c:v>
                </c:pt>
                <c:pt idx="12">
                  <c:v>T2 (#30)</c:v>
                </c:pt>
                <c:pt idx="13">
                  <c:v>T4 (#31)</c:v>
                </c:pt>
                <c:pt idx="14">
                  <c:v>T4 (#35)</c:v>
                </c:pt>
                <c:pt idx="15">
                  <c:v>T5 (#14)</c:v>
                </c:pt>
                <c:pt idx="16">
                  <c:v>T1 (#1)</c:v>
                </c:pt>
                <c:pt idx="17">
                  <c:v>T2 (#16)</c:v>
                </c:pt>
                <c:pt idx="18">
                  <c:v>T3 (#27)</c:v>
                </c:pt>
                <c:pt idx="19">
                  <c:v>T6 (#28)</c:v>
                </c:pt>
                <c:pt idx="20">
                  <c:v>T1 (#3)</c:v>
                </c:pt>
                <c:pt idx="21">
                  <c:v>T5 (#12)</c:v>
                </c:pt>
                <c:pt idx="22">
                  <c:v>T2 (#17)</c:v>
                </c:pt>
                <c:pt idx="23">
                  <c:v>T4 (#36)</c:v>
                </c:pt>
                <c:pt idx="24">
                  <c:v>T5 (#10)</c:v>
                </c:pt>
                <c:pt idx="25">
                  <c:v>T5 (#15)</c:v>
                </c:pt>
                <c:pt idx="26">
                  <c:v>T4 (#32)</c:v>
                </c:pt>
                <c:pt idx="27">
                  <c:v>T5 (#13)</c:v>
                </c:pt>
                <c:pt idx="28">
                  <c:v>T1 (#6)</c:v>
                </c:pt>
                <c:pt idx="29">
                  <c:v>T3 (#26)</c:v>
                </c:pt>
                <c:pt idx="30">
                  <c:v>T3 (#25)</c:v>
                </c:pt>
                <c:pt idx="31">
                  <c:v>T1 (#4)</c:v>
                </c:pt>
                <c:pt idx="32">
                  <c:v>T1 (#5)</c:v>
                </c:pt>
                <c:pt idx="33">
                  <c:v>T2 (#7)</c:v>
                </c:pt>
                <c:pt idx="34">
                  <c:v>T3 (#2)</c:v>
                </c:pt>
                <c:pt idx="35">
                  <c:v>T2 (#8)</c:v>
                </c:pt>
                <c:pt idx="36">
                  <c:v>T5 (#11)</c:v>
                </c:pt>
                <c:pt idx="37">
                  <c:v>T5 (#18)</c:v>
                </c:pt>
                <c:pt idx="38">
                  <c:v>T3 (#24)</c:v>
                </c:pt>
                <c:pt idx="39">
                  <c:v>T4 (#9)</c:v>
                </c:pt>
              </c:strCache>
            </c:strRef>
          </c:cat>
          <c:val>
            <c:numRef>
              <c:f>'By Items'!$M$12:$M$51</c:f>
              <c:numCache>
                <c:formatCode>0.0</c:formatCode>
                <c:ptCount val="40"/>
                <c:pt idx="0">
                  <c:v>4.9645390070921955</c:v>
                </c:pt>
                <c:pt idx="1">
                  <c:v>6.3829787234042552</c:v>
                </c:pt>
                <c:pt idx="2">
                  <c:v>19.148936170212767</c:v>
                </c:pt>
                <c:pt idx="3">
                  <c:v>19.148936170212767</c:v>
                </c:pt>
                <c:pt idx="4">
                  <c:v>23.404255319148938</c:v>
                </c:pt>
                <c:pt idx="5">
                  <c:v>25.531914893617031</c:v>
                </c:pt>
                <c:pt idx="6">
                  <c:v>27.659574468085118</c:v>
                </c:pt>
                <c:pt idx="7">
                  <c:v>29.787234042553177</c:v>
                </c:pt>
                <c:pt idx="8">
                  <c:v>29.787234042553177</c:v>
                </c:pt>
                <c:pt idx="9">
                  <c:v>40.425531914893611</c:v>
                </c:pt>
                <c:pt idx="10">
                  <c:v>40.425531914893611</c:v>
                </c:pt>
                <c:pt idx="11">
                  <c:v>42.553191489361673</c:v>
                </c:pt>
                <c:pt idx="12">
                  <c:v>51.06382978723402</c:v>
                </c:pt>
                <c:pt idx="13">
                  <c:v>51.06382978723402</c:v>
                </c:pt>
                <c:pt idx="14">
                  <c:v>51.06382978723402</c:v>
                </c:pt>
                <c:pt idx="15">
                  <c:v>56.737588652482245</c:v>
                </c:pt>
                <c:pt idx="16">
                  <c:v>58.156028368794296</c:v>
                </c:pt>
                <c:pt idx="17">
                  <c:v>59.574468085106339</c:v>
                </c:pt>
                <c:pt idx="18">
                  <c:v>63.829787234042534</c:v>
                </c:pt>
                <c:pt idx="19">
                  <c:v>65.957446808510639</c:v>
                </c:pt>
                <c:pt idx="20">
                  <c:v>68.085106382978708</c:v>
                </c:pt>
                <c:pt idx="21">
                  <c:v>70.212765957446763</c:v>
                </c:pt>
                <c:pt idx="22">
                  <c:v>72.340425531914903</c:v>
                </c:pt>
                <c:pt idx="23">
                  <c:v>72.340425531914903</c:v>
                </c:pt>
                <c:pt idx="24">
                  <c:v>74.468085106382958</c:v>
                </c:pt>
                <c:pt idx="25">
                  <c:v>76.59574468085107</c:v>
                </c:pt>
                <c:pt idx="26">
                  <c:v>76.59574468085107</c:v>
                </c:pt>
                <c:pt idx="27">
                  <c:v>85.106382978723317</c:v>
                </c:pt>
                <c:pt idx="28">
                  <c:v>89.361702127659484</c:v>
                </c:pt>
                <c:pt idx="29">
                  <c:v>89.361702127659484</c:v>
                </c:pt>
                <c:pt idx="30">
                  <c:v>93.61702127659575</c:v>
                </c:pt>
                <c:pt idx="31">
                  <c:v>95.744680851063833</c:v>
                </c:pt>
                <c:pt idx="32">
                  <c:v>95.744680851063833</c:v>
                </c:pt>
                <c:pt idx="33">
                  <c:v>95.744680851063833</c:v>
                </c:pt>
                <c:pt idx="34">
                  <c:v>97.872340425531846</c:v>
                </c:pt>
                <c:pt idx="35">
                  <c:v>97.872340425531846</c:v>
                </c:pt>
                <c:pt idx="36">
                  <c:v>97.872340425531846</c:v>
                </c:pt>
                <c:pt idx="37">
                  <c:v>97.872340425531846</c:v>
                </c:pt>
                <c:pt idx="38">
                  <c:v>97.872340425531846</c:v>
                </c:pt>
                <c:pt idx="39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7E5-4CD2-9E4B-A927F7DBB0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7553688"/>
        <c:axId val="177549768"/>
      </c:lineChart>
      <c:catAx>
        <c:axId val="1775536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b="0" dirty="0" err="1"/>
                  <a:t>Elément</a:t>
                </a:r>
                <a:r>
                  <a:rPr lang="en-US" b="0" dirty="0"/>
                  <a:t>  </a:t>
                </a:r>
                <a:r>
                  <a:rPr lang="en-US" b="0" dirty="0" err="1"/>
                  <a:t>testé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0.5046007735875121"/>
              <c:y val="0.95567108700020087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177549768"/>
        <c:crosses val="autoZero"/>
        <c:auto val="1"/>
        <c:lblAlgn val="ctr"/>
        <c:lblOffset val="100"/>
        <c:noMultiLvlLbl val="0"/>
      </c:catAx>
      <c:valAx>
        <c:axId val="177549768"/>
        <c:scaling>
          <c:orientation val="minMax"/>
          <c:max val="100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fr-FR" b="0" dirty="0"/>
                  <a:t>Pourcentage de testeurs répondant correctement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1.4619883040935672E-3"/>
              <c:y val="0.15152594387240056"/>
            </c:manualLayout>
          </c:layout>
          <c:overlay val="0"/>
        </c:title>
        <c:numFmt formatCode="0.0" sourceLinked="1"/>
        <c:majorTickMark val="out"/>
        <c:minorTickMark val="none"/>
        <c:tickLblPos val="nextTo"/>
        <c:crossAx val="177553688"/>
        <c:crosses val="autoZero"/>
        <c:crossBetween val="between"/>
        <c:majorUnit val="20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800" dirty="0"/>
              <a:t>% de réponses</a:t>
            </a:r>
            <a:r>
              <a:rPr lang="fr-FR" sz="1800" baseline="0" dirty="0"/>
              <a:t> </a:t>
            </a:r>
            <a:r>
              <a:rPr lang="fr-FR" sz="1800" dirty="0"/>
              <a:t>correctes par élément</a:t>
            </a:r>
            <a:r>
              <a:rPr lang="fr-FR" sz="1800" baseline="0" dirty="0"/>
              <a:t> </a:t>
            </a:r>
            <a:r>
              <a:rPr lang="fr-FR" sz="1800" dirty="0"/>
              <a:t>testé</a:t>
            </a:r>
            <a:endParaRPr lang="en-US" sz="1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'Physics Analysis'!$D$2</c:f>
              <c:strCache>
                <c:ptCount val="1"/>
                <c:pt idx="0">
                  <c:v>% Correct Pre-Test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val>
            <c:numRef>
              <c:f>'Physics Analysis'!$D$3:$D$35</c:f>
              <c:numCache>
                <c:formatCode>General</c:formatCode>
                <c:ptCount val="33"/>
                <c:pt idx="0">
                  <c:v>39</c:v>
                </c:pt>
                <c:pt idx="1">
                  <c:v>29</c:v>
                </c:pt>
                <c:pt idx="2">
                  <c:v>32</c:v>
                </c:pt>
                <c:pt idx="3">
                  <c:v>36</c:v>
                </c:pt>
                <c:pt idx="4">
                  <c:v>43</c:v>
                </c:pt>
                <c:pt idx="5">
                  <c:v>21</c:v>
                </c:pt>
                <c:pt idx="6">
                  <c:v>14</c:v>
                </c:pt>
                <c:pt idx="7">
                  <c:v>21</c:v>
                </c:pt>
                <c:pt idx="8">
                  <c:v>29</c:v>
                </c:pt>
                <c:pt idx="9">
                  <c:v>43</c:v>
                </c:pt>
                <c:pt idx="10">
                  <c:v>32</c:v>
                </c:pt>
                <c:pt idx="11">
                  <c:v>36</c:v>
                </c:pt>
                <c:pt idx="12">
                  <c:v>46</c:v>
                </c:pt>
                <c:pt idx="13">
                  <c:v>29</c:v>
                </c:pt>
                <c:pt idx="14">
                  <c:v>36</c:v>
                </c:pt>
                <c:pt idx="15">
                  <c:v>43</c:v>
                </c:pt>
                <c:pt idx="16">
                  <c:v>18</c:v>
                </c:pt>
                <c:pt idx="17">
                  <c:v>36</c:v>
                </c:pt>
                <c:pt idx="18">
                  <c:v>32</c:v>
                </c:pt>
                <c:pt idx="19">
                  <c:v>25</c:v>
                </c:pt>
                <c:pt idx="20">
                  <c:v>18</c:v>
                </c:pt>
                <c:pt idx="21">
                  <c:v>32</c:v>
                </c:pt>
                <c:pt idx="22">
                  <c:v>18</c:v>
                </c:pt>
                <c:pt idx="23">
                  <c:v>43</c:v>
                </c:pt>
                <c:pt idx="24">
                  <c:v>32</c:v>
                </c:pt>
                <c:pt idx="25">
                  <c:v>25</c:v>
                </c:pt>
                <c:pt idx="26">
                  <c:v>25</c:v>
                </c:pt>
                <c:pt idx="27">
                  <c:v>36</c:v>
                </c:pt>
                <c:pt idx="28">
                  <c:v>43</c:v>
                </c:pt>
                <c:pt idx="29">
                  <c:v>32</c:v>
                </c:pt>
                <c:pt idx="30">
                  <c:v>39</c:v>
                </c:pt>
                <c:pt idx="31">
                  <c:v>36</c:v>
                </c:pt>
                <c:pt idx="32">
                  <c:v>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DA9-4E2C-93E1-86B80253E077}"/>
            </c:ext>
          </c:extLst>
        </c:ser>
        <c:ser>
          <c:idx val="1"/>
          <c:order val="1"/>
          <c:tx>
            <c:strRef>
              <c:f>'Physics Analysis'!$E$2</c:f>
              <c:strCache>
                <c:ptCount val="1"/>
                <c:pt idx="0">
                  <c:v>% Correct Post-Test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val>
            <c:numRef>
              <c:f>'Physics Analysis'!$E$3:$E$35</c:f>
              <c:numCache>
                <c:formatCode>General</c:formatCode>
                <c:ptCount val="33"/>
                <c:pt idx="0">
                  <c:v>71</c:v>
                </c:pt>
                <c:pt idx="1">
                  <c:v>75</c:v>
                </c:pt>
                <c:pt idx="2">
                  <c:v>57</c:v>
                </c:pt>
                <c:pt idx="3">
                  <c:v>71</c:v>
                </c:pt>
                <c:pt idx="4">
                  <c:v>46</c:v>
                </c:pt>
                <c:pt idx="5">
                  <c:v>54</c:v>
                </c:pt>
                <c:pt idx="6">
                  <c:v>71</c:v>
                </c:pt>
                <c:pt idx="7">
                  <c:v>71</c:v>
                </c:pt>
                <c:pt idx="8">
                  <c:v>57</c:v>
                </c:pt>
                <c:pt idx="9">
                  <c:v>50</c:v>
                </c:pt>
                <c:pt idx="10">
                  <c:v>54</c:v>
                </c:pt>
                <c:pt idx="11">
                  <c:v>61</c:v>
                </c:pt>
                <c:pt idx="12">
                  <c:v>54</c:v>
                </c:pt>
                <c:pt idx="13">
                  <c:v>64</c:v>
                </c:pt>
                <c:pt idx="14">
                  <c:v>43</c:v>
                </c:pt>
                <c:pt idx="15">
                  <c:v>51</c:v>
                </c:pt>
                <c:pt idx="16">
                  <c:v>36</c:v>
                </c:pt>
                <c:pt idx="17">
                  <c:v>64</c:v>
                </c:pt>
                <c:pt idx="18">
                  <c:v>39</c:v>
                </c:pt>
                <c:pt idx="19">
                  <c:v>36</c:v>
                </c:pt>
                <c:pt idx="20">
                  <c:v>43</c:v>
                </c:pt>
                <c:pt idx="21">
                  <c:v>14</c:v>
                </c:pt>
                <c:pt idx="22">
                  <c:v>50</c:v>
                </c:pt>
                <c:pt idx="23">
                  <c:v>57</c:v>
                </c:pt>
                <c:pt idx="24">
                  <c:v>43</c:v>
                </c:pt>
                <c:pt idx="25">
                  <c:v>39</c:v>
                </c:pt>
                <c:pt idx="26">
                  <c:v>21</c:v>
                </c:pt>
                <c:pt idx="27">
                  <c:v>50</c:v>
                </c:pt>
                <c:pt idx="28">
                  <c:v>43</c:v>
                </c:pt>
                <c:pt idx="29">
                  <c:v>50</c:v>
                </c:pt>
                <c:pt idx="30">
                  <c:v>43</c:v>
                </c:pt>
                <c:pt idx="31">
                  <c:v>46</c:v>
                </c:pt>
                <c:pt idx="32">
                  <c:v>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DA9-4E2C-93E1-86B80253E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2054936"/>
        <c:axId val="252051800"/>
      </c:lineChart>
      <c:catAx>
        <c:axId val="25205493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2051800"/>
        <c:crosses val="autoZero"/>
        <c:auto val="1"/>
        <c:lblAlgn val="ctr"/>
        <c:lblOffset val="100"/>
        <c:noMultiLvlLbl val="0"/>
      </c:catAx>
      <c:valAx>
        <c:axId val="25205180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2054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79311832596269"/>
          <c:y val="4.3644180671445917E-2"/>
          <c:w val="0.81665893646855792"/>
          <c:h val="0.82012006894660561"/>
        </c:manualLayout>
      </c:layout>
      <c:lineChart>
        <c:grouping val="standard"/>
        <c:varyColors val="0"/>
        <c:ser>
          <c:idx val="0"/>
          <c:order val="0"/>
          <c:tx>
            <c:strRef>
              <c:f>'Graph of Math'!$G$3</c:f>
              <c:strCache>
                <c:ptCount val="1"/>
                <c:pt idx="0">
                  <c:v>% correct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'Graph of Math'!$F$4:$F$20</c:f>
              <c:strCache>
                <c:ptCount val="17"/>
                <c:pt idx="0">
                  <c:v>gv-Q9</c:v>
                </c:pt>
                <c:pt idx="1">
                  <c:v>gv-Q12</c:v>
                </c:pt>
                <c:pt idx="2">
                  <c:v>ws-Q17</c:v>
                </c:pt>
                <c:pt idx="3">
                  <c:v>gv-Q7</c:v>
                </c:pt>
                <c:pt idx="4">
                  <c:v>gv-Q10</c:v>
                </c:pt>
                <c:pt idx="5">
                  <c:v>rs-Q2</c:v>
                </c:pt>
                <c:pt idx="6">
                  <c:v>gv-Q6</c:v>
                </c:pt>
                <c:pt idx="7">
                  <c:v>gv-Q11</c:v>
                </c:pt>
                <c:pt idx="8">
                  <c:v>ao-Q16</c:v>
                </c:pt>
                <c:pt idx="9">
                  <c:v>gv-Q8</c:v>
                </c:pt>
                <c:pt idx="10">
                  <c:v>rs-Q1</c:v>
                </c:pt>
                <c:pt idx="11">
                  <c:v>gv-Q13</c:v>
                </c:pt>
                <c:pt idx="12">
                  <c:v>gv-Q15</c:v>
                </c:pt>
                <c:pt idx="13">
                  <c:v>rs-Q3</c:v>
                </c:pt>
                <c:pt idx="14">
                  <c:v>rs-Q4</c:v>
                </c:pt>
                <c:pt idx="15">
                  <c:v>gv-Q14</c:v>
                </c:pt>
                <c:pt idx="16">
                  <c:v>gv-Q5</c:v>
                </c:pt>
              </c:strCache>
            </c:strRef>
          </c:cat>
          <c:val>
            <c:numRef>
              <c:f>'Graph of Math'!$G$4:$G$20</c:f>
              <c:numCache>
                <c:formatCode>0.0</c:formatCode>
                <c:ptCount val="17"/>
                <c:pt idx="0">
                  <c:v>11.897590361445783</c:v>
                </c:pt>
                <c:pt idx="1">
                  <c:v>28.012048192771083</c:v>
                </c:pt>
                <c:pt idx="2">
                  <c:v>31.86525892408245</c:v>
                </c:pt>
                <c:pt idx="3">
                  <c:v>33.584337349397593</c:v>
                </c:pt>
                <c:pt idx="4">
                  <c:v>35.090361445783131</c:v>
                </c:pt>
                <c:pt idx="5">
                  <c:v>45.19859225741579</c:v>
                </c:pt>
                <c:pt idx="6">
                  <c:v>50.150602409638559</c:v>
                </c:pt>
                <c:pt idx="7">
                  <c:v>57.379518072289159</c:v>
                </c:pt>
                <c:pt idx="8">
                  <c:v>63.13725490196078</c:v>
                </c:pt>
                <c:pt idx="9">
                  <c:v>67.46987951807229</c:v>
                </c:pt>
                <c:pt idx="10">
                  <c:v>67.801204819277103</c:v>
                </c:pt>
                <c:pt idx="11">
                  <c:v>71.385542168674704</c:v>
                </c:pt>
                <c:pt idx="12">
                  <c:v>71.807228915662648</c:v>
                </c:pt>
                <c:pt idx="13">
                  <c:v>72.439759036144579</c:v>
                </c:pt>
                <c:pt idx="14">
                  <c:v>76.923076923076934</c:v>
                </c:pt>
                <c:pt idx="15">
                  <c:v>82.379518072289159</c:v>
                </c:pt>
                <c:pt idx="16">
                  <c:v>91.867469879518069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B8-414F-8609-6433276A364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699110544"/>
        <c:axId val="699108584"/>
      </c:lineChart>
      <c:catAx>
        <c:axId val="699110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9108584"/>
        <c:crosses val="autoZero"/>
        <c:auto val="1"/>
        <c:lblAlgn val="ctr"/>
        <c:lblOffset val="100"/>
        <c:noMultiLvlLbl val="0"/>
      </c:catAx>
      <c:valAx>
        <c:axId val="699108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dirty="0"/>
                  <a:t>Notes </a:t>
                </a:r>
                <a:r>
                  <a:rPr lang="en-US" sz="1600" dirty="0" err="1"/>
                  <a:t>moyennes</a:t>
                </a:r>
                <a:r>
                  <a:rPr lang="en-US" sz="1600" dirty="0"/>
                  <a:t> des </a:t>
                </a:r>
                <a:r>
                  <a:rPr lang="en-US" sz="1600" dirty="0" err="1"/>
                  <a:t>enseignants</a:t>
                </a:r>
                <a:r>
                  <a:rPr lang="en-US" sz="1600" dirty="0"/>
                  <a:t> </a:t>
                </a:r>
                <a:r>
                  <a:rPr lang="en-US" sz="1600" dirty="0" err="1"/>
                  <a:t>testés</a:t>
                </a:r>
                <a:r>
                  <a:rPr lang="en-US" sz="1600" dirty="0"/>
                  <a:t> </a:t>
                </a:r>
                <a:r>
                  <a:rPr lang="en-US" sz="1600" baseline="0" dirty="0"/>
                  <a:t>(%)</a:t>
                </a:r>
                <a:endParaRPr lang="en-US" sz="160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911054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DF7348-9124-4993-8FE5-71375CCD8EF5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A6CC24-D300-4439-9589-F4B868BCD61B}">
      <dgm:prSet phldrT="[Text]"/>
      <dgm:spPr/>
      <dgm:t>
        <a:bodyPr/>
        <a:lstStyle/>
        <a:p>
          <a:r>
            <a:rPr lang="en-US" dirty="0"/>
            <a:t>Rwanda</a:t>
          </a:r>
        </a:p>
      </dgm:t>
    </dgm:pt>
    <dgm:pt modelId="{211FE625-6EB4-4D5D-9612-4E254A9A0941}" type="parTrans" cxnId="{03FB5217-7D80-49C4-949F-AD6FB0A034DB}">
      <dgm:prSet/>
      <dgm:spPr/>
      <dgm:t>
        <a:bodyPr/>
        <a:lstStyle/>
        <a:p>
          <a:endParaRPr lang="en-US"/>
        </a:p>
      </dgm:t>
    </dgm:pt>
    <dgm:pt modelId="{C7501D9F-6031-4652-942A-927BFB4FDB9B}" type="sibTrans" cxnId="{03FB5217-7D80-49C4-949F-AD6FB0A034DB}">
      <dgm:prSet/>
      <dgm:spPr/>
      <dgm:t>
        <a:bodyPr/>
        <a:lstStyle/>
        <a:p>
          <a:endParaRPr lang="en-US"/>
        </a:p>
      </dgm:t>
    </dgm:pt>
    <dgm:pt modelId="{157652B3-B63A-41E7-9A8B-F2D3B0D0A9BB}">
      <dgm:prSet phldrT="[Text]" custT="1"/>
      <dgm:spPr/>
      <dgm:t>
        <a:bodyPr/>
        <a:lstStyle/>
        <a:p>
          <a:r>
            <a:rPr lang="en-US" sz="1000" b="0" i="0" kern="1200" dirty="0"/>
            <a:t> </a:t>
          </a:r>
          <a:r>
            <a:rPr lang="fr-FR" sz="1000" b="0" i="0" kern="1200" dirty="0"/>
            <a:t>L'UR-COE a administré pré et post-tests MS4SSA (mathématiques / sciences) en février et </a:t>
          </a:r>
          <a:r>
            <a:rPr lang="fr-FR" sz="10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mars 2018; ainsi que les questionnaires MS4SSA sur les croyances et </a:t>
          </a:r>
          <a:r>
            <a:rPr lang="fr-FR" sz="1000" b="0" i="0" kern="1200" dirty="0"/>
            <a:t>le profil des enseignants</a:t>
          </a:r>
          <a:endParaRPr lang="en-US" sz="1000" kern="1200" dirty="0"/>
        </a:p>
      </dgm:t>
    </dgm:pt>
    <dgm:pt modelId="{F338EFC1-CAA9-4121-BB29-14098514EE8C}" type="parTrans" cxnId="{59DB0AE0-9D9B-4CA8-9A20-19FECD2C0B46}">
      <dgm:prSet/>
      <dgm:spPr/>
      <dgm:t>
        <a:bodyPr/>
        <a:lstStyle/>
        <a:p>
          <a:endParaRPr lang="en-US"/>
        </a:p>
      </dgm:t>
    </dgm:pt>
    <dgm:pt modelId="{C0F28D40-D5BD-4742-A922-F26552032F3F}" type="sibTrans" cxnId="{59DB0AE0-9D9B-4CA8-9A20-19FECD2C0B46}">
      <dgm:prSet/>
      <dgm:spPr/>
      <dgm:t>
        <a:bodyPr/>
        <a:lstStyle/>
        <a:p>
          <a:endParaRPr lang="en-US"/>
        </a:p>
      </dgm:t>
    </dgm:pt>
    <dgm:pt modelId="{E0F82915-7030-4D41-B1EA-F8CC3E21470A}">
      <dgm:prSet phldrT="[Text]"/>
      <dgm:spPr/>
      <dgm:t>
        <a:bodyPr/>
        <a:lstStyle/>
        <a:p>
          <a:r>
            <a:rPr lang="fr-FR" dirty="0"/>
            <a:t>Testés: environ 170 enseignants dans 30 MS4SSA écoles pilotes</a:t>
          </a:r>
          <a:endParaRPr lang="en-US" dirty="0"/>
        </a:p>
      </dgm:t>
    </dgm:pt>
    <dgm:pt modelId="{57FF0D42-2BD2-4060-B5A9-59B01C3DAD6D}" type="parTrans" cxnId="{EFB084B1-08D6-417B-A04C-CA7452124E8E}">
      <dgm:prSet/>
      <dgm:spPr/>
      <dgm:t>
        <a:bodyPr/>
        <a:lstStyle/>
        <a:p>
          <a:endParaRPr lang="en-US"/>
        </a:p>
      </dgm:t>
    </dgm:pt>
    <dgm:pt modelId="{C1127443-F7BE-4709-973B-7A385C2B4C67}" type="sibTrans" cxnId="{EFB084B1-08D6-417B-A04C-CA7452124E8E}">
      <dgm:prSet/>
      <dgm:spPr/>
      <dgm:t>
        <a:bodyPr/>
        <a:lstStyle/>
        <a:p>
          <a:endParaRPr lang="en-US"/>
        </a:p>
      </dgm:t>
    </dgm:pt>
    <dgm:pt modelId="{D6CC853B-0177-4324-B74D-2B2757FF0336}">
      <dgm:prSet phldrT="[Text]"/>
      <dgm:spPr/>
      <dgm:t>
        <a:bodyPr/>
        <a:lstStyle/>
        <a:p>
          <a:r>
            <a:rPr lang="en-US" dirty="0"/>
            <a:t>Lesotho</a:t>
          </a:r>
        </a:p>
      </dgm:t>
    </dgm:pt>
    <dgm:pt modelId="{94279F61-9A00-406A-A925-6393B0C845BB}" type="parTrans" cxnId="{807F4E3B-35F1-4AD1-B237-FEA164F279D8}">
      <dgm:prSet/>
      <dgm:spPr/>
      <dgm:t>
        <a:bodyPr/>
        <a:lstStyle/>
        <a:p>
          <a:endParaRPr lang="en-US"/>
        </a:p>
      </dgm:t>
    </dgm:pt>
    <dgm:pt modelId="{31664C72-1A21-4919-BD87-4787F669405A}" type="sibTrans" cxnId="{807F4E3B-35F1-4AD1-B237-FEA164F279D8}">
      <dgm:prSet/>
      <dgm:spPr/>
      <dgm:t>
        <a:bodyPr/>
        <a:lstStyle/>
        <a:p>
          <a:endParaRPr lang="en-US"/>
        </a:p>
      </dgm:t>
    </dgm:pt>
    <dgm:pt modelId="{34D424BB-7F21-452F-A6DC-60C08D8AEAC7}">
      <dgm:prSet phldrT="[Text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b="0" i="0" dirty="0"/>
        </a:p>
        <a:p>
          <a:pPr marL="0" lvl="0" indent="0" defTabSz="91440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b="0" i="0" dirty="0"/>
        </a:p>
        <a:p>
          <a:pPr marL="0" lvl="0" indent="0" defTabSz="91440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fr-FR" b="0" i="0" dirty="0"/>
            <a:t>NJCTL a administré des pré et post tests en Algèbre 1 et Physique; ainsi que les questionnaires MS4SSA sur les croyances des enseignants</a:t>
          </a:r>
          <a:endParaRPr lang="en-US" dirty="0"/>
        </a:p>
      </dgm:t>
    </dgm:pt>
    <dgm:pt modelId="{FF6FF721-2B8B-48C5-A967-3EC949DB8FEB}" type="parTrans" cxnId="{D2AFB10F-019F-41CC-9B88-8B26E10F4745}">
      <dgm:prSet/>
      <dgm:spPr/>
      <dgm:t>
        <a:bodyPr/>
        <a:lstStyle/>
        <a:p>
          <a:endParaRPr lang="en-US"/>
        </a:p>
      </dgm:t>
    </dgm:pt>
    <dgm:pt modelId="{E18432CC-0CE0-4079-B2C4-6A5860C61C90}" type="sibTrans" cxnId="{D2AFB10F-019F-41CC-9B88-8B26E10F4745}">
      <dgm:prSet/>
      <dgm:spPr/>
      <dgm:t>
        <a:bodyPr/>
        <a:lstStyle/>
        <a:p>
          <a:endParaRPr lang="en-US"/>
        </a:p>
      </dgm:t>
    </dgm:pt>
    <dgm:pt modelId="{0D2DA2DA-1468-4744-88E6-8F6A83E732B5}">
      <dgm:prSet phldrT="[Text]"/>
      <dgm:spPr/>
      <dgm:t>
        <a:bodyPr/>
        <a:lstStyle/>
        <a:p>
          <a:endParaRPr lang="en-US" b="0" i="0" dirty="0"/>
        </a:p>
        <a:p>
          <a:r>
            <a:rPr lang="fr-FR" b="0" i="0" dirty="0"/>
            <a:t>Données collectées dans le cadre de l'activité de S &amp; E dans le projet financé par la Banque mondiale</a:t>
          </a:r>
          <a:endParaRPr lang="en-US" dirty="0"/>
        </a:p>
      </dgm:t>
    </dgm:pt>
    <dgm:pt modelId="{FE4B9D9E-3DFC-46DF-BC1F-5A906A17AF70}" type="parTrans" cxnId="{504BB68B-DCAD-4800-B831-0D3CB305DFD3}">
      <dgm:prSet/>
      <dgm:spPr/>
      <dgm:t>
        <a:bodyPr/>
        <a:lstStyle/>
        <a:p>
          <a:endParaRPr lang="en-US"/>
        </a:p>
      </dgm:t>
    </dgm:pt>
    <dgm:pt modelId="{C3E25AF5-EB97-4471-9E76-ECFE20DEF9E5}" type="sibTrans" cxnId="{504BB68B-DCAD-4800-B831-0D3CB305DFD3}">
      <dgm:prSet/>
      <dgm:spPr/>
      <dgm:t>
        <a:bodyPr/>
        <a:lstStyle/>
        <a:p>
          <a:endParaRPr lang="en-US"/>
        </a:p>
      </dgm:t>
    </dgm:pt>
    <dgm:pt modelId="{36B21B09-7382-49AD-B9C8-790E08147509}">
      <dgm:prSet phldrT="[Text]"/>
      <dgm:spPr/>
      <dgm:t>
        <a:bodyPr/>
        <a:lstStyle/>
        <a:p>
          <a:r>
            <a:rPr lang="en-US" dirty="0"/>
            <a:t>Zanzibar</a:t>
          </a:r>
        </a:p>
      </dgm:t>
    </dgm:pt>
    <dgm:pt modelId="{1C85AF2E-B1FF-42A2-866F-54C13E47BB8D}" type="parTrans" cxnId="{0D0C172D-8B9B-401B-A7C3-3F7C4443DB38}">
      <dgm:prSet/>
      <dgm:spPr/>
      <dgm:t>
        <a:bodyPr/>
        <a:lstStyle/>
        <a:p>
          <a:endParaRPr lang="en-US"/>
        </a:p>
      </dgm:t>
    </dgm:pt>
    <dgm:pt modelId="{83C37FF7-E172-4D30-AF08-6CE599F3B0E9}" type="sibTrans" cxnId="{0D0C172D-8B9B-401B-A7C3-3F7C4443DB38}">
      <dgm:prSet/>
      <dgm:spPr/>
      <dgm:t>
        <a:bodyPr/>
        <a:lstStyle/>
        <a:p>
          <a:endParaRPr lang="en-US"/>
        </a:p>
      </dgm:t>
    </dgm:pt>
    <dgm:pt modelId="{F86C1907-32CD-4192-A98B-86C9F9EF9F73}">
      <dgm:prSet phldrT="[Text]"/>
      <dgm:spPr/>
      <dgm:t>
        <a:bodyPr/>
        <a:lstStyle/>
        <a:p>
          <a:r>
            <a:rPr lang="fr-FR" b="0" i="0" dirty="0"/>
            <a:t>En septembre 2017, SUZA a administré ses propres tests de mathématiques / sciences; ainsi qu’un test de compétence en anglais et un questionnaire sur les croyances des enseignants</a:t>
          </a:r>
          <a:endParaRPr lang="en-US" dirty="0"/>
        </a:p>
      </dgm:t>
    </dgm:pt>
    <dgm:pt modelId="{088231D6-C672-4F20-8822-E1996A337320}" type="parTrans" cxnId="{4665C59D-1360-4B3C-8CE8-B63898468936}">
      <dgm:prSet/>
      <dgm:spPr/>
      <dgm:t>
        <a:bodyPr/>
        <a:lstStyle/>
        <a:p>
          <a:endParaRPr lang="en-US"/>
        </a:p>
      </dgm:t>
    </dgm:pt>
    <dgm:pt modelId="{E746A2F9-49FD-4935-8286-477459F981EC}" type="sibTrans" cxnId="{4665C59D-1360-4B3C-8CE8-B63898468936}">
      <dgm:prSet/>
      <dgm:spPr/>
      <dgm:t>
        <a:bodyPr/>
        <a:lstStyle/>
        <a:p>
          <a:endParaRPr lang="en-US"/>
        </a:p>
      </dgm:t>
    </dgm:pt>
    <dgm:pt modelId="{D155011E-4272-4244-8320-8DD3EC551B04}">
      <dgm:prSet phldrT="[Text]"/>
      <dgm:spPr/>
      <dgm:t>
        <a:bodyPr/>
        <a:lstStyle/>
        <a:p>
          <a:r>
            <a:rPr lang="fr-FR" dirty="0"/>
            <a:t>Données de base pour quelque 650 enseignants dans un programme de conversion en professeurs de mathématiques et de sciences, dans le cadre du projet WB ZISP</a:t>
          </a:r>
          <a:endParaRPr lang="en-US" dirty="0"/>
        </a:p>
      </dgm:t>
    </dgm:pt>
    <dgm:pt modelId="{18D5B711-4182-49DC-A6FB-A03A88A017BC}" type="parTrans" cxnId="{F97BA55D-3F6D-435D-B772-CC4238FA3979}">
      <dgm:prSet/>
      <dgm:spPr/>
      <dgm:t>
        <a:bodyPr/>
        <a:lstStyle/>
        <a:p>
          <a:endParaRPr lang="en-US"/>
        </a:p>
      </dgm:t>
    </dgm:pt>
    <dgm:pt modelId="{9D9AAA90-36F6-4E31-981B-6C125ABB173D}" type="sibTrans" cxnId="{F97BA55D-3F6D-435D-B772-CC4238FA3979}">
      <dgm:prSet/>
      <dgm:spPr/>
      <dgm:t>
        <a:bodyPr/>
        <a:lstStyle/>
        <a:p>
          <a:endParaRPr lang="en-US"/>
        </a:p>
      </dgm:t>
    </dgm:pt>
    <dgm:pt modelId="{E52EBEC0-ECB4-4E18-B09C-E0BA54C1F035}" type="pres">
      <dgm:prSet presAssocID="{8DDF7348-9124-4993-8FE5-71375CCD8EF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AE3F1AC-0E1D-4C52-BC7A-DDADF17DDE28}" type="pres">
      <dgm:prSet presAssocID="{5FA6CC24-D300-4439-9589-F4B868BCD61B}" presName="root" presStyleCnt="0"/>
      <dgm:spPr/>
    </dgm:pt>
    <dgm:pt modelId="{7F770B1F-3C18-4DAA-8FAA-92C790AB6518}" type="pres">
      <dgm:prSet presAssocID="{5FA6CC24-D300-4439-9589-F4B868BCD61B}" presName="rootComposite" presStyleCnt="0"/>
      <dgm:spPr/>
    </dgm:pt>
    <dgm:pt modelId="{1E6058EE-0C4D-4B3D-86FF-DE33C7D0EB1D}" type="pres">
      <dgm:prSet presAssocID="{5FA6CC24-D300-4439-9589-F4B868BCD61B}" presName="rootText" presStyleLbl="node1" presStyleIdx="0" presStyleCnt="3" custLinFactNeighborY="-54147"/>
      <dgm:spPr/>
      <dgm:t>
        <a:bodyPr/>
        <a:lstStyle/>
        <a:p>
          <a:endParaRPr lang="en-US"/>
        </a:p>
      </dgm:t>
    </dgm:pt>
    <dgm:pt modelId="{A547685B-6894-4E53-907B-7171AA86924D}" type="pres">
      <dgm:prSet presAssocID="{5FA6CC24-D300-4439-9589-F4B868BCD61B}" presName="rootConnector" presStyleLbl="node1" presStyleIdx="0" presStyleCnt="3"/>
      <dgm:spPr/>
      <dgm:t>
        <a:bodyPr/>
        <a:lstStyle/>
        <a:p>
          <a:endParaRPr lang="en-US"/>
        </a:p>
      </dgm:t>
    </dgm:pt>
    <dgm:pt modelId="{12803C93-665C-4AD9-8982-B976BD3402FA}" type="pres">
      <dgm:prSet presAssocID="{5FA6CC24-D300-4439-9589-F4B868BCD61B}" presName="childShape" presStyleCnt="0"/>
      <dgm:spPr/>
    </dgm:pt>
    <dgm:pt modelId="{AD61F2CC-2EE0-4170-8746-8903F9F39A4E}" type="pres">
      <dgm:prSet presAssocID="{F338EFC1-CAA9-4121-BB29-14098514EE8C}" presName="Name13" presStyleLbl="parChTrans1D2" presStyleIdx="0" presStyleCnt="6"/>
      <dgm:spPr/>
      <dgm:t>
        <a:bodyPr/>
        <a:lstStyle/>
        <a:p>
          <a:endParaRPr lang="en-US"/>
        </a:p>
      </dgm:t>
    </dgm:pt>
    <dgm:pt modelId="{6BE3A5DE-7251-47B9-A728-44ED5C89210C}" type="pres">
      <dgm:prSet presAssocID="{157652B3-B63A-41E7-9A8B-F2D3B0D0A9BB}" presName="childText" presStyleLbl="bgAcc1" presStyleIdx="0" presStyleCnt="6" custLinFactNeighborY="-645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8C7562-741A-496E-8FF6-593BCF5D5B54}" type="pres">
      <dgm:prSet presAssocID="{57FF0D42-2BD2-4060-B5A9-59B01C3DAD6D}" presName="Name13" presStyleLbl="parChTrans1D2" presStyleIdx="1" presStyleCnt="6"/>
      <dgm:spPr/>
      <dgm:t>
        <a:bodyPr/>
        <a:lstStyle/>
        <a:p>
          <a:endParaRPr lang="en-US"/>
        </a:p>
      </dgm:t>
    </dgm:pt>
    <dgm:pt modelId="{4344538D-9521-43D7-B3CD-C4BBE05F08DE}" type="pres">
      <dgm:prSet presAssocID="{E0F82915-7030-4D41-B1EA-F8CC3E21470A}" presName="childText" presStyleLbl="bgAcc1" presStyleIdx="1" presStyleCnt="6" custLinFactNeighborY="-622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80E127-DD17-41AD-9A74-4B467AE804DC}" type="pres">
      <dgm:prSet presAssocID="{D6CC853B-0177-4324-B74D-2B2757FF0336}" presName="root" presStyleCnt="0"/>
      <dgm:spPr/>
    </dgm:pt>
    <dgm:pt modelId="{3808D825-A03B-4428-BB9D-2D4606B1BE7B}" type="pres">
      <dgm:prSet presAssocID="{D6CC853B-0177-4324-B74D-2B2757FF0336}" presName="rootComposite" presStyleCnt="0"/>
      <dgm:spPr/>
    </dgm:pt>
    <dgm:pt modelId="{4A724CED-BC9B-4E0C-8E45-64861A1FF43A}" type="pres">
      <dgm:prSet presAssocID="{D6CC853B-0177-4324-B74D-2B2757FF0336}" presName="rootText" presStyleLbl="node1" presStyleIdx="1" presStyleCnt="3" custLinFactNeighborY="-54147"/>
      <dgm:spPr/>
      <dgm:t>
        <a:bodyPr/>
        <a:lstStyle/>
        <a:p>
          <a:endParaRPr lang="en-US"/>
        </a:p>
      </dgm:t>
    </dgm:pt>
    <dgm:pt modelId="{29EAA25A-FE5A-42CD-9B2D-33E495BC7837}" type="pres">
      <dgm:prSet presAssocID="{D6CC853B-0177-4324-B74D-2B2757FF0336}" presName="rootConnector" presStyleLbl="node1" presStyleIdx="1" presStyleCnt="3"/>
      <dgm:spPr/>
      <dgm:t>
        <a:bodyPr/>
        <a:lstStyle/>
        <a:p>
          <a:endParaRPr lang="en-US"/>
        </a:p>
      </dgm:t>
    </dgm:pt>
    <dgm:pt modelId="{6E25F701-2A23-41F1-83DB-A84F100FDC4C}" type="pres">
      <dgm:prSet presAssocID="{D6CC853B-0177-4324-B74D-2B2757FF0336}" presName="childShape" presStyleCnt="0"/>
      <dgm:spPr/>
    </dgm:pt>
    <dgm:pt modelId="{A857ED9A-E1AB-44D0-9F9B-D5419F63744E}" type="pres">
      <dgm:prSet presAssocID="{FF6FF721-2B8B-48C5-A967-3EC949DB8FEB}" presName="Name13" presStyleLbl="parChTrans1D2" presStyleIdx="2" presStyleCnt="6"/>
      <dgm:spPr/>
      <dgm:t>
        <a:bodyPr/>
        <a:lstStyle/>
        <a:p>
          <a:endParaRPr lang="en-US"/>
        </a:p>
      </dgm:t>
    </dgm:pt>
    <dgm:pt modelId="{5549D8A9-732B-4C6D-8845-C0EF76D82DE8}" type="pres">
      <dgm:prSet presAssocID="{34D424BB-7F21-452F-A6DC-60C08D8AEAC7}" presName="childText" presStyleLbl="bgAcc1" presStyleIdx="2" presStyleCnt="6" custLinFactNeighborY="-645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EE96CA-B2F6-4A02-B58E-0FFF33A23E43}" type="pres">
      <dgm:prSet presAssocID="{FE4B9D9E-3DFC-46DF-BC1F-5A906A17AF70}" presName="Name13" presStyleLbl="parChTrans1D2" presStyleIdx="3" presStyleCnt="6"/>
      <dgm:spPr/>
      <dgm:t>
        <a:bodyPr/>
        <a:lstStyle/>
        <a:p>
          <a:endParaRPr lang="en-US"/>
        </a:p>
      </dgm:t>
    </dgm:pt>
    <dgm:pt modelId="{D66AE8D0-AD16-46B4-AC39-33C83B895A17}" type="pres">
      <dgm:prSet presAssocID="{0D2DA2DA-1468-4744-88E6-8F6A83E732B5}" presName="childText" presStyleLbl="bgAcc1" presStyleIdx="3" presStyleCnt="6" custLinFactNeighborY="-622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65B4BB-07A3-4BB6-BE5F-EED59B077DDA}" type="pres">
      <dgm:prSet presAssocID="{36B21B09-7382-49AD-B9C8-790E08147509}" presName="root" presStyleCnt="0"/>
      <dgm:spPr/>
    </dgm:pt>
    <dgm:pt modelId="{DF2490CB-4626-403D-9D11-FD5C0E02FCC4}" type="pres">
      <dgm:prSet presAssocID="{36B21B09-7382-49AD-B9C8-790E08147509}" presName="rootComposite" presStyleCnt="0"/>
      <dgm:spPr/>
    </dgm:pt>
    <dgm:pt modelId="{BDE8B525-E3C2-4CB1-B5D5-239C4AAF856D}" type="pres">
      <dgm:prSet presAssocID="{36B21B09-7382-49AD-B9C8-790E08147509}" presName="rootText" presStyleLbl="node1" presStyleIdx="2" presStyleCnt="3" custLinFactNeighborY="-54147"/>
      <dgm:spPr/>
      <dgm:t>
        <a:bodyPr/>
        <a:lstStyle/>
        <a:p>
          <a:endParaRPr lang="en-US"/>
        </a:p>
      </dgm:t>
    </dgm:pt>
    <dgm:pt modelId="{9D12F85E-8174-4375-AEDD-7FA74D0C335D}" type="pres">
      <dgm:prSet presAssocID="{36B21B09-7382-49AD-B9C8-790E08147509}" presName="rootConnector" presStyleLbl="node1" presStyleIdx="2" presStyleCnt="3"/>
      <dgm:spPr/>
      <dgm:t>
        <a:bodyPr/>
        <a:lstStyle/>
        <a:p>
          <a:endParaRPr lang="en-US"/>
        </a:p>
      </dgm:t>
    </dgm:pt>
    <dgm:pt modelId="{87596F2D-C3AF-4866-B269-77FD1FE5734A}" type="pres">
      <dgm:prSet presAssocID="{36B21B09-7382-49AD-B9C8-790E08147509}" presName="childShape" presStyleCnt="0"/>
      <dgm:spPr/>
    </dgm:pt>
    <dgm:pt modelId="{0B8749D7-BDE3-4FFA-B99F-66C2CA2E145E}" type="pres">
      <dgm:prSet presAssocID="{088231D6-C672-4F20-8822-E1996A337320}" presName="Name13" presStyleLbl="parChTrans1D2" presStyleIdx="4" presStyleCnt="6"/>
      <dgm:spPr/>
      <dgm:t>
        <a:bodyPr/>
        <a:lstStyle/>
        <a:p>
          <a:endParaRPr lang="en-US"/>
        </a:p>
      </dgm:t>
    </dgm:pt>
    <dgm:pt modelId="{6349BB74-D2C7-440E-852C-5F8B03CD8038}" type="pres">
      <dgm:prSet presAssocID="{F86C1907-32CD-4192-A98B-86C9F9EF9F73}" presName="childText" presStyleLbl="bgAcc1" presStyleIdx="4" presStyleCnt="6" custLinFactNeighborY="-645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79FAD0-7FBD-4D78-AD2B-869531FE7AA3}" type="pres">
      <dgm:prSet presAssocID="{18D5B711-4182-49DC-A6FB-A03A88A017BC}" presName="Name13" presStyleLbl="parChTrans1D2" presStyleIdx="5" presStyleCnt="6"/>
      <dgm:spPr/>
      <dgm:t>
        <a:bodyPr/>
        <a:lstStyle/>
        <a:p>
          <a:endParaRPr lang="en-US"/>
        </a:p>
      </dgm:t>
    </dgm:pt>
    <dgm:pt modelId="{089108A0-30C6-466D-A05D-4A6635F308F7}" type="pres">
      <dgm:prSet presAssocID="{D155011E-4272-4244-8320-8DD3EC551B04}" presName="childText" presStyleLbl="bgAcc1" presStyleIdx="5" presStyleCnt="6" custLinFactNeighborY="-622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793F652-BDA2-4514-A20A-1F25DAC3ED2E}" type="presOf" srcId="{157652B3-B63A-41E7-9A8B-F2D3B0D0A9BB}" destId="{6BE3A5DE-7251-47B9-A728-44ED5C89210C}" srcOrd="0" destOrd="0" presId="urn:microsoft.com/office/officeart/2005/8/layout/hierarchy3"/>
    <dgm:cxn modelId="{7DA4AAE3-49F3-4317-B8AC-C7121E8645A4}" type="presOf" srcId="{5FA6CC24-D300-4439-9589-F4B868BCD61B}" destId="{A547685B-6894-4E53-907B-7171AA86924D}" srcOrd="1" destOrd="0" presId="urn:microsoft.com/office/officeart/2005/8/layout/hierarchy3"/>
    <dgm:cxn modelId="{504BB68B-DCAD-4800-B831-0D3CB305DFD3}" srcId="{D6CC853B-0177-4324-B74D-2B2757FF0336}" destId="{0D2DA2DA-1468-4744-88E6-8F6A83E732B5}" srcOrd="1" destOrd="0" parTransId="{FE4B9D9E-3DFC-46DF-BC1F-5A906A17AF70}" sibTransId="{C3E25AF5-EB97-4471-9E76-ECFE20DEF9E5}"/>
    <dgm:cxn modelId="{D09E9697-103A-42B1-9BB4-82A5176E19E1}" type="presOf" srcId="{8DDF7348-9124-4993-8FE5-71375CCD8EF5}" destId="{E52EBEC0-ECB4-4E18-B09C-E0BA54C1F035}" srcOrd="0" destOrd="0" presId="urn:microsoft.com/office/officeart/2005/8/layout/hierarchy3"/>
    <dgm:cxn modelId="{207ED1DD-9CD5-446D-A31D-C821E15ED8FB}" type="presOf" srcId="{FF6FF721-2B8B-48C5-A967-3EC949DB8FEB}" destId="{A857ED9A-E1AB-44D0-9F9B-D5419F63744E}" srcOrd="0" destOrd="0" presId="urn:microsoft.com/office/officeart/2005/8/layout/hierarchy3"/>
    <dgm:cxn modelId="{807F4E3B-35F1-4AD1-B237-FEA164F279D8}" srcId="{8DDF7348-9124-4993-8FE5-71375CCD8EF5}" destId="{D6CC853B-0177-4324-B74D-2B2757FF0336}" srcOrd="1" destOrd="0" parTransId="{94279F61-9A00-406A-A925-6393B0C845BB}" sibTransId="{31664C72-1A21-4919-BD87-4787F669405A}"/>
    <dgm:cxn modelId="{59DB0AE0-9D9B-4CA8-9A20-19FECD2C0B46}" srcId="{5FA6CC24-D300-4439-9589-F4B868BCD61B}" destId="{157652B3-B63A-41E7-9A8B-F2D3B0D0A9BB}" srcOrd="0" destOrd="0" parTransId="{F338EFC1-CAA9-4121-BB29-14098514EE8C}" sibTransId="{C0F28D40-D5BD-4742-A922-F26552032F3F}"/>
    <dgm:cxn modelId="{1FFA979E-C150-486F-A605-75D278B520C2}" type="presOf" srcId="{36B21B09-7382-49AD-B9C8-790E08147509}" destId="{BDE8B525-E3C2-4CB1-B5D5-239C4AAF856D}" srcOrd="0" destOrd="0" presId="urn:microsoft.com/office/officeart/2005/8/layout/hierarchy3"/>
    <dgm:cxn modelId="{D2AFB10F-019F-41CC-9B88-8B26E10F4745}" srcId="{D6CC853B-0177-4324-B74D-2B2757FF0336}" destId="{34D424BB-7F21-452F-A6DC-60C08D8AEAC7}" srcOrd="0" destOrd="0" parTransId="{FF6FF721-2B8B-48C5-A967-3EC949DB8FEB}" sibTransId="{E18432CC-0CE0-4079-B2C4-6A5860C61C90}"/>
    <dgm:cxn modelId="{65373DB1-EA19-4961-B5D2-2B64FC8D0166}" type="presOf" srcId="{34D424BB-7F21-452F-A6DC-60C08D8AEAC7}" destId="{5549D8A9-732B-4C6D-8845-C0EF76D82DE8}" srcOrd="0" destOrd="0" presId="urn:microsoft.com/office/officeart/2005/8/layout/hierarchy3"/>
    <dgm:cxn modelId="{2305C7E2-202A-4E18-985E-828A5881D432}" type="presOf" srcId="{D6CC853B-0177-4324-B74D-2B2757FF0336}" destId="{4A724CED-BC9B-4E0C-8E45-64861A1FF43A}" srcOrd="0" destOrd="0" presId="urn:microsoft.com/office/officeart/2005/8/layout/hierarchy3"/>
    <dgm:cxn modelId="{C5B6E2B3-C6E9-4434-806C-F5489D35FDFE}" type="presOf" srcId="{F338EFC1-CAA9-4121-BB29-14098514EE8C}" destId="{AD61F2CC-2EE0-4170-8746-8903F9F39A4E}" srcOrd="0" destOrd="0" presId="urn:microsoft.com/office/officeart/2005/8/layout/hierarchy3"/>
    <dgm:cxn modelId="{AD27CA17-7E87-4BE6-855A-42F38D11756F}" type="presOf" srcId="{5FA6CC24-D300-4439-9589-F4B868BCD61B}" destId="{1E6058EE-0C4D-4B3D-86FF-DE33C7D0EB1D}" srcOrd="0" destOrd="0" presId="urn:microsoft.com/office/officeart/2005/8/layout/hierarchy3"/>
    <dgm:cxn modelId="{156BC27C-B364-4F4B-BA10-1DFB73167B87}" type="presOf" srcId="{D155011E-4272-4244-8320-8DD3EC551B04}" destId="{089108A0-30C6-466D-A05D-4A6635F308F7}" srcOrd="0" destOrd="0" presId="urn:microsoft.com/office/officeart/2005/8/layout/hierarchy3"/>
    <dgm:cxn modelId="{03FB5217-7D80-49C4-949F-AD6FB0A034DB}" srcId="{8DDF7348-9124-4993-8FE5-71375CCD8EF5}" destId="{5FA6CC24-D300-4439-9589-F4B868BCD61B}" srcOrd="0" destOrd="0" parTransId="{211FE625-6EB4-4D5D-9612-4E254A9A0941}" sibTransId="{C7501D9F-6031-4652-942A-927BFB4FDB9B}"/>
    <dgm:cxn modelId="{4665C59D-1360-4B3C-8CE8-B63898468936}" srcId="{36B21B09-7382-49AD-B9C8-790E08147509}" destId="{F86C1907-32CD-4192-A98B-86C9F9EF9F73}" srcOrd="0" destOrd="0" parTransId="{088231D6-C672-4F20-8822-E1996A337320}" sibTransId="{E746A2F9-49FD-4935-8286-477459F981EC}"/>
    <dgm:cxn modelId="{A91875D2-D0A7-441A-B0DD-8DF39488B541}" type="presOf" srcId="{D6CC853B-0177-4324-B74D-2B2757FF0336}" destId="{29EAA25A-FE5A-42CD-9B2D-33E495BC7837}" srcOrd="1" destOrd="0" presId="urn:microsoft.com/office/officeart/2005/8/layout/hierarchy3"/>
    <dgm:cxn modelId="{0D0C172D-8B9B-401B-A7C3-3F7C4443DB38}" srcId="{8DDF7348-9124-4993-8FE5-71375CCD8EF5}" destId="{36B21B09-7382-49AD-B9C8-790E08147509}" srcOrd="2" destOrd="0" parTransId="{1C85AF2E-B1FF-42A2-866F-54C13E47BB8D}" sibTransId="{83C37FF7-E172-4D30-AF08-6CE599F3B0E9}"/>
    <dgm:cxn modelId="{C3FA4A04-462C-442F-8161-14C44EAFFF4F}" type="presOf" srcId="{36B21B09-7382-49AD-B9C8-790E08147509}" destId="{9D12F85E-8174-4375-AEDD-7FA74D0C335D}" srcOrd="1" destOrd="0" presId="urn:microsoft.com/office/officeart/2005/8/layout/hierarchy3"/>
    <dgm:cxn modelId="{95E04811-A0F6-49ED-A51B-7758ECBEA6ED}" type="presOf" srcId="{E0F82915-7030-4D41-B1EA-F8CC3E21470A}" destId="{4344538D-9521-43D7-B3CD-C4BBE05F08DE}" srcOrd="0" destOrd="0" presId="urn:microsoft.com/office/officeart/2005/8/layout/hierarchy3"/>
    <dgm:cxn modelId="{0C63D027-DD84-4A3C-B3CD-10C871F2A2D7}" type="presOf" srcId="{088231D6-C672-4F20-8822-E1996A337320}" destId="{0B8749D7-BDE3-4FFA-B99F-66C2CA2E145E}" srcOrd="0" destOrd="0" presId="urn:microsoft.com/office/officeart/2005/8/layout/hierarchy3"/>
    <dgm:cxn modelId="{F97BA55D-3F6D-435D-B772-CC4238FA3979}" srcId="{36B21B09-7382-49AD-B9C8-790E08147509}" destId="{D155011E-4272-4244-8320-8DD3EC551B04}" srcOrd="1" destOrd="0" parTransId="{18D5B711-4182-49DC-A6FB-A03A88A017BC}" sibTransId="{9D9AAA90-36F6-4E31-981B-6C125ABB173D}"/>
    <dgm:cxn modelId="{427F7150-644E-4DF2-B21C-65313178F31B}" type="presOf" srcId="{FE4B9D9E-3DFC-46DF-BC1F-5A906A17AF70}" destId="{45EE96CA-B2F6-4A02-B58E-0FFF33A23E43}" srcOrd="0" destOrd="0" presId="urn:microsoft.com/office/officeart/2005/8/layout/hierarchy3"/>
    <dgm:cxn modelId="{7E21DBD8-FE96-41D4-AED4-14B4B779AB5E}" type="presOf" srcId="{F86C1907-32CD-4192-A98B-86C9F9EF9F73}" destId="{6349BB74-D2C7-440E-852C-5F8B03CD8038}" srcOrd="0" destOrd="0" presId="urn:microsoft.com/office/officeart/2005/8/layout/hierarchy3"/>
    <dgm:cxn modelId="{EF16FE31-ABC3-4460-895D-1C3499F3F109}" type="presOf" srcId="{0D2DA2DA-1468-4744-88E6-8F6A83E732B5}" destId="{D66AE8D0-AD16-46B4-AC39-33C83B895A17}" srcOrd="0" destOrd="0" presId="urn:microsoft.com/office/officeart/2005/8/layout/hierarchy3"/>
    <dgm:cxn modelId="{EFB084B1-08D6-417B-A04C-CA7452124E8E}" srcId="{5FA6CC24-D300-4439-9589-F4B868BCD61B}" destId="{E0F82915-7030-4D41-B1EA-F8CC3E21470A}" srcOrd="1" destOrd="0" parTransId="{57FF0D42-2BD2-4060-B5A9-59B01C3DAD6D}" sibTransId="{C1127443-F7BE-4709-973B-7A385C2B4C67}"/>
    <dgm:cxn modelId="{468B8331-3ACD-4199-BE49-5CA283A9C74C}" type="presOf" srcId="{57FF0D42-2BD2-4060-B5A9-59B01C3DAD6D}" destId="{578C7562-741A-496E-8FF6-593BCF5D5B54}" srcOrd="0" destOrd="0" presId="urn:microsoft.com/office/officeart/2005/8/layout/hierarchy3"/>
    <dgm:cxn modelId="{F82428D8-313E-446D-A33C-E8522F723A77}" type="presOf" srcId="{18D5B711-4182-49DC-A6FB-A03A88A017BC}" destId="{B579FAD0-7FBD-4D78-AD2B-869531FE7AA3}" srcOrd="0" destOrd="0" presId="urn:microsoft.com/office/officeart/2005/8/layout/hierarchy3"/>
    <dgm:cxn modelId="{A071B78D-5B65-440E-812A-98538E44F7F7}" type="presParOf" srcId="{E52EBEC0-ECB4-4E18-B09C-E0BA54C1F035}" destId="{DAE3F1AC-0E1D-4C52-BC7A-DDADF17DDE28}" srcOrd="0" destOrd="0" presId="urn:microsoft.com/office/officeart/2005/8/layout/hierarchy3"/>
    <dgm:cxn modelId="{5E20D846-4DEE-4F4B-959C-BD3E4323716D}" type="presParOf" srcId="{DAE3F1AC-0E1D-4C52-BC7A-DDADF17DDE28}" destId="{7F770B1F-3C18-4DAA-8FAA-92C790AB6518}" srcOrd="0" destOrd="0" presId="urn:microsoft.com/office/officeart/2005/8/layout/hierarchy3"/>
    <dgm:cxn modelId="{6D945D42-F428-4FC3-879F-1D3E76756EBC}" type="presParOf" srcId="{7F770B1F-3C18-4DAA-8FAA-92C790AB6518}" destId="{1E6058EE-0C4D-4B3D-86FF-DE33C7D0EB1D}" srcOrd="0" destOrd="0" presId="urn:microsoft.com/office/officeart/2005/8/layout/hierarchy3"/>
    <dgm:cxn modelId="{1A8140E2-2075-4AE0-8D8E-ED938CCD93E5}" type="presParOf" srcId="{7F770B1F-3C18-4DAA-8FAA-92C790AB6518}" destId="{A547685B-6894-4E53-907B-7171AA86924D}" srcOrd="1" destOrd="0" presId="urn:microsoft.com/office/officeart/2005/8/layout/hierarchy3"/>
    <dgm:cxn modelId="{04E2B285-A22A-4459-B061-262C9C4C5591}" type="presParOf" srcId="{DAE3F1AC-0E1D-4C52-BC7A-DDADF17DDE28}" destId="{12803C93-665C-4AD9-8982-B976BD3402FA}" srcOrd="1" destOrd="0" presId="urn:microsoft.com/office/officeart/2005/8/layout/hierarchy3"/>
    <dgm:cxn modelId="{FD300BAF-384F-460D-A89A-9B7916F7DC31}" type="presParOf" srcId="{12803C93-665C-4AD9-8982-B976BD3402FA}" destId="{AD61F2CC-2EE0-4170-8746-8903F9F39A4E}" srcOrd="0" destOrd="0" presId="urn:microsoft.com/office/officeart/2005/8/layout/hierarchy3"/>
    <dgm:cxn modelId="{A2A14CD3-3F50-4B46-8D9B-6E53E196C5C6}" type="presParOf" srcId="{12803C93-665C-4AD9-8982-B976BD3402FA}" destId="{6BE3A5DE-7251-47B9-A728-44ED5C89210C}" srcOrd="1" destOrd="0" presId="urn:microsoft.com/office/officeart/2005/8/layout/hierarchy3"/>
    <dgm:cxn modelId="{E377E137-9CAC-4977-980F-3087FBAF8F5D}" type="presParOf" srcId="{12803C93-665C-4AD9-8982-B976BD3402FA}" destId="{578C7562-741A-496E-8FF6-593BCF5D5B54}" srcOrd="2" destOrd="0" presId="urn:microsoft.com/office/officeart/2005/8/layout/hierarchy3"/>
    <dgm:cxn modelId="{727F7B74-6341-4EF4-9D3C-47B4AE1E80F7}" type="presParOf" srcId="{12803C93-665C-4AD9-8982-B976BD3402FA}" destId="{4344538D-9521-43D7-B3CD-C4BBE05F08DE}" srcOrd="3" destOrd="0" presId="urn:microsoft.com/office/officeart/2005/8/layout/hierarchy3"/>
    <dgm:cxn modelId="{D1235477-9575-4173-9AE4-BC5C455CF82E}" type="presParOf" srcId="{E52EBEC0-ECB4-4E18-B09C-E0BA54C1F035}" destId="{1D80E127-DD17-41AD-9A74-4B467AE804DC}" srcOrd="1" destOrd="0" presId="urn:microsoft.com/office/officeart/2005/8/layout/hierarchy3"/>
    <dgm:cxn modelId="{079CFF95-F085-47CD-B599-791D17D79138}" type="presParOf" srcId="{1D80E127-DD17-41AD-9A74-4B467AE804DC}" destId="{3808D825-A03B-4428-BB9D-2D4606B1BE7B}" srcOrd="0" destOrd="0" presId="urn:microsoft.com/office/officeart/2005/8/layout/hierarchy3"/>
    <dgm:cxn modelId="{74A49F9D-794A-42DB-9616-5FB39283D943}" type="presParOf" srcId="{3808D825-A03B-4428-BB9D-2D4606B1BE7B}" destId="{4A724CED-BC9B-4E0C-8E45-64861A1FF43A}" srcOrd="0" destOrd="0" presId="urn:microsoft.com/office/officeart/2005/8/layout/hierarchy3"/>
    <dgm:cxn modelId="{BA8982D2-25B9-45FF-B630-DC5857AA4715}" type="presParOf" srcId="{3808D825-A03B-4428-BB9D-2D4606B1BE7B}" destId="{29EAA25A-FE5A-42CD-9B2D-33E495BC7837}" srcOrd="1" destOrd="0" presId="urn:microsoft.com/office/officeart/2005/8/layout/hierarchy3"/>
    <dgm:cxn modelId="{18EF406C-5118-4DFA-AD03-B84655D07300}" type="presParOf" srcId="{1D80E127-DD17-41AD-9A74-4B467AE804DC}" destId="{6E25F701-2A23-41F1-83DB-A84F100FDC4C}" srcOrd="1" destOrd="0" presId="urn:microsoft.com/office/officeart/2005/8/layout/hierarchy3"/>
    <dgm:cxn modelId="{BA39ED7E-A053-48B1-83A8-05C1DE03FA7C}" type="presParOf" srcId="{6E25F701-2A23-41F1-83DB-A84F100FDC4C}" destId="{A857ED9A-E1AB-44D0-9F9B-D5419F63744E}" srcOrd="0" destOrd="0" presId="urn:microsoft.com/office/officeart/2005/8/layout/hierarchy3"/>
    <dgm:cxn modelId="{933CDFBB-F8EF-4285-8C32-BFB3CD6525EE}" type="presParOf" srcId="{6E25F701-2A23-41F1-83DB-A84F100FDC4C}" destId="{5549D8A9-732B-4C6D-8845-C0EF76D82DE8}" srcOrd="1" destOrd="0" presId="urn:microsoft.com/office/officeart/2005/8/layout/hierarchy3"/>
    <dgm:cxn modelId="{3B47D51D-7C68-4369-A66B-A9F61FE53D2B}" type="presParOf" srcId="{6E25F701-2A23-41F1-83DB-A84F100FDC4C}" destId="{45EE96CA-B2F6-4A02-B58E-0FFF33A23E43}" srcOrd="2" destOrd="0" presId="urn:microsoft.com/office/officeart/2005/8/layout/hierarchy3"/>
    <dgm:cxn modelId="{009FB298-55FB-4741-A95D-32D0B6485FB1}" type="presParOf" srcId="{6E25F701-2A23-41F1-83DB-A84F100FDC4C}" destId="{D66AE8D0-AD16-46B4-AC39-33C83B895A17}" srcOrd="3" destOrd="0" presId="urn:microsoft.com/office/officeart/2005/8/layout/hierarchy3"/>
    <dgm:cxn modelId="{92DEAB8E-2083-45C2-A902-169D271EBFE1}" type="presParOf" srcId="{E52EBEC0-ECB4-4E18-B09C-E0BA54C1F035}" destId="{6665B4BB-07A3-4BB6-BE5F-EED59B077DDA}" srcOrd="2" destOrd="0" presId="urn:microsoft.com/office/officeart/2005/8/layout/hierarchy3"/>
    <dgm:cxn modelId="{F22BFD1B-6ADA-4C18-BFE4-3B10F8047A93}" type="presParOf" srcId="{6665B4BB-07A3-4BB6-BE5F-EED59B077DDA}" destId="{DF2490CB-4626-403D-9D11-FD5C0E02FCC4}" srcOrd="0" destOrd="0" presId="urn:microsoft.com/office/officeart/2005/8/layout/hierarchy3"/>
    <dgm:cxn modelId="{41FC8382-9284-4CD7-B0D6-09CC8F90698B}" type="presParOf" srcId="{DF2490CB-4626-403D-9D11-FD5C0E02FCC4}" destId="{BDE8B525-E3C2-4CB1-B5D5-239C4AAF856D}" srcOrd="0" destOrd="0" presId="urn:microsoft.com/office/officeart/2005/8/layout/hierarchy3"/>
    <dgm:cxn modelId="{5235DCC5-D8F4-40F0-9A76-56D03C4BB5D9}" type="presParOf" srcId="{DF2490CB-4626-403D-9D11-FD5C0E02FCC4}" destId="{9D12F85E-8174-4375-AEDD-7FA74D0C335D}" srcOrd="1" destOrd="0" presId="urn:microsoft.com/office/officeart/2005/8/layout/hierarchy3"/>
    <dgm:cxn modelId="{9554F7F0-213E-48D2-AF6F-00C547C5C936}" type="presParOf" srcId="{6665B4BB-07A3-4BB6-BE5F-EED59B077DDA}" destId="{87596F2D-C3AF-4866-B269-77FD1FE5734A}" srcOrd="1" destOrd="0" presId="urn:microsoft.com/office/officeart/2005/8/layout/hierarchy3"/>
    <dgm:cxn modelId="{C687050F-26BE-48F6-A40A-EEC731A7A726}" type="presParOf" srcId="{87596F2D-C3AF-4866-B269-77FD1FE5734A}" destId="{0B8749D7-BDE3-4FFA-B99F-66C2CA2E145E}" srcOrd="0" destOrd="0" presId="urn:microsoft.com/office/officeart/2005/8/layout/hierarchy3"/>
    <dgm:cxn modelId="{43BAE1CC-C6F6-4739-A200-676758380649}" type="presParOf" srcId="{87596F2D-C3AF-4866-B269-77FD1FE5734A}" destId="{6349BB74-D2C7-440E-852C-5F8B03CD8038}" srcOrd="1" destOrd="0" presId="urn:microsoft.com/office/officeart/2005/8/layout/hierarchy3"/>
    <dgm:cxn modelId="{C1291532-711A-4A5E-95E1-6BA546DEB86A}" type="presParOf" srcId="{87596F2D-C3AF-4866-B269-77FD1FE5734A}" destId="{B579FAD0-7FBD-4D78-AD2B-869531FE7AA3}" srcOrd="2" destOrd="0" presId="urn:microsoft.com/office/officeart/2005/8/layout/hierarchy3"/>
    <dgm:cxn modelId="{FCE75155-A867-4C7D-8997-2E80354B8318}" type="presParOf" srcId="{87596F2D-C3AF-4866-B269-77FD1FE5734A}" destId="{089108A0-30C6-466D-A05D-4A6635F308F7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60E5E3-04EB-472A-859C-72A1F78540F0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A3DD10-4372-426B-A013-FC7A0C9BC9DB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fr-FR" dirty="0"/>
            <a:t>Les croyances sur comment les étudiants apprennent</a:t>
          </a:r>
          <a:endParaRPr lang="en-US" dirty="0"/>
        </a:p>
      </dgm:t>
    </dgm:pt>
    <dgm:pt modelId="{DD2ED45E-71C3-4595-9906-FE43483518C3}" type="parTrans" cxnId="{5F3DB181-3549-4DEA-ADFA-57FA24882EE3}">
      <dgm:prSet/>
      <dgm:spPr/>
      <dgm:t>
        <a:bodyPr/>
        <a:lstStyle/>
        <a:p>
          <a:endParaRPr lang="en-US"/>
        </a:p>
      </dgm:t>
    </dgm:pt>
    <dgm:pt modelId="{54EC001E-154B-4DB5-881E-3F3B8D2C951A}" type="sibTrans" cxnId="{5F3DB181-3549-4DEA-ADFA-57FA24882EE3}">
      <dgm:prSet/>
      <dgm:spPr/>
      <dgm:t>
        <a:bodyPr/>
        <a:lstStyle/>
        <a:p>
          <a:endParaRPr lang="en-US"/>
        </a:p>
      </dgm:t>
    </dgm:pt>
    <dgm:pt modelId="{F564AE18-F830-488D-BD52-07025869E17E}">
      <dgm:prSet phldrT="[Text]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n-US" dirty="0" err="1"/>
            <a:t>Pratiques</a:t>
          </a:r>
          <a:r>
            <a:rPr lang="en-US" dirty="0"/>
            <a:t> </a:t>
          </a:r>
          <a:r>
            <a:rPr lang="en-US" dirty="0" err="1"/>
            <a:t>d'apprentissage</a:t>
          </a:r>
          <a:endParaRPr lang="en-US" dirty="0"/>
        </a:p>
      </dgm:t>
    </dgm:pt>
    <dgm:pt modelId="{A3C8CE08-CFAD-413D-B7C8-29862B1B9698}" type="parTrans" cxnId="{FF16F7FC-4C55-47DC-9524-73F1A8B12022}">
      <dgm:prSet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D2829B3B-E677-4748-BCD5-67173783E3D4}" type="sibTrans" cxnId="{FF16F7FC-4C55-47DC-9524-73F1A8B12022}">
      <dgm:prSet/>
      <dgm:spPr/>
      <dgm:t>
        <a:bodyPr/>
        <a:lstStyle/>
        <a:p>
          <a:endParaRPr lang="en-US"/>
        </a:p>
      </dgm:t>
    </dgm:pt>
    <dgm:pt modelId="{A5BFDCC7-BB91-4201-AB5D-BB27D88DDADC}">
      <dgm:prSet phldrT="[Text]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n-US" dirty="0" err="1"/>
            <a:t>Processus</a:t>
          </a:r>
          <a:r>
            <a:rPr lang="en-US" dirty="0"/>
            <a:t> </a:t>
          </a:r>
          <a:r>
            <a:rPr lang="en-US" dirty="0" err="1"/>
            <a:t>d'apprentissage</a:t>
          </a:r>
          <a:endParaRPr lang="en-US" dirty="0"/>
        </a:p>
      </dgm:t>
    </dgm:pt>
    <dgm:pt modelId="{0E64E44A-4FAB-4DE0-BC7E-E38C8B5FD1CD}" type="parTrans" cxnId="{B011176F-D6CF-4D0A-BD8D-F945D0A81A27}">
      <dgm:prSet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B0B45016-0810-45F9-8710-200D0AAD3B99}" type="sibTrans" cxnId="{B011176F-D6CF-4D0A-BD8D-F945D0A81A27}">
      <dgm:prSet/>
      <dgm:spPr/>
      <dgm:t>
        <a:bodyPr/>
        <a:lstStyle/>
        <a:p>
          <a:endParaRPr lang="en-US"/>
        </a:p>
      </dgm:t>
    </dgm:pt>
    <dgm:pt modelId="{F16B0BBB-77E5-4F2E-AD48-7C6EAC3EEA06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dirty="0" err="1"/>
            <a:t>Croyances</a:t>
          </a:r>
          <a:r>
            <a:rPr lang="en-US" dirty="0"/>
            <a:t> sur Comment </a:t>
          </a:r>
          <a:r>
            <a:rPr lang="en-US" dirty="0" err="1"/>
            <a:t>enseigner</a:t>
          </a:r>
          <a:endParaRPr lang="en-US" dirty="0"/>
        </a:p>
      </dgm:t>
    </dgm:pt>
    <dgm:pt modelId="{D93BC6FE-9B7F-482E-8933-5A92C35547D6}" type="parTrans" cxnId="{D32E0634-62D5-46F3-A51B-FCCB611FB4B9}">
      <dgm:prSet/>
      <dgm:spPr/>
      <dgm:t>
        <a:bodyPr/>
        <a:lstStyle/>
        <a:p>
          <a:endParaRPr lang="en-US"/>
        </a:p>
      </dgm:t>
    </dgm:pt>
    <dgm:pt modelId="{09B590E5-0D05-4881-B698-933DD960841C}" type="sibTrans" cxnId="{D32E0634-62D5-46F3-A51B-FCCB611FB4B9}">
      <dgm:prSet/>
      <dgm:spPr/>
      <dgm:t>
        <a:bodyPr/>
        <a:lstStyle/>
        <a:p>
          <a:endParaRPr lang="en-US"/>
        </a:p>
      </dgm:t>
    </dgm:pt>
    <dgm:pt modelId="{A8832F5A-7828-4D4C-8BF4-8DF839F6B924}">
      <dgm:prSet phldrT="[Text]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n-US" dirty="0"/>
            <a:t>Le </a:t>
          </a:r>
          <a:r>
            <a:rPr lang="en-US" dirty="0" err="1"/>
            <a:t>rôle</a:t>
          </a:r>
          <a:r>
            <a:rPr lang="en-US" dirty="0"/>
            <a:t> de </a:t>
          </a:r>
          <a:r>
            <a:rPr lang="en-US" dirty="0" err="1"/>
            <a:t>l'enseignant</a:t>
          </a:r>
          <a:endParaRPr lang="en-US" dirty="0"/>
        </a:p>
      </dgm:t>
    </dgm:pt>
    <dgm:pt modelId="{9E8F89C6-1767-4DE3-AB10-BE7BA5B54236}" type="parTrans" cxnId="{40FA8F9B-6032-40CB-BD16-FB307C59949B}">
      <dgm:prSet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4DD07FEF-72C6-4964-88B0-51F279164307}" type="sibTrans" cxnId="{40FA8F9B-6032-40CB-BD16-FB307C59949B}">
      <dgm:prSet/>
      <dgm:spPr/>
      <dgm:t>
        <a:bodyPr/>
        <a:lstStyle/>
        <a:p>
          <a:endParaRPr lang="en-US"/>
        </a:p>
      </dgm:t>
    </dgm:pt>
    <dgm:pt modelId="{550EAFB0-4344-4A89-B85F-DB5B752F0986}">
      <dgm:prSet phldrT="[Text]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n-US" dirty="0" err="1"/>
            <a:t>Évaluation</a:t>
          </a:r>
          <a:r>
            <a:rPr lang="en-US" dirty="0"/>
            <a:t> des </a:t>
          </a:r>
          <a:r>
            <a:rPr lang="en-US" dirty="0" err="1"/>
            <a:t>étudiants</a:t>
          </a:r>
          <a:endParaRPr lang="en-US" dirty="0"/>
        </a:p>
      </dgm:t>
    </dgm:pt>
    <dgm:pt modelId="{9F3AC636-C28F-4679-BD45-923BBE7BFAEB}" type="parTrans" cxnId="{9CC1B5D8-E9F0-49DC-A809-E450CE5D3AC0}">
      <dgm:prSet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9D2E977D-FBE3-405B-BBFB-5B5B92E9EC1D}" type="sibTrans" cxnId="{9CC1B5D8-E9F0-49DC-A809-E450CE5D3AC0}">
      <dgm:prSet/>
      <dgm:spPr/>
      <dgm:t>
        <a:bodyPr/>
        <a:lstStyle/>
        <a:p>
          <a:endParaRPr lang="en-US"/>
        </a:p>
      </dgm:t>
    </dgm:pt>
    <dgm:pt modelId="{05A22AAF-B335-41ED-A253-AA40D94CF24F}">
      <dgm:prSet phldrT="[Text]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fr-FR" dirty="0"/>
            <a:t>Le comportement de mes élèves</a:t>
          </a:r>
          <a:endParaRPr lang="en-US" dirty="0"/>
        </a:p>
      </dgm:t>
    </dgm:pt>
    <dgm:pt modelId="{82148E16-2EE6-47F2-AC66-DEB2F334961B}" type="parTrans" cxnId="{B1593DF1-85F0-46D5-977D-16E7C4488C61}">
      <dgm:prSet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26F961DA-4FD0-401C-921A-1D6199CD6C91}" type="sibTrans" cxnId="{B1593DF1-85F0-46D5-977D-16E7C4488C61}">
      <dgm:prSet/>
      <dgm:spPr/>
      <dgm:t>
        <a:bodyPr/>
        <a:lstStyle/>
        <a:p>
          <a:endParaRPr lang="en-US"/>
        </a:p>
      </dgm:t>
    </dgm:pt>
    <dgm:pt modelId="{04F5FF31-8502-4687-979D-0499059ABCFE}">
      <dgm:prSet phldrT="[Text]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fr-FR" dirty="0"/>
            <a:t>Ma façon d'engager les étudiants</a:t>
          </a:r>
          <a:endParaRPr lang="en-US" dirty="0"/>
        </a:p>
      </dgm:t>
    </dgm:pt>
    <dgm:pt modelId="{FE895933-6B83-4C83-AB2E-03C610E80144}" type="parTrans" cxnId="{CFECD293-5778-4301-B972-A4403E5E79D6}">
      <dgm:prSet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757DD1C6-49E1-43E4-9E45-427744370B89}" type="sibTrans" cxnId="{CFECD293-5778-4301-B972-A4403E5E79D6}">
      <dgm:prSet/>
      <dgm:spPr/>
      <dgm:t>
        <a:bodyPr/>
        <a:lstStyle/>
        <a:p>
          <a:endParaRPr lang="en-US"/>
        </a:p>
      </dgm:t>
    </dgm:pt>
    <dgm:pt modelId="{B22330BB-1A76-41CF-8C75-BCF7E21D5DA7}">
      <dgm:prSet phldrT="[Text]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n-US" dirty="0"/>
            <a:t>Ma </a:t>
          </a:r>
          <a:r>
            <a:rPr lang="en-US" dirty="0" err="1"/>
            <a:t>méthode</a:t>
          </a:r>
          <a:r>
            <a:rPr lang="en-US" dirty="0"/>
            <a:t> </a:t>
          </a:r>
          <a:r>
            <a:rPr lang="en-US" dirty="0" err="1"/>
            <a:t>d'enseignement</a:t>
          </a:r>
          <a:endParaRPr lang="en-US" dirty="0"/>
        </a:p>
      </dgm:t>
    </dgm:pt>
    <dgm:pt modelId="{6DDCE557-4142-48FF-8DD7-BCAE640B4DD3}" type="parTrans" cxnId="{B5A1ADBE-80E6-4460-A47C-A1E5B2A431D4}">
      <dgm:prSet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73798A9E-EC50-4993-A4E1-65E9C1556527}" type="sibTrans" cxnId="{B5A1ADBE-80E6-4460-A47C-A1E5B2A431D4}">
      <dgm:prSet/>
      <dgm:spPr/>
      <dgm:t>
        <a:bodyPr/>
        <a:lstStyle/>
        <a:p>
          <a:endParaRPr lang="en-US"/>
        </a:p>
      </dgm:t>
    </dgm:pt>
    <dgm:pt modelId="{387C98C3-D7FA-4401-A183-DC3EF3E6AD66}">
      <dgm:prSet phldrT="[Text]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n-US" dirty="0" err="1"/>
            <a:t>Outils</a:t>
          </a:r>
          <a:r>
            <a:rPr lang="en-US" dirty="0"/>
            <a:t> et </a:t>
          </a:r>
          <a:r>
            <a:rPr lang="en-US" dirty="0" err="1"/>
            <a:t>ressources</a:t>
          </a:r>
          <a:endParaRPr lang="en-US" dirty="0"/>
        </a:p>
      </dgm:t>
    </dgm:pt>
    <dgm:pt modelId="{BA61B5FF-F6B9-45D4-ABC1-DC9B5E422CB0}" type="parTrans" cxnId="{8F8C94BD-A5F1-446C-96A1-E7AE116B6401}">
      <dgm:prSet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413A7A8A-CBCF-4185-BF63-84A2E20A4C6B}" type="sibTrans" cxnId="{8F8C94BD-A5F1-446C-96A1-E7AE116B6401}">
      <dgm:prSet/>
      <dgm:spPr/>
      <dgm:t>
        <a:bodyPr/>
        <a:lstStyle/>
        <a:p>
          <a:endParaRPr lang="en-US"/>
        </a:p>
      </dgm:t>
    </dgm:pt>
    <dgm:pt modelId="{98BED362-0E55-4F28-8611-D02DA4EE02F7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dirty="0"/>
            <a:t>Ce qui se </a:t>
          </a:r>
          <a:r>
            <a:rPr lang="en-US" dirty="0" err="1"/>
            <a:t>passe</a:t>
          </a:r>
          <a:r>
            <a:rPr lang="en-US" dirty="0"/>
            <a:t> </a:t>
          </a:r>
          <a:r>
            <a:rPr lang="en-US" dirty="0" err="1"/>
            <a:t>dans</a:t>
          </a:r>
          <a:r>
            <a:rPr lang="en-US" dirty="0"/>
            <a:t> ma </a:t>
          </a:r>
          <a:r>
            <a:rPr lang="en-US" dirty="0" err="1"/>
            <a:t>classe</a:t>
          </a:r>
          <a:endParaRPr lang="en-US" dirty="0"/>
        </a:p>
      </dgm:t>
    </dgm:pt>
    <dgm:pt modelId="{778EDA00-D25D-4F4D-A584-006AD4B979DA}" type="sibTrans" cxnId="{771574F6-6466-471A-B5FA-83AE76EDC464}">
      <dgm:prSet/>
      <dgm:spPr/>
      <dgm:t>
        <a:bodyPr/>
        <a:lstStyle/>
        <a:p>
          <a:endParaRPr lang="en-US"/>
        </a:p>
      </dgm:t>
    </dgm:pt>
    <dgm:pt modelId="{566B8185-C0DB-488B-8FF5-EB307C3F35DD}" type="parTrans" cxnId="{771574F6-6466-471A-B5FA-83AE76EDC464}">
      <dgm:prSet/>
      <dgm:spPr/>
      <dgm:t>
        <a:bodyPr/>
        <a:lstStyle/>
        <a:p>
          <a:endParaRPr lang="en-US"/>
        </a:p>
      </dgm:t>
    </dgm:pt>
    <dgm:pt modelId="{E07D36B3-B006-4626-8E14-825D941F491A}" type="pres">
      <dgm:prSet presAssocID="{8760E5E3-04EB-472A-859C-72A1F78540F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AB2E23D-0A19-4EAF-8201-BA933752AF15}" type="pres">
      <dgm:prSet presAssocID="{A6A3DD10-4372-426B-A013-FC7A0C9BC9DB}" presName="root" presStyleCnt="0"/>
      <dgm:spPr/>
    </dgm:pt>
    <dgm:pt modelId="{CF994636-0A22-4B50-9724-9E611F58B817}" type="pres">
      <dgm:prSet presAssocID="{A6A3DD10-4372-426B-A013-FC7A0C9BC9DB}" presName="rootComposite" presStyleCnt="0"/>
      <dgm:spPr/>
    </dgm:pt>
    <dgm:pt modelId="{05123B4B-8BF8-4EDC-8997-125EB4EBDEDA}" type="pres">
      <dgm:prSet presAssocID="{A6A3DD10-4372-426B-A013-FC7A0C9BC9DB}" presName="rootText" presStyleLbl="node1" presStyleIdx="0" presStyleCnt="3"/>
      <dgm:spPr/>
      <dgm:t>
        <a:bodyPr/>
        <a:lstStyle/>
        <a:p>
          <a:endParaRPr lang="en-US"/>
        </a:p>
      </dgm:t>
    </dgm:pt>
    <dgm:pt modelId="{27C97AF2-94CD-42F5-9730-DAB1DCB7633B}" type="pres">
      <dgm:prSet presAssocID="{A6A3DD10-4372-426B-A013-FC7A0C9BC9DB}" presName="rootConnector" presStyleLbl="node1" presStyleIdx="0" presStyleCnt="3"/>
      <dgm:spPr/>
      <dgm:t>
        <a:bodyPr/>
        <a:lstStyle/>
        <a:p>
          <a:endParaRPr lang="en-US"/>
        </a:p>
      </dgm:t>
    </dgm:pt>
    <dgm:pt modelId="{0AC4E90E-D897-4C67-9CB5-37EE298DA895}" type="pres">
      <dgm:prSet presAssocID="{A6A3DD10-4372-426B-A013-FC7A0C9BC9DB}" presName="childShape" presStyleCnt="0"/>
      <dgm:spPr/>
    </dgm:pt>
    <dgm:pt modelId="{6C6F3DC9-DEBF-4674-980F-FD6616FA7697}" type="pres">
      <dgm:prSet presAssocID="{A3C8CE08-CFAD-413D-B7C8-29862B1B9698}" presName="Name13" presStyleLbl="parChTrans1D2" presStyleIdx="0" presStyleCnt="8"/>
      <dgm:spPr/>
      <dgm:t>
        <a:bodyPr/>
        <a:lstStyle/>
        <a:p>
          <a:endParaRPr lang="en-US"/>
        </a:p>
      </dgm:t>
    </dgm:pt>
    <dgm:pt modelId="{EB8A9723-6DB3-4140-BE73-679E0B0FF556}" type="pres">
      <dgm:prSet presAssocID="{F564AE18-F830-488D-BD52-07025869E17E}" presName="childText" presStyleLbl="bgAcc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979A87-FDF3-415E-9FE0-F8F0808F219E}" type="pres">
      <dgm:prSet presAssocID="{0E64E44A-4FAB-4DE0-BC7E-E38C8B5FD1CD}" presName="Name13" presStyleLbl="parChTrans1D2" presStyleIdx="1" presStyleCnt="8"/>
      <dgm:spPr/>
      <dgm:t>
        <a:bodyPr/>
        <a:lstStyle/>
        <a:p>
          <a:endParaRPr lang="en-US"/>
        </a:p>
      </dgm:t>
    </dgm:pt>
    <dgm:pt modelId="{3F007827-C5F2-4750-9226-2E30E68ECD4F}" type="pres">
      <dgm:prSet presAssocID="{A5BFDCC7-BB91-4201-AB5D-BB27D88DDADC}" presName="childText" presStyleLbl="bgAcc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DF93A6-57F6-4BF3-8339-732209D0540B}" type="pres">
      <dgm:prSet presAssocID="{F16B0BBB-77E5-4F2E-AD48-7C6EAC3EEA06}" presName="root" presStyleCnt="0"/>
      <dgm:spPr/>
    </dgm:pt>
    <dgm:pt modelId="{598C404C-AB06-414E-B3DD-CFDD0F8F3946}" type="pres">
      <dgm:prSet presAssocID="{F16B0BBB-77E5-4F2E-AD48-7C6EAC3EEA06}" presName="rootComposite" presStyleCnt="0"/>
      <dgm:spPr/>
    </dgm:pt>
    <dgm:pt modelId="{0FC15F59-17D8-4643-A6E2-16BD8FC196BF}" type="pres">
      <dgm:prSet presAssocID="{F16B0BBB-77E5-4F2E-AD48-7C6EAC3EEA06}" presName="rootText" presStyleLbl="node1" presStyleIdx="1" presStyleCnt="3"/>
      <dgm:spPr/>
      <dgm:t>
        <a:bodyPr/>
        <a:lstStyle/>
        <a:p>
          <a:endParaRPr lang="en-US"/>
        </a:p>
      </dgm:t>
    </dgm:pt>
    <dgm:pt modelId="{65559CAC-F425-4373-9FED-735872381BBD}" type="pres">
      <dgm:prSet presAssocID="{F16B0BBB-77E5-4F2E-AD48-7C6EAC3EEA06}" presName="rootConnector" presStyleLbl="node1" presStyleIdx="1" presStyleCnt="3"/>
      <dgm:spPr/>
      <dgm:t>
        <a:bodyPr/>
        <a:lstStyle/>
        <a:p>
          <a:endParaRPr lang="en-US"/>
        </a:p>
      </dgm:t>
    </dgm:pt>
    <dgm:pt modelId="{45D2FB1C-9A82-49B8-96B1-C0ADE91101D2}" type="pres">
      <dgm:prSet presAssocID="{F16B0BBB-77E5-4F2E-AD48-7C6EAC3EEA06}" presName="childShape" presStyleCnt="0"/>
      <dgm:spPr/>
    </dgm:pt>
    <dgm:pt modelId="{B700F593-327F-4ED6-B785-18C5E859AAC5}" type="pres">
      <dgm:prSet presAssocID="{9E8F89C6-1767-4DE3-AB10-BE7BA5B54236}" presName="Name13" presStyleLbl="parChTrans1D2" presStyleIdx="2" presStyleCnt="8"/>
      <dgm:spPr/>
      <dgm:t>
        <a:bodyPr/>
        <a:lstStyle/>
        <a:p>
          <a:endParaRPr lang="en-US"/>
        </a:p>
      </dgm:t>
    </dgm:pt>
    <dgm:pt modelId="{18AC5087-2B29-4FAA-BBA7-A502E8DC4AC7}" type="pres">
      <dgm:prSet presAssocID="{A8832F5A-7828-4D4C-8BF4-8DF839F6B924}" presName="childText" presStyleLbl="bgAcc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2FD721-31D4-40C8-8AF2-A4E1DBD1A301}" type="pres">
      <dgm:prSet presAssocID="{9F3AC636-C28F-4679-BD45-923BBE7BFAEB}" presName="Name13" presStyleLbl="parChTrans1D2" presStyleIdx="3" presStyleCnt="8"/>
      <dgm:spPr/>
      <dgm:t>
        <a:bodyPr/>
        <a:lstStyle/>
        <a:p>
          <a:endParaRPr lang="en-US"/>
        </a:p>
      </dgm:t>
    </dgm:pt>
    <dgm:pt modelId="{23A71B67-D8E9-472C-9D07-4A61568D06A4}" type="pres">
      <dgm:prSet presAssocID="{550EAFB0-4344-4A89-B85F-DB5B752F0986}" presName="childText" presStyleLbl="bgAcc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23C41D-D064-4664-ACFC-815F05E3AAE3}" type="pres">
      <dgm:prSet presAssocID="{BA61B5FF-F6B9-45D4-ABC1-DC9B5E422CB0}" presName="Name13" presStyleLbl="parChTrans1D2" presStyleIdx="4" presStyleCnt="8"/>
      <dgm:spPr/>
      <dgm:t>
        <a:bodyPr/>
        <a:lstStyle/>
        <a:p>
          <a:endParaRPr lang="en-US"/>
        </a:p>
      </dgm:t>
    </dgm:pt>
    <dgm:pt modelId="{15B9C103-16CD-424F-AA1F-739ECBD39BB4}" type="pres">
      <dgm:prSet presAssocID="{387C98C3-D7FA-4401-A183-DC3EF3E6AD66}" presName="childText" presStyleLbl="bgAcc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437566-6B07-42AC-982F-4DC7E2C21CCF}" type="pres">
      <dgm:prSet presAssocID="{98BED362-0E55-4F28-8611-D02DA4EE02F7}" presName="root" presStyleCnt="0"/>
      <dgm:spPr/>
    </dgm:pt>
    <dgm:pt modelId="{3A4182DC-926D-4EA7-8016-3A0EAD5D5ACC}" type="pres">
      <dgm:prSet presAssocID="{98BED362-0E55-4F28-8611-D02DA4EE02F7}" presName="rootComposite" presStyleCnt="0"/>
      <dgm:spPr/>
    </dgm:pt>
    <dgm:pt modelId="{B476E69C-E547-47BE-A992-2A8BABA203DB}" type="pres">
      <dgm:prSet presAssocID="{98BED362-0E55-4F28-8611-D02DA4EE02F7}" presName="rootText" presStyleLbl="node1" presStyleIdx="2" presStyleCnt="3"/>
      <dgm:spPr/>
      <dgm:t>
        <a:bodyPr/>
        <a:lstStyle/>
        <a:p>
          <a:endParaRPr lang="en-US"/>
        </a:p>
      </dgm:t>
    </dgm:pt>
    <dgm:pt modelId="{C8886884-1C68-4121-835A-B26E9553E421}" type="pres">
      <dgm:prSet presAssocID="{98BED362-0E55-4F28-8611-D02DA4EE02F7}" presName="rootConnector" presStyleLbl="node1" presStyleIdx="2" presStyleCnt="3"/>
      <dgm:spPr/>
      <dgm:t>
        <a:bodyPr/>
        <a:lstStyle/>
        <a:p>
          <a:endParaRPr lang="en-US"/>
        </a:p>
      </dgm:t>
    </dgm:pt>
    <dgm:pt modelId="{3D007D41-B77F-479D-850B-87DB415096E1}" type="pres">
      <dgm:prSet presAssocID="{98BED362-0E55-4F28-8611-D02DA4EE02F7}" presName="childShape" presStyleCnt="0"/>
      <dgm:spPr/>
    </dgm:pt>
    <dgm:pt modelId="{5A41D6A3-153B-43E3-9BB5-8E7D2BABF304}" type="pres">
      <dgm:prSet presAssocID="{82148E16-2EE6-47F2-AC66-DEB2F334961B}" presName="Name13" presStyleLbl="parChTrans1D2" presStyleIdx="5" presStyleCnt="8"/>
      <dgm:spPr/>
      <dgm:t>
        <a:bodyPr/>
        <a:lstStyle/>
        <a:p>
          <a:endParaRPr lang="en-US"/>
        </a:p>
      </dgm:t>
    </dgm:pt>
    <dgm:pt modelId="{9CB9BE1A-A76E-4D94-870E-203176E7B5D8}" type="pres">
      <dgm:prSet presAssocID="{05A22AAF-B335-41ED-A253-AA40D94CF24F}" presName="childText" presStyleLbl="bgAcc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B61A89-5DF5-4F4F-AFCF-1F3121255D80}" type="pres">
      <dgm:prSet presAssocID="{6DDCE557-4142-48FF-8DD7-BCAE640B4DD3}" presName="Name13" presStyleLbl="parChTrans1D2" presStyleIdx="6" presStyleCnt="8"/>
      <dgm:spPr/>
      <dgm:t>
        <a:bodyPr/>
        <a:lstStyle/>
        <a:p>
          <a:endParaRPr lang="en-US"/>
        </a:p>
      </dgm:t>
    </dgm:pt>
    <dgm:pt modelId="{A20ED089-B926-4DB3-92F0-563864F27481}" type="pres">
      <dgm:prSet presAssocID="{B22330BB-1A76-41CF-8C75-BCF7E21D5DA7}" presName="childText" presStyleLbl="bgAcc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B275F1-6F36-481B-A324-DB38357F3989}" type="pres">
      <dgm:prSet presAssocID="{FE895933-6B83-4C83-AB2E-03C610E80144}" presName="Name13" presStyleLbl="parChTrans1D2" presStyleIdx="7" presStyleCnt="8"/>
      <dgm:spPr/>
      <dgm:t>
        <a:bodyPr/>
        <a:lstStyle/>
        <a:p>
          <a:endParaRPr lang="en-US"/>
        </a:p>
      </dgm:t>
    </dgm:pt>
    <dgm:pt modelId="{0A3ECEAD-19DA-49D5-B370-02821EB9C6DA}" type="pres">
      <dgm:prSet presAssocID="{04F5FF31-8502-4687-979D-0499059ABCFE}" presName="childText" presStyleLbl="bgAcc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44FF17B-F043-4070-A54E-27C9DB92752A}" type="presOf" srcId="{0E64E44A-4FAB-4DE0-BC7E-E38C8B5FD1CD}" destId="{DD979A87-FDF3-415E-9FE0-F8F0808F219E}" srcOrd="0" destOrd="0" presId="urn:microsoft.com/office/officeart/2005/8/layout/hierarchy3"/>
    <dgm:cxn modelId="{8F8C94BD-A5F1-446C-96A1-E7AE116B6401}" srcId="{F16B0BBB-77E5-4F2E-AD48-7C6EAC3EEA06}" destId="{387C98C3-D7FA-4401-A183-DC3EF3E6AD66}" srcOrd="2" destOrd="0" parTransId="{BA61B5FF-F6B9-45D4-ABC1-DC9B5E422CB0}" sibTransId="{413A7A8A-CBCF-4185-BF63-84A2E20A4C6B}"/>
    <dgm:cxn modelId="{6CEC8A13-18A8-4BA8-A695-B00D68F4DCB8}" type="presOf" srcId="{BA61B5FF-F6B9-45D4-ABC1-DC9B5E422CB0}" destId="{7A23C41D-D064-4664-ACFC-815F05E3AAE3}" srcOrd="0" destOrd="0" presId="urn:microsoft.com/office/officeart/2005/8/layout/hierarchy3"/>
    <dgm:cxn modelId="{66238D86-7A28-45A7-9E03-A8C1BB43E7C5}" type="presOf" srcId="{387C98C3-D7FA-4401-A183-DC3EF3E6AD66}" destId="{15B9C103-16CD-424F-AA1F-739ECBD39BB4}" srcOrd="0" destOrd="0" presId="urn:microsoft.com/office/officeart/2005/8/layout/hierarchy3"/>
    <dgm:cxn modelId="{E2DE3971-34D6-4346-A56B-95D5D06E77A4}" type="presOf" srcId="{8760E5E3-04EB-472A-859C-72A1F78540F0}" destId="{E07D36B3-B006-4626-8E14-825D941F491A}" srcOrd="0" destOrd="0" presId="urn:microsoft.com/office/officeart/2005/8/layout/hierarchy3"/>
    <dgm:cxn modelId="{B5A1ADBE-80E6-4460-A47C-A1E5B2A431D4}" srcId="{98BED362-0E55-4F28-8611-D02DA4EE02F7}" destId="{B22330BB-1A76-41CF-8C75-BCF7E21D5DA7}" srcOrd="1" destOrd="0" parTransId="{6DDCE557-4142-48FF-8DD7-BCAE640B4DD3}" sibTransId="{73798A9E-EC50-4993-A4E1-65E9C1556527}"/>
    <dgm:cxn modelId="{75F85AB8-785C-484F-B195-A567B400D3EF}" type="presOf" srcId="{A6A3DD10-4372-426B-A013-FC7A0C9BC9DB}" destId="{05123B4B-8BF8-4EDC-8997-125EB4EBDEDA}" srcOrd="0" destOrd="0" presId="urn:microsoft.com/office/officeart/2005/8/layout/hierarchy3"/>
    <dgm:cxn modelId="{6F97F152-A5C4-47F5-A467-286544839DE1}" type="presOf" srcId="{82148E16-2EE6-47F2-AC66-DEB2F334961B}" destId="{5A41D6A3-153B-43E3-9BB5-8E7D2BABF304}" srcOrd="0" destOrd="0" presId="urn:microsoft.com/office/officeart/2005/8/layout/hierarchy3"/>
    <dgm:cxn modelId="{8B1CA688-B29F-4B19-9553-A566E0C3EB9A}" type="presOf" srcId="{F16B0BBB-77E5-4F2E-AD48-7C6EAC3EEA06}" destId="{0FC15F59-17D8-4643-A6E2-16BD8FC196BF}" srcOrd="0" destOrd="0" presId="urn:microsoft.com/office/officeart/2005/8/layout/hierarchy3"/>
    <dgm:cxn modelId="{5F3DB181-3549-4DEA-ADFA-57FA24882EE3}" srcId="{8760E5E3-04EB-472A-859C-72A1F78540F0}" destId="{A6A3DD10-4372-426B-A013-FC7A0C9BC9DB}" srcOrd="0" destOrd="0" parTransId="{DD2ED45E-71C3-4595-9906-FE43483518C3}" sibTransId="{54EC001E-154B-4DB5-881E-3F3B8D2C951A}"/>
    <dgm:cxn modelId="{3232269F-844C-47CC-AF80-9CB9FDA4F42E}" type="presOf" srcId="{05A22AAF-B335-41ED-A253-AA40D94CF24F}" destId="{9CB9BE1A-A76E-4D94-870E-203176E7B5D8}" srcOrd="0" destOrd="0" presId="urn:microsoft.com/office/officeart/2005/8/layout/hierarchy3"/>
    <dgm:cxn modelId="{9CC1B5D8-E9F0-49DC-A809-E450CE5D3AC0}" srcId="{F16B0BBB-77E5-4F2E-AD48-7C6EAC3EEA06}" destId="{550EAFB0-4344-4A89-B85F-DB5B752F0986}" srcOrd="1" destOrd="0" parTransId="{9F3AC636-C28F-4679-BD45-923BBE7BFAEB}" sibTransId="{9D2E977D-FBE3-405B-BBFB-5B5B92E9EC1D}"/>
    <dgm:cxn modelId="{1316BDA7-B329-45A5-9FE5-37B389D7BED2}" type="presOf" srcId="{98BED362-0E55-4F28-8611-D02DA4EE02F7}" destId="{C8886884-1C68-4121-835A-B26E9553E421}" srcOrd="1" destOrd="0" presId="urn:microsoft.com/office/officeart/2005/8/layout/hierarchy3"/>
    <dgm:cxn modelId="{CFECD293-5778-4301-B972-A4403E5E79D6}" srcId="{98BED362-0E55-4F28-8611-D02DA4EE02F7}" destId="{04F5FF31-8502-4687-979D-0499059ABCFE}" srcOrd="2" destOrd="0" parTransId="{FE895933-6B83-4C83-AB2E-03C610E80144}" sibTransId="{757DD1C6-49E1-43E4-9E45-427744370B89}"/>
    <dgm:cxn modelId="{E638C274-D086-47AB-BF9A-510E11D98C22}" type="presOf" srcId="{9F3AC636-C28F-4679-BD45-923BBE7BFAEB}" destId="{3C2FD721-31D4-40C8-8AF2-A4E1DBD1A301}" srcOrd="0" destOrd="0" presId="urn:microsoft.com/office/officeart/2005/8/layout/hierarchy3"/>
    <dgm:cxn modelId="{FF16F7FC-4C55-47DC-9524-73F1A8B12022}" srcId="{A6A3DD10-4372-426B-A013-FC7A0C9BC9DB}" destId="{F564AE18-F830-488D-BD52-07025869E17E}" srcOrd="0" destOrd="0" parTransId="{A3C8CE08-CFAD-413D-B7C8-29862B1B9698}" sibTransId="{D2829B3B-E677-4748-BCD5-67173783E3D4}"/>
    <dgm:cxn modelId="{869894CD-413A-4BF1-8C32-A3CAE2307F66}" type="presOf" srcId="{6DDCE557-4142-48FF-8DD7-BCAE640B4DD3}" destId="{18B61A89-5DF5-4F4F-AFCF-1F3121255D80}" srcOrd="0" destOrd="0" presId="urn:microsoft.com/office/officeart/2005/8/layout/hierarchy3"/>
    <dgm:cxn modelId="{BC564CE1-A1D1-4C08-BE5A-17C243396791}" type="presOf" srcId="{A6A3DD10-4372-426B-A013-FC7A0C9BC9DB}" destId="{27C97AF2-94CD-42F5-9730-DAB1DCB7633B}" srcOrd="1" destOrd="0" presId="urn:microsoft.com/office/officeart/2005/8/layout/hierarchy3"/>
    <dgm:cxn modelId="{9540C693-8F3B-4623-AD3E-582DC289A2C2}" type="presOf" srcId="{F564AE18-F830-488D-BD52-07025869E17E}" destId="{EB8A9723-6DB3-4140-BE73-679E0B0FF556}" srcOrd="0" destOrd="0" presId="urn:microsoft.com/office/officeart/2005/8/layout/hierarchy3"/>
    <dgm:cxn modelId="{34266EC0-24FB-4C1E-9199-99F8FF21DFC1}" type="presOf" srcId="{B22330BB-1A76-41CF-8C75-BCF7E21D5DA7}" destId="{A20ED089-B926-4DB3-92F0-563864F27481}" srcOrd="0" destOrd="0" presId="urn:microsoft.com/office/officeart/2005/8/layout/hierarchy3"/>
    <dgm:cxn modelId="{EA57C7E8-D423-437D-B89D-8954652A371F}" type="presOf" srcId="{A5BFDCC7-BB91-4201-AB5D-BB27D88DDADC}" destId="{3F007827-C5F2-4750-9226-2E30E68ECD4F}" srcOrd="0" destOrd="0" presId="urn:microsoft.com/office/officeart/2005/8/layout/hierarchy3"/>
    <dgm:cxn modelId="{40FA8F9B-6032-40CB-BD16-FB307C59949B}" srcId="{F16B0BBB-77E5-4F2E-AD48-7C6EAC3EEA06}" destId="{A8832F5A-7828-4D4C-8BF4-8DF839F6B924}" srcOrd="0" destOrd="0" parTransId="{9E8F89C6-1767-4DE3-AB10-BE7BA5B54236}" sibTransId="{4DD07FEF-72C6-4964-88B0-51F279164307}"/>
    <dgm:cxn modelId="{D32E0634-62D5-46F3-A51B-FCCB611FB4B9}" srcId="{8760E5E3-04EB-472A-859C-72A1F78540F0}" destId="{F16B0BBB-77E5-4F2E-AD48-7C6EAC3EEA06}" srcOrd="1" destOrd="0" parTransId="{D93BC6FE-9B7F-482E-8933-5A92C35547D6}" sibTransId="{09B590E5-0D05-4881-B698-933DD960841C}"/>
    <dgm:cxn modelId="{3A21341D-E524-4AE0-B471-1489F40F456A}" type="presOf" srcId="{98BED362-0E55-4F28-8611-D02DA4EE02F7}" destId="{B476E69C-E547-47BE-A992-2A8BABA203DB}" srcOrd="0" destOrd="0" presId="urn:microsoft.com/office/officeart/2005/8/layout/hierarchy3"/>
    <dgm:cxn modelId="{B1593DF1-85F0-46D5-977D-16E7C4488C61}" srcId="{98BED362-0E55-4F28-8611-D02DA4EE02F7}" destId="{05A22AAF-B335-41ED-A253-AA40D94CF24F}" srcOrd="0" destOrd="0" parTransId="{82148E16-2EE6-47F2-AC66-DEB2F334961B}" sibTransId="{26F961DA-4FD0-401C-921A-1D6199CD6C91}"/>
    <dgm:cxn modelId="{35D6F001-808E-4E6B-AFBE-F790064D523D}" type="presOf" srcId="{550EAFB0-4344-4A89-B85F-DB5B752F0986}" destId="{23A71B67-D8E9-472C-9D07-4A61568D06A4}" srcOrd="0" destOrd="0" presId="urn:microsoft.com/office/officeart/2005/8/layout/hierarchy3"/>
    <dgm:cxn modelId="{57B54F0C-6481-4002-B86D-EE5F631B1921}" type="presOf" srcId="{A3C8CE08-CFAD-413D-B7C8-29862B1B9698}" destId="{6C6F3DC9-DEBF-4674-980F-FD6616FA7697}" srcOrd="0" destOrd="0" presId="urn:microsoft.com/office/officeart/2005/8/layout/hierarchy3"/>
    <dgm:cxn modelId="{0861BBCB-82E7-4EED-9ED3-23DC5473750E}" type="presOf" srcId="{9E8F89C6-1767-4DE3-AB10-BE7BA5B54236}" destId="{B700F593-327F-4ED6-B785-18C5E859AAC5}" srcOrd="0" destOrd="0" presId="urn:microsoft.com/office/officeart/2005/8/layout/hierarchy3"/>
    <dgm:cxn modelId="{1F0850BC-5331-4BC6-93B3-E107AC00AA6C}" type="presOf" srcId="{FE895933-6B83-4C83-AB2E-03C610E80144}" destId="{21B275F1-6F36-481B-A324-DB38357F3989}" srcOrd="0" destOrd="0" presId="urn:microsoft.com/office/officeart/2005/8/layout/hierarchy3"/>
    <dgm:cxn modelId="{771574F6-6466-471A-B5FA-83AE76EDC464}" srcId="{8760E5E3-04EB-472A-859C-72A1F78540F0}" destId="{98BED362-0E55-4F28-8611-D02DA4EE02F7}" srcOrd="2" destOrd="0" parTransId="{566B8185-C0DB-488B-8FF5-EB307C3F35DD}" sibTransId="{778EDA00-D25D-4F4D-A584-006AD4B979DA}"/>
    <dgm:cxn modelId="{34C4E948-EF4B-4D7B-9E2A-A62F0DB5E3BD}" type="presOf" srcId="{A8832F5A-7828-4D4C-8BF4-8DF839F6B924}" destId="{18AC5087-2B29-4FAA-BBA7-A502E8DC4AC7}" srcOrd="0" destOrd="0" presId="urn:microsoft.com/office/officeart/2005/8/layout/hierarchy3"/>
    <dgm:cxn modelId="{8B906D58-D6DB-4290-B117-3074241199C0}" type="presOf" srcId="{F16B0BBB-77E5-4F2E-AD48-7C6EAC3EEA06}" destId="{65559CAC-F425-4373-9FED-735872381BBD}" srcOrd="1" destOrd="0" presId="urn:microsoft.com/office/officeart/2005/8/layout/hierarchy3"/>
    <dgm:cxn modelId="{1A05C819-0F50-4F31-8AF9-F592405A9FDF}" type="presOf" srcId="{04F5FF31-8502-4687-979D-0499059ABCFE}" destId="{0A3ECEAD-19DA-49D5-B370-02821EB9C6DA}" srcOrd="0" destOrd="0" presId="urn:microsoft.com/office/officeart/2005/8/layout/hierarchy3"/>
    <dgm:cxn modelId="{B011176F-D6CF-4D0A-BD8D-F945D0A81A27}" srcId="{A6A3DD10-4372-426B-A013-FC7A0C9BC9DB}" destId="{A5BFDCC7-BB91-4201-AB5D-BB27D88DDADC}" srcOrd="1" destOrd="0" parTransId="{0E64E44A-4FAB-4DE0-BC7E-E38C8B5FD1CD}" sibTransId="{B0B45016-0810-45F9-8710-200D0AAD3B99}"/>
    <dgm:cxn modelId="{1D322313-66BB-4916-87BF-2603A0124533}" type="presParOf" srcId="{E07D36B3-B006-4626-8E14-825D941F491A}" destId="{3AB2E23D-0A19-4EAF-8201-BA933752AF15}" srcOrd="0" destOrd="0" presId="urn:microsoft.com/office/officeart/2005/8/layout/hierarchy3"/>
    <dgm:cxn modelId="{7FC1DF33-3E91-4537-A507-F2461202AC1D}" type="presParOf" srcId="{3AB2E23D-0A19-4EAF-8201-BA933752AF15}" destId="{CF994636-0A22-4B50-9724-9E611F58B817}" srcOrd="0" destOrd="0" presId="urn:microsoft.com/office/officeart/2005/8/layout/hierarchy3"/>
    <dgm:cxn modelId="{FD7C4302-D30A-4BE7-A6FC-E4C0EE4C6528}" type="presParOf" srcId="{CF994636-0A22-4B50-9724-9E611F58B817}" destId="{05123B4B-8BF8-4EDC-8997-125EB4EBDEDA}" srcOrd="0" destOrd="0" presId="urn:microsoft.com/office/officeart/2005/8/layout/hierarchy3"/>
    <dgm:cxn modelId="{49B6D2C9-56C8-4D56-8474-A54F4506CC94}" type="presParOf" srcId="{CF994636-0A22-4B50-9724-9E611F58B817}" destId="{27C97AF2-94CD-42F5-9730-DAB1DCB7633B}" srcOrd="1" destOrd="0" presId="urn:microsoft.com/office/officeart/2005/8/layout/hierarchy3"/>
    <dgm:cxn modelId="{B5E9B643-3EBC-4C00-A932-F7C29B1D3F7E}" type="presParOf" srcId="{3AB2E23D-0A19-4EAF-8201-BA933752AF15}" destId="{0AC4E90E-D897-4C67-9CB5-37EE298DA895}" srcOrd="1" destOrd="0" presId="urn:microsoft.com/office/officeart/2005/8/layout/hierarchy3"/>
    <dgm:cxn modelId="{6B2EAC30-F97B-43CB-8DC7-E4F35748D905}" type="presParOf" srcId="{0AC4E90E-D897-4C67-9CB5-37EE298DA895}" destId="{6C6F3DC9-DEBF-4674-980F-FD6616FA7697}" srcOrd="0" destOrd="0" presId="urn:microsoft.com/office/officeart/2005/8/layout/hierarchy3"/>
    <dgm:cxn modelId="{1C83C66C-0258-489E-9438-4C8424CE5121}" type="presParOf" srcId="{0AC4E90E-D897-4C67-9CB5-37EE298DA895}" destId="{EB8A9723-6DB3-4140-BE73-679E0B0FF556}" srcOrd="1" destOrd="0" presId="urn:microsoft.com/office/officeart/2005/8/layout/hierarchy3"/>
    <dgm:cxn modelId="{44EC64B0-20C9-4A94-90E7-528A335BBF73}" type="presParOf" srcId="{0AC4E90E-D897-4C67-9CB5-37EE298DA895}" destId="{DD979A87-FDF3-415E-9FE0-F8F0808F219E}" srcOrd="2" destOrd="0" presId="urn:microsoft.com/office/officeart/2005/8/layout/hierarchy3"/>
    <dgm:cxn modelId="{2973D869-BA6C-4169-B073-8A1D9B7EECFE}" type="presParOf" srcId="{0AC4E90E-D897-4C67-9CB5-37EE298DA895}" destId="{3F007827-C5F2-4750-9226-2E30E68ECD4F}" srcOrd="3" destOrd="0" presId="urn:microsoft.com/office/officeart/2005/8/layout/hierarchy3"/>
    <dgm:cxn modelId="{C40813AD-BC04-459B-A81C-0723F27C4043}" type="presParOf" srcId="{E07D36B3-B006-4626-8E14-825D941F491A}" destId="{3FDF93A6-57F6-4BF3-8339-732209D0540B}" srcOrd="1" destOrd="0" presId="urn:microsoft.com/office/officeart/2005/8/layout/hierarchy3"/>
    <dgm:cxn modelId="{E2BAE85B-E29A-4C16-8D71-F1BC03C3D6E2}" type="presParOf" srcId="{3FDF93A6-57F6-4BF3-8339-732209D0540B}" destId="{598C404C-AB06-414E-B3DD-CFDD0F8F3946}" srcOrd="0" destOrd="0" presId="urn:microsoft.com/office/officeart/2005/8/layout/hierarchy3"/>
    <dgm:cxn modelId="{329CBCE9-8E8F-4F1B-8022-9AA6C29E6675}" type="presParOf" srcId="{598C404C-AB06-414E-B3DD-CFDD0F8F3946}" destId="{0FC15F59-17D8-4643-A6E2-16BD8FC196BF}" srcOrd="0" destOrd="0" presId="urn:microsoft.com/office/officeart/2005/8/layout/hierarchy3"/>
    <dgm:cxn modelId="{CB270307-B8C2-4F22-BC4F-9B02D9483867}" type="presParOf" srcId="{598C404C-AB06-414E-B3DD-CFDD0F8F3946}" destId="{65559CAC-F425-4373-9FED-735872381BBD}" srcOrd="1" destOrd="0" presId="urn:microsoft.com/office/officeart/2005/8/layout/hierarchy3"/>
    <dgm:cxn modelId="{FB7765BA-B8C3-4C93-B9E2-8580871B5A83}" type="presParOf" srcId="{3FDF93A6-57F6-4BF3-8339-732209D0540B}" destId="{45D2FB1C-9A82-49B8-96B1-C0ADE91101D2}" srcOrd="1" destOrd="0" presId="urn:microsoft.com/office/officeart/2005/8/layout/hierarchy3"/>
    <dgm:cxn modelId="{9590EC31-99FF-4ADD-BC8B-7F4A48925DB5}" type="presParOf" srcId="{45D2FB1C-9A82-49B8-96B1-C0ADE91101D2}" destId="{B700F593-327F-4ED6-B785-18C5E859AAC5}" srcOrd="0" destOrd="0" presId="urn:microsoft.com/office/officeart/2005/8/layout/hierarchy3"/>
    <dgm:cxn modelId="{89CFAEC0-66A8-4A0F-92D9-2747CEB179EA}" type="presParOf" srcId="{45D2FB1C-9A82-49B8-96B1-C0ADE91101D2}" destId="{18AC5087-2B29-4FAA-BBA7-A502E8DC4AC7}" srcOrd="1" destOrd="0" presId="urn:microsoft.com/office/officeart/2005/8/layout/hierarchy3"/>
    <dgm:cxn modelId="{D2CBB533-C743-4687-846E-6C85DA725B5B}" type="presParOf" srcId="{45D2FB1C-9A82-49B8-96B1-C0ADE91101D2}" destId="{3C2FD721-31D4-40C8-8AF2-A4E1DBD1A301}" srcOrd="2" destOrd="0" presId="urn:microsoft.com/office/officeart/2005/8/layout/hierarchy3"/>
    <dgm:cxn modelId="{DA60E8F4-D823-4CF1-B9DF-BED8E1295566}" type="presParOf" srcId="{45D2FB1C-9A82-49B8-96B1-C0ADE91101D2}" destId="{23A71B67-D8E9-472C-9D07-4A61568D06A4}" srcOrd="3" destOrd="0" presId="urn:microsoft.com/office/officeart/2005/8/layout/hierarchy3"/>
    <dgm:cxn modelId="{209B04FB-59E0-4732-ADB1-D34EF24E5786}" type="presParOf" srcId="{45D2FB1C-9A82-49B8-96B1-C0ADE91101D2}" destId="{7A23C41D-D064-4664-ACFC-815F05E3AAE3}" srcOrd="4" destOrd="0" presId="urn:microsoft.com/office/officeart/2005/8/layout/hierarchy3"/>
    <dgm:cxn modelId="{34F3F66E-59AF-4B89-A907-56C53D1AA3C3}" type="presParOf" srcId="{45D2FB1C-9A82-49B8-96B1-C0ADE91101D2}" destId="{15B9C103-16CD-424F-AA1F-739ECBD39BB4}" srcOrd="5" destOrd="0" presId="urn:microsoft.com/office/officeart/2005/8/layout/hierarchy3"/>
    <dgm:cxn modelId="{1C3FC07D-8956-442F-BC62-A07BF9F0A3FE}" type="presParOf" srcId="{E07D36B3-B006-4626-8E14-825D941F491A}" destId="{AE437566-6B07-42AC-982F-4DC7E2C21CCF}" srcOrd="2" destOrd="0" presId="urn:microsoft.com/office/officeart/2005/8/layout/hierarchy3"/>
    <dgm:cxn modelId="{0D3AB362-B889-49C2-8D20-93418C2C4E77}" type="presParOf" srcId="{AE437566-6B07-42AC-982F-4DC7E2C21CCF}" destId="{3A4182DC-926D-4EA7-8016-3A0EAD5D5ACC}" srcOrd="0" destOrd="0" presId="urn:microsoft.com/office/officeart/2005/8/layout/hierarchy3"/>
    <dgm:cxn modelId="{31D32A71-8E6C-4683-8079-BF0F03DF1173}" type="presParOf" srcId="{3A4182DC-926D-4EA7-8016-3A0EAD5D5ACC}" destId="{B476E69C-E547-47BE-A992-2A8BABA203DB}" srcOrd="0" destOrd="0" presId="urn:microsoft.com/office/officeart/2005/8/layout/hierarchy3"/>
    <dgm:cxn modelId="{75EF380B-E76C-4000-AEAB-E50C6A1BEBBF}" type="presParOf" srcId="{3A4182DC-926D-4EA7-8016-3A0EAD5D5ACC}" destId="{C8886884-1C68-4121-835A-B26E9553E421}" srcOrd="1" destOrd="0" presId="urn:microsoft.com/office/officeart/2005/8/layout/hierarchy3"/>
    <dgm:cxn modelId="{C9E9F0A2-963C-4265-A2E3-59E26F29FD71}" type="presParOf" srcId="{AE437566-6B07-42AC-982F-4DC7E2C21CCF}" destId="{3D007D41-B77F-479D-850B-87DB415096E1}" srcOrd="1" destOrd="0" presId="urn:microsoft.com/office/officeart/2005/8/layout/hierarchy3"/>
    <dgm:cxn modelId="{B83D9F3F-DCEC-4C50-B3EC-DFFEDC3D973A}" type="presParOf" srcId="{3D007D41-B77F-479D-850B-87DB415096E1}" destId="{5A41D6A3-153B-43E3-9BB5-8E7D2BABF304}" srcOrd="0" destOrd="0" presId="urn:microsoft.com/office/officeart/2005/8/layout/hierarchy3"/>
    <dgm:cxn modelId="{3B4C45A1-F952-4254-A073-A085B4722330}" type="presParOf" srcId="{3D007D41-B77F-479D-850B-87DB415096E1}" destId="{9CB9BE1A-A76E-4D94-870E-203176E7B5D8}" srcOrd="1" destOrd="0" presId="urn:microsoft.com/office/officeart/2005/8/layout/hierarchy3"/>
    <dgm:cxn modelId="{7E77E658-8635-40CE-9A2A-AD1A1A70EEDB}" type="presParOf" srcId="{3D007D41-B77F-479D-850B-87DB415096E1}" destId="{18B61A89-5DF5-4F4F-AFCF-1F3121255D80}" srcOrd="2" destOrd="0" presId="urn:microsoft.com/office/officeart/2005/8/layout/hierarchy3"/>
    <dgm:cxn modelId="{7AEDDD67-70DF-400F-83A0-5919CB4E8CAD}" type="presParOf" srcId="{3D007D41-B77F-479D-850B-87DB415096E1}" destId="{A20ED089-B926-4DB3-92F0-563864F27481}" srcOrd="3" destOrd="0" presId="urn:microsoft.com/office/officeart/2005/8/layout/hierarchy3"/>
    <dgm:cxn modelId="{D884DF43-159A-426F-BF65-EE63CF1966FA}" type="presParOf" srcId="{3D007D41-B77F-479D-850B-87DB415096E1}" destId="{21B275F1-6F36-481B-A324-DB38357F3989}" srcOrd="4" destOrd="0" presId="urn:microsoft.com/office/officeart/2005/8/layout/hierarchy3"/>
    <dgm:cxn modelId="{BA08623C-9A82-4D39-A7BF-FD75EAEAE79B}" type="presParOf" srcId="{3D007D41-B77F-479D-850B-87DB415096E1}" destId="{0A3ECEAD-19DA-49D5-B370-02821EB9C6DA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FCE4731-4423-415C-A0DA-CDC485AED312}" type="doc">
      <dgm:prSet loTypeId="urn:diagrams.loki3.com/Bracket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785BBC3-1FFA-4225-89AF-F8FD250FB100}">
      <dgm:prSet phldrT="[Text]" custT="1"/>
      <dgm:spPr/>
      <dgm:t>
        <a:bodyPr/>
        <a:lstStyle/>
        <a:p>
          <a:r>
            <a:rPr lang="en-US" sz="2400" dirty="0"/>
            <a:t>Opinions </a:t>
          </a:r>
          <a:r>
            <a:rPr lang="en-US" sz="2400" dirty="0" err="1"/>
            <a:t>ou</a:t>
          </a:r>
          <a:r>
            <a:rPr lang="en-US" sz="2400" dirty="0"/>
            <a:t> </a:t>
          </a:r>
          <a:r>
            <a:rPr lang="en-US" sz="2400" dirty="0" err="1"/>
            <a:t>pratiques</a:t>
          </a:r>
          <a:r>
            <a:rPr lang="en-US" sz="2400" dirty="0"/>
            <a:t> </a:t>
          </a:r>
          <a:r>
            <a:rPr lang="en-US" sz="2400" dirty="0" err="1"/>
            <a:t>partagées</a:t>
          </a:r>
          <a:endParaRPr lang="en-US" sz="2400" dirty="0"/>
        </a:p>
      </dgm:t>
    </dgm:pt>
    <dgm:pt modelId="{C4609B93-F4AA-4278-AFBF-01AA61523226}" type="parTrans" cxnId="{A3774BCD-DFB1-404F-A69D-7826E73B0242}">
      <dgm:prSet/>
      <dgm:spPr/>
      <dgm:t>
        <a:bodyPr/>
        <a:lstStyle/>
        <a:p>
          <a:endParaRPr lang="en-US"/>
        </a:p>
      </dgm:t>
    </dgm:pt>
    <dgm:pt modelId="{27A59EF8-0A07-450B-BD28-E06F6F140456}" type="sibTrans" cxnId="{A3774BCD-DFB1-404F-A69D-7826E73B0242}">
      <dgm:prSet/>
      <dgm:spPr/>
      <dgm:t>
        <a:bodyPr/>
        <a:lstStyle/>
        <a:p>
          <a:endParaRPr lang="en-US"/>
        </a:p>
      </dgm:t>
    </dgm:pt>
    <dgm:pt modelId="{319ABC4A-A5E6-4F2A-924D-21BF578882FC}">
      <dgm:prSet phldrT="[Text]" custT="1"/>
      <dgm:spPr/>
      <dgm:t>
        <a:bodyPr/>
        <a:lstStyle/>
        <a:p>
          <a:r>
            <a:rPr lang="en-US" sz="2000"/>
            <a:t>Les étudiants apprennent bien:</a:t>
          </a:r>
          <a:endParaRPr lang="en-US" sz="2000" dirty="0"/>
        </a:p>
      </dgm:t>
    </dgm:pt>
    <dgm:pt modelId="{5D25D9A1-336D-4992-9C0C-C2284F1E2E7F}" type="parTrans" cxnId="{1EE5D39A-B194-4D1B-BC69-AEE233E1FD38}">
      <dgm:prSet/>
      <dgm:spPr/>
      <dgm:t>
        <a:bodyPr/>
        <a:lstStyle/>
        <a:p>
          <a:endParaRPr lang="en-US"/>
        </a:p>
      </dgm:t>
    </dgm:pt>
    <dgm:pt modelId="{683E8D8B-F98E-44C9-8EC3-2748AFCDF53A}" type="sibTrans" cxnId="{1EE5D39A-B194-4D1B-BC69-AEE233E1FD38}">
      <dgm:prSet/>
      <dgm:spPr/>
      <dgm:t>
        <a:bodyPr/>
        <a:lstStyle/>
        <a:p>
          <a:endParaRPr lang="en-US"/>
        </a:p>
      </dgm:t>
    </dgm:pt>
    <dgm:pt modelId="{A6FD0E22-0A88-4D53-ADF4-C07C2BA0BA77}">
      <dgm:prSet phldrT="[Text]" custT="1"/>
      <dgm:spPr/>
      <dgm:t>
        <a:bodyPr/>
        <a:lstStyle/>
        <a:p>
          <a:r>
            <a:rPr lang="en-US" sz="2400" dirty="0"/>
            <a:t>Opinions </a:t>
          </a:r>
          <a:r>
            <a:rPr lang="en-US" sz="2400" dirty="0" err="1"/>
            <a:t>ou</a:t>
          </a:r>
          <a:r>
            <a:rPr lang="en-US" sz="2400" dirty="0"/>
            <a:t> </a:t>
          </a:r>
          <a:r>
            <a:rPr lang="en-US" sz="2400" dirty="0" err="1"/>
            <a:t>pratiques</a:t>
          </a:r>
          <a:r>
            <a:rPr lang="en-US" sz="2400" dirty="0"/>
            <a:t> </a:t>
          </a:r>
          <a:r>
            <a:rPr lang="en-US" sz="2400" dirty="0" err="1"/>
            <a:t>diverses</a:t>
          </a:r>
          <a:endParaRPr lang="en-US" sz="2400" dirty="0"/>
        </a:p>
      </dgm:t>
    </dgm:pt>
    <dgm:pt modelId="{7BBAAC70-42A5-4405-BBAD-A2AC6779A25E}" type="parTrans" cxnId="{4168197C-6B7D-40FD-B4BF-B309C852205A}">
      <dgm:prSet/>
      <dgm:spPr/>
      <dgm:t>
        <a:bodyPr/>
        <a:lstStyle/>
        <a:p>
          <a:endParaRPr lang="en-US"/>
        </a:p>
      </dgm:t>
    </dgm:pt>
    <dgm:pt modelId="{3ACDA27A-376C-40B2-A7EB-A88A34E64474}" type="sibTrans" cxnId="{4168197C-6B7D-40FD-B4BF-B309C852205A}">
      <dgm:prSet/>
      <dgm:spPr/>
      <dgm:t>
        <a:bodyPr/>
        <a:lstStyle/>
        <a:p>
          <a:endParaRPr lang="en-US"/>
        </a:p>
      </dgm:t>
    </dgm:pt>
    <dgm:pt modelId="{07C84C76-C22A-45D1-9096-71C2E3CFA3A1}">
      <dgm:prSet phldrT="[Text]" custT="1"/>
      <dgm:spPr/>
      <dgm:t>
        <a:bodyPr/>
        <a:lstStyle/>
        <a:p>
          <a:r>
            <a:rPr lang="fr-FR" sz="2000" dirty="0"/>
            <a:t>L'exposition est la meilleure façon de présenter la leçon</a:t>
          </a:r>
          <a:endParaRPr lang="en-US" sz="2000" dirty="0"/>
        </a:p>
      </dgm:t>
    </dgm:pt>
    <dgm:pt modelId="{4D5A5E49-F016-4FC5-A823-B8D544C9C3EC}" type="parTrans" cxnId="{8424425A-1870-4530-ACC2-F2E38D6308F3}">
      <dgm:prSet/>
      <dgm:spPr/>
      <dgm:t>
        <a:bodyPr/>
        <a:lstStyle/>
        <a:p>
          <a:endParaRPr lang="en-US"/>
        </a:p>
      </dgm:t>
    </dgm:pt>
    <dgm:pt modelId="{9494828D-2EA2-4296-849F-2E07F3C4F84F}" type="sibTrans" cxnId="{8424425A-1870-4530-ACC2-F2E38D6308F3}">
      <dgm:prSet/>
      <dgm:spPr/>
      <dgm:t>
        <a:bodyPr/>
        <a:lstStyle/>
        <a:p>
          <a:endParaRPr lang="en-US"/>
        </a:p>
      </dgm:t>
    </dgm:pt>
    <dgm:pt modelId="{DD29224B-66E5-4BCD-8D00-1469E95E35AA}">
      <dgm:prSet custT="1"/>
      <dgm:spPr/>
      <dgm:t>
        <a:bodyPr/>
        <a:lstStyle/>
        <a:p>
          <a:r>
            <a:rPr lang="fr-FR" sz="2000" dirty="0"/>
            <a:t>Grâce à des exercices pratiques</a:t>
          </a:r>
          <a:endParaRPr lang="en-US" sz="2000" dirty="0"/>
        </a:p>
      </dgm:t>
    </dgm:pt>
    <dgm:pt modelId="{BB0945CB-E13A-4F6E-B861-4B97E32D38EA}" type="parTrans" cxnId="{8EE25B40-9C22-433F-927C-46076A7CE6D6}">
      <dgm:prSet/>
      <dgm:spPr/>
      <dgm:t>
        <a:bodyPr/>
        <a:lstStyle/>
        <a:p>
          <a:endParaRPr lang="en-US"/>
        </a:p>
      </dgm:t>
    </dgm:pt>
    <dgm:pt modelId="{01DA4E12-775F-46F0-9FAC-9E3A8844DC77}" type="sibTrans" cxnId="{8EE25B40-9C22-433F-927C-46076A7CE6D6}">
      <dgm:prSet/>
      <dgm:spPr/>
      <dgm:t>
        <a:bodyPr/>
        <a:lstStyle/>
        <a:p>
          <a:endParaRPr lang="en-US"/>
        </a:p>
      </dgm:t>
    </dgm:pt>
    <dgm:pt modelId="{78F759A1-0258-4C89-BB02-3CEAB7C829BD}">
      <dgm:prSet custT="1"/>
      <dgm:spPr/>
      <dgm:t>
        <a:bodyPr/>
        <a:lstStyle/>
        <a:p>
          <a:r>
            <a:rPr lang="fr-FR" sz="2000" dirty="0"/>
            <a:t>Par les pairs et dans les discussions de groupe</a:t>
          </a:r>
          <a:endParaRPr lang="en-US" sz="2000" dirty="0"/>
        </a:p>
      </dgm:t>
    </dgm:pt>
    <dgm:pt modelId="{CA2C6FAF-222E-4977-8484-A794CFBFAFAD}" type="parTrans" cxnId="{9F331CD4-A85E-40FF-A7BB-65761E8452C8}">
      <dgm:prSet/>
      <dgm:spPr/>
      <dgm:t>
        <a:bodyPr/>
        <a:lstStyle/>
        <a:p>
          <a:endParaRPr lang="en-US"/>
        </a:p>
      </dgm:t>
    </dgm:pt>
    <dgm:pt modelId="{42D78C70-0928-49EA-97E2-239BD3ECDE08}" type="sibTrans" cxnId="{9F331CD4-A85E-40FF-A7BB-65761E8452C8}">
      <dgm:prSet/>
      <dgm:spPr/>
      <dgm:t>
        <a:bodyPr/>
        <a:lstStyle/>
        <a:p>
          <a:endParaRPr lang="en-US"/>
        </a:p>
      </dgm:t>
    </dgm:pt>
    <dgm:pt modelId="{3F30DFD9-E205-46FE-896B-D3D2819D2237}">
      <dgm:prSet custT="1"/>
      <dgm:spPr/>
      <dgm:t>
        <a:bodyPr/>
        <a:lstStyle/>
        <a:p>
          <a:r>
            <a:rPr lang="en-US" sz="2000" dirty="0"/>
            <a:t>L'enseignant:</a:t>
          </a:r>
        </a:p>
      </dgm:t>
    </dgm:pt>
    <dgm:pt modelId="{AA193DC0-1C3C-4220-BFE1-664F1C1D106D}" type="parTrans" cxnId="{86DC2DBE-06C0-46BC-94F3-747F559C6AEF}">
      <dgm:prSet/>
      <dgm:spPr/>
      <dgm:t>
        <a:bodyPr/>
        <a:lstStyle/>
        <a:p>
          <a:endParaRPr lang="en-US"/>
        </a:p>
      </dgm:t>
    </dgm:pt>
    <dgm:pt modelId="{755567DF-3EAD-4343-A3E8-008BD56447FE}" type="sibTrans" cxnId="{86DC2DBE-06C0-46BC-94F3-747F559C6AEF}">
      <dgm:prSet/>
      <dgm:spPr/>
      <dgm:t>
        <a:bodyPr/>
        <a:lstStyle/>
        <a:p>
          <a:endParaRPr lang="en-US"/>
        </a:p>
      </dgm:t>
    </dgm:pt>
    <dgm:pt modelId="{114BE1EC-ECEB-4278-B0DC-85F03B12AD79}">
      <dgm:prSet custT="1"/>
      <dgm:spPr/>
      <dgm:t>
        <a:bodyPr/>
        <a:lstStyle/>
        <a:p>
          <a:r>
            <a:rPr lang="fr-FR" sz="2000" dirty="0"/>
            <a:t>Est un guide et apprend avec les étudiants</a:t>
          </a:r>
          <a:endParaRPr lang="en-US" sz="2000" dirty="0"/>
        </a:p>
      </dgm:t>
    </dgm:pt>
    <dgm:pt modelId="{9B48AEC7-073C-4A83-B4C4-C1C32A88FF71}" type="parTrans" cxnId="{AE5DE6B8-4E32-4F55-8E9C-C5EA2A895411}">
      <dgm:prSet/>
      <dgm:spPr/>
      <dgm:t>
        <a:bodyPr/>
        <a:lstStyle/>
        <a:p>
          <a:endParaRPr lang="en-US"/>
        </a:p>
      </dgm:t>
    </dgm:pt>
    <dgm:pt modelId="{CBB2E5AD-C970-4348-B2BB-F45CFB8D6A77}" type="sibTrans" cxnId="{AE5DE6B8-4E32-4F55-8E9C-C5EA2A895411}">
      <dgm:prSet/>
      <dgm:spPr/>
      <dgm:t>
        <a:bodyPr/>
        <a:lstStyle/>
        <a:p>
          <a:endParaRPr lang="en-US"/>
        </a:p>
      </dgm:t>
    </dgm:pt>
    <dgm:pt modelId="{2E0B9BD3-3358-4A75-B385-2AE9C808EC2C}">
      <dgm:prSet custT="1"/>
      <dgm:spPr/>
      <dgm:t>
        <a:bodyPr/>
        <a:lstStyle/>
        <a:p>
          <a:r>
            <a:rPr lang="fr-FR" sz="2000" dirty="0"/>
            <a:t>Encourage le suivi parental à la maison</a:t>
          </a:r>
          <a:endParaRPr lang="en-US" sz="2000" dirty="0"/>
        </a:p>
      </dgm:t>
    </dgm:pt>
    <dgm:pt modelId="{F37C13CA-FE07-4AEB-8E5A-B85FC8CC7CE5}" type="parTrans" cxnId="{5CE01616-8F7C-4296-BEF9-A37D9E33984E}">
      <dgm:prSet/>
      <dgm:spPr/>
      <dgm:t>
        <a:bodyPr/>
        <a:lstStyle/>
        <a:p>
          <a:endParaRPr lang="en-US"/>
        </a:p>
      </dgm:t>
    </dgm:pt>
    <dgm:pt modelId="{C94BFB94-1C98-4747-A031-888BB8563606}" type="sibTrans" cxnId="{5CE01616-8F7C-4296-BEF9-A37D9E33984E}">
      <dgm:prSet/>
      <dgm:spPr/>
      <dgm:t>
        <a:bodyPr/>
        <a:lstStyle/>
        <a:p>
          <a:endParaRPr lang="en-US"/>
        </a:p>
      </dgm:t>
    </dgm:pt>
    <dgm:pt modelId="{51AA7D75-52B9-4E27-B0DA-0B27FE959C3A}">
      <dgm:prSet custT="1"/>
      <dgm:spPr/>
      <dgm:t>
        <a:bodyPr/>
        <a:lstStyle/>
        <a:p>
          <a:r>
            <a:rPr lang="fr-FR" sz="2000" dirty="0"/>
            <a:t>Sait exactement ce qu'une leçon contiendra</a:t>
          </a:r>
          <a:endParaRPr lang="en-US" sz="2000" dirty="0"/>
        </a:p>
      </dgm:t>
    </dgm:pt>
    <dgm:pt modelId="{BBF8432B-DA86-4173-82B7-7B689921382B}" type="parTrans" cxnId="{CD18199A-C6FC-4AD7-8E6C-1A0E51B0AA1E}">
      <dgm:prSet/>
      <dgm:spPr/>
      <dgm:t>
        <a:bodyPr/>
        <a:lstStyle/>
        <a:p>
          <a:endParaRPr lang="en-US"/>
        </a:p>
      </dgm:t>
    </dgm:pt>
    <dgm:pt modelId="{24D55AA4-449B-4DD7-9DB3-38602B2634F7}" type="sibTrans" cxnId="{CD18199A-C6FC-4AD7-8E6C-1A0E51B0AA1E}">
      <dgm:prSet/>
      <dgm:spPr/>
      <dgm:t>
        <a:bodyPr/>
        <a:lstStyle/>
        <a:p>
          <a:endParaRPr lang="en-US"/>
        </a:p>
      </dgm:t>
    </dgm:pt>
    <dgm:pt modelId="{70969C10-AFC3-4C1C-8F9C-7EB18999F347}">
      <dgm:prSet custT="1"/>
      <dgm:spPr/>
      <dgm:t>
        <a:bodyPr/>
        <a:lstStyle/>
        <a:p>
          <a:r>
            <a:rPr lang="fr-FR" sz="2000" dirty="0"/>
            <a:t>Fait des efforts pour engager les élèves de multiples façons</a:t>
          </a:r>
          <a:endParaRPr lang="en-US" sz="2000" dirty="0"/>
        </a:p>
      </dgm:t>
    </dgm:pt>
    <dgm:pt modelId="{5CD2115B-6AD7-4B50-9C87-BAB90BA6C875}" type="parTrans" cxnId="{FC557F15-0256-493A-94CE-45344CD6D43E}">
      <dgm:prSet/>
      <dgm:spPr/>
      <dgm:t>
        <a:bodyPr/>
        <a:lstStyle/>
        <a:p>
          <a:endParaRPr lang="en-US"/>
        </a:p>
      </dgm:t>
    </dgm:pt>
    <dgm:pt modelId="{A5670F67-C8CE-4214-9F13-A91D5C35F584}" type="sibTrans" cxnId="{FC557F15-0256-493A-94CE-45344CD6D43E}">
      <dgm:prSet/>
      <dgm:spPr/>
      <dgm:t>
        <a:bodyPr/>
        <a:lstStyle/>
        <a:p>
          <a:endParaRPr lang="en-US"/>
        </a:p>
      </dgm:t>
    </dgm:pt>
    <dgm:pt modelId="{2C906DB9-18D4-4E2F-8DE6-8FB59D9073C0}">
      <dgm:prSet custT="1"/>
      <dgm:spPr/>
      <dgm:t>
        <a:bodyPr/>
        <a:lstStyle/>
        <a:p>
          <a:r>
            <a:rPr lang="fr-FR" sz="2000" dirty="0"/>
            <a:t>Utilisation de toute la classe / instruction individualisée</a:t>
          </a:r>
          <a:endParaRPr lang="en-US" sz="2000" dirty="0"/>
        </a:p>
      </dgm:t>
    </dgm:pt>
    <dgm:pt modelId="{7977079A-0F96-4B50-B40E-52582576379A}" type="parTrans" cxnId="{8C7B2379-0B97-4B32-BB96-A0F484FD55E6}">
      <dgm:prSet/>
      <dgm:spPr/>
      <dgm:t>
        <a:bodyPr/>
        <a:lstStyle/>
        <a:p>
          <a:endParaRPr lang="en-US"/>
        </a:p>
      </dgm:t>
    </dgm:pt>
    <dgm:pt modelId="{B5FDC2CB-8DF8-4D44-8101-4F257C5CFEB0}" type="sibTrans" cxnId="{8C7B2379-0B97-4B32-BB96-A0F484FD55E6}">
      <dgm:prSet/>
      <dgm:spPr/>
      <dgm:t>
        <a:bodyPr/>
        <a:lstStyle/>
        <a:p>
          <a:endParaRPr lang="en-US"/>
        </a:p>
      </dgm:t>
    </dgm:pt>
    <dgm:pt modelId="{902C0EC3-6212-4F54-BD43-2501AABAD24D}">
      <dgm:prSet custT="1"/>
      <dgm:spPr/>
      <dgm:t>
        <a:bodyPr/>
        <a:lstStyle/>
        <a:p>
          <a:r>
            <a:rPr lang="fr-FR" sz="2000" dirty="0"/>
            <a:t>Étendue de l'autonomie des étudiants pour l'apprentissage</a:t>
          </a:r>
          <a:endParaRPr lang="en-US" sz="2000" dirty="0"/>
        </a:p>
      </dgm:t>
    </dgm:pt>
    <dgm:pt modelId="{6276E577-9D88-41AA-8ECF-1AF89A94DB07}" type="parTrans" cxnId="{D1E7334B-438A-44A3-A201-52FD9FB9B1E5}">
      <dgm:prSet/>
      <dgm:spPr/>
      <dgm:t>
        <a:bodyPr/>
        <a:lstStyle/>
        <a:p>
          <a:endParaRPr lang="en-US"/>
        </a:p>
      </dgm:t>
    </dgm:pt>
    <dgm:pt modelId="{D52037B1-DE7D-44B9-BFC9-E84925FB2C1E}" type="sibTrans" cxnId="{D1E7334B-438A-44A3-A201-52FD9FB9B1E5}">
      <dgm:prSet/>
      <dgm:spPr/>
      <dgm:t>
        <a:bodyPr/>
        <a:lstStyle/>
        <a:p>
          <a:endParaRPr lang="en-US"/>
        </a:p>
      </dgm:t>
    </dgm:pt>
    <dgm:pt modelId="{AA09264C-4ED9-45FB-8537-0D95205F3AD5}">
      <dgm:prSet custT="1"/>
      <dgm:spPr/>
      <dgm:t>
        <a:bodyPr/>
        <a:lstStyle/>
        <a:p>
          <a:r>
            <a:rPr lang="fr-FR" sz="2000" dirty="0"/>
            <a:t>L'enseignant comme source principale de connaissances</a:t>
          </a:r>
          <a:endParaRPr lang="en-US" sz="2000" dirty="0"/>
        </a:p>
      </dgm:t>
    </dgm:pt>
    <dgm:pt modelId="{35A85E1B-5FA0-4F6B-AC69-1463C256671C}" type="parTrans" cxnId="{005FA539-693D-442E-8B73-B758208ADE80}">
      <dgm:prSet/>
      <dgm:spPr/>
      <dgm:t>
        <a:bodyPr/>
        <a:lstStyle/>
        <a:p>
          <a:endParaRPr lang="en-US"/>
        </a:p>
      </dgm:t>
    </dgm:pt>
    <dgm:pt modelId="{5A0ED412-4B62-40B3-993D-379C241977FD}" type="sibTrans" cxnId="{005FA539-693D-442E-8B73-B758208ADE80}">
      <dgm:prSet/>
      <dgm:spPr/>
      <dgm:t>
        <a:bodyPr/>
        <a:lstStyle/>
        <a:p>
          <a:endParaRPr lang="en-US"/>
        </a:p>
      </dgm:t>
    </dgm:pt>
    <dgm:pt modelId="{E3DAB2EB-6DDD-40DB-A608-E3157D5770A1}">
      <dgm:prSet custT="1"/>
      <dgm:spPr/>
      <dgm:t>
        <a:bodyPr/>
        <a:lstStyle/>
        <a:p>
          <a:r>
            <a:rPr lang="fr-FR" sz="2000" dirty="0"/>
            <a:t>Les manuels scolaires comme ressource principale pour l'enseignement</a:t>
          </a:r>
          <a:endParaRPr lang="en-US" sz="2000" dirty="0"/>
        </a:p>
      </dgm:t>
    </dgm:pt>
    <dgm:pt modelId="{B73EFD96-8F2F-4977-80EE-46FC5C680268}" type="parTrans" cxnId="{F7708398-2DBC-4F32-BCD7-B6B5D94905C0}">
      <dgm:prSet/>
      <dgm:spPr/>
      <dgm:t>
        <a:bodyPr/>
        <a:lstStyle/>
        <a:p>
          <a:endParaRPr lang="en-US"/>
        </a:p>
      </dgm:t>
    </dgm:pt>
    <dgm:pt modelId="{E1B19B22-81EA-4B28-850A-EDF15DD1AA77}" type="sibTrans" cxnId="{F7708398-2DBC-4F32-BCD7-B6B5D94905C0}">
      <dgm:prSet/>
      <dgm:spPr/>
      <dgm:t>
        <a:bodyPr/>
        <a:lstStyle/>
        <a:p>
          <a:endParaRPr lang="en-US"/>
        </a:p>
      </dgm:t>
    </dgm:pt>
    <dgm:pt modelId="{222171E5-F508-42E4-9856-F01D4237363C}" type="pres">
      <dgm:prSet presAssocID="{DFCE4731-4423-415C-A0DA-CDC485AED31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6DF2AE-67B8-47AB-B406-940460FFA5B2}" type="pres">
      <dgm:prSet presAssocID="{C785BBC3-1FFA-4225-89AF-F8FD250FB100}" presName="linNode" presStyleCnt="0"/>
      <dgm:spPr/>
    </dgm:pt>
    <dgm:pt modelId="{13E953E2-FC77-4158-9FF9-04CD91A13544}" type="pres">
      <dgm:prSet presAssocID="{C785BBC3-1FFA-4225-89AF-F8FD250FB100}" presName="parTx" presStyleLbl="revTx" presStyleIdx="0" presStyleCnt="2" custScaleX="10054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A86D5E-58DA-4B31-8B51-9950AAD0EBCA}" type="pres">
      <dgm:prSet presAssocID="{C785BBC3-1FFA-4225-89AF-F8FD250FB100}" presName="bracket" presStyleLbl="parChTrans1D1" presStyleIdx="0" presStyleCnt="2"/>
      <dgm:spPr/>
    </dgm:pt>
    <dgm:pt modelId="{A9FABD45-3CEB-485A-A7B9-BB968D7138FF}" type="pres">
      <dgm:prSet presAssocID="{C785BBC3-1FFA-4225-89AF-F8FD250FB100}" presName="spH" presStyleCnt="0"/>
      <dgm:spPr/>
    </dgm:pt>
    <dgm:pt modelId="{F4515653-E4C6-485C-A24D-02B511C90F2B}" type="pres">
      <dgm:prSet presAssocID="{C785BBC3-1FFA-4225-89AF-F8FD250FB100}" presName="desTx" presStyleLbl="node1" presStyleIdx="0" presStyleCnt="2" custScaleX="1053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85271F-937C-4F86-A479-B18AADE9D7BC}" type="pres">
      <dgm:prSet presAssocID="{27A59EF8-0A07-450B-BD28-E06F6F140456}" presName="spV" presStyleCnt="0"/>
      <dgm:spPr/>
    </dgm:pt>
    <dgm:pt modelId="{32A9277C-DABF-4349-9639-9BACFDD10287}" type="pres">
      <dgm:prSet presAssocID="{A6FD0E22-0A88-4D53-ADF4-C07C2BA0BA77}" presName="linNode" presStyleCnt="0"/>
      <dgm:spPr/>
    </dgm:pt>
    <dgm:pt modelId="{407FA6A8-08DD-4B4E-B13E-4A9B13F04A2A}" type="pres">
      <dgm:prSet presAssocID="{A6FD0E22-0A88-4D53-ADF4-C07C2BA0BA77}" presName="parTx" presStyleLbl="revTx" presStyleIdx="1" presStyleCnt="2" custScaleX="91423" custLinFactX="-8021" custLinFactNeighborX="-100000" custLinFactNeighborY="-252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3ABD64-BD34-4D02-A197-2618721ECBD3}" type="pres">
      <dgm:prSet presAssocID="{A6FD0E22-0A88-4D53-ADF4-C07C2BA0BA77}" presName="bracket" presStyleLbl="parChTrans1D1" presStyleIdx="1" presStyleCnt="2"/>
      <dgm:spPr>
        <a:ln>
          <a:solidFill>
            <a:srgbClr val="7030A0"/>
          </a:solidFill>
        </a:ln>
      </dgm:spPr>
    </dgm:pt>
    <dgm:pt modelId="{5CEE0064-3BD1-4B03-9ACB-629D65993E12}" type="pres">
      <dgm:prSet presAssocID="{A6FD0E22-0A88-4D53-ADF4-C07C2BA0BA77}" presName="spH" presStyleCnt="0"/>
      <dgm:spPr/>
    </dgm:pt>
    <dgm:pt modelId="{A714CA59-A21C-40FF-BBF4-212327D82EE5}" type="pres">
      <dgm:prSet presAssocID="{A6FD0E22-0A88-4D53-ADF4-C07C2BA0BA77}" presName="desTx" presStyleLbl="node1" presStyleIdx="1" presStyleCnt="2" custScaleX="1053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774BCD-DFB1-404F-A69D-7826E73B0242}" srcId="{DFCE4731-4423-415C-A0DA-CDC485AED312}" destId="{C785BBC3-1FFA-4225-89AF-F8FD250FB100}" srcOrd="0" destOrd="0" parTransId="{C4609B93-F4AA-4278-AFBF-01AA61523226}" sibTransId="{27A59EF8-0A07-450B-BD28-E06F6F140456}"/>
    <dgm:cxn modelId="{2E16989C-AB67-47C5-9D30-876CFEC1C741}" type="presOf" srcId="{2C906DB9-18D4-4E2F-8DE6-8FB59D9073C0}" destId="{A714CA59-A21C-40FF-BBF4-212327D82EE5}" srcOrd="0" destOrd="1" presId="urn:diagrams.loki3.com/BracketList"/>
    <dgm:cxn modelId="{8DB5C9CE-3C76-4EDD-AEFD-40C00877F84A}" type="presOf" srcId="{3F30DFD9-E205-46FE-896B-D3D2819D2237}" destId="{F4515653-E4C6-485C-A24D-02B511C90F2B}" srcOrd="0" destOrd="3" presId="urn:diagrams.loki3.com/BracketList"/>
    <dgm:cxn modelId="{1D305EBB-807B-49ED-A6D0-B904D8F16EFF}" type="presOf" srcId="{A6FD0E22-0A88-4D53-ADF4-C07C2BA0BA77}" destId="{407FA6A8-08DD-4B4E-B13E-4A9B13F04A2A}" srcOrd="0" destOrd="0" presId="urn:diagrams.loki3.com/BracketList"/>
    <dgm:cxn modelId="{D19B1ACE-5972-4F7A-AC84-9B9E22E7D12A}" type="presOf" srcId="{E3DAB2EB-6DDD-40DB-A608-E3157D5770A1}" destId="{A714CA59-A21C-40FF-BBF4-212327D82EE5}" srcOrd="0" destOrd="4" presId="urn:diagrams.loki3.com/BracketList"/>
    <dgm:cxn modelId="{FCE1A31D-5A81-428E-8020-BFEA8E13DAFE}" type="presOf" srcId="{114BE1EC-ECEB-4278-B0DC-85F03B12AD79}" destId="{F4515653-E4C6-485C-A24D-02B511C90F2B}" srcOrd="0" destOrd="4" presId="urn:diagrams.loki3.com/BracketList"/>
    <dgm:cxn modelId="{5CE01616-8F7C-4296-BEF9-A37D9E33984E}" srcId="{3F30DFD9-E205-46FE-896B-D3D2819D2237}" destId="{2E0B9BD3-3358-4A75-B385-2AE9C808EC2C}" srcOrd="1" destOrd="0" parTransId="{F37C13CA-FE07-4AEB-8E5A-B85FC8CC7CE5}" sibTransId="{C94BFB94-1C98-4747-A031-888BB8563606}"/>
    <dgm:cxn modelId="{EA0F53E0-1E95-4742-963A-C908AA98C2F0}" type="presOf" srcId="{70969C10-AFC3-4C1C-8F9C-7EB18999F347}" destId="{F4515653-E4C6-485C-A24D-02B511C90F2B}" srcOrd="0" destOrd="7" presId="urn:diagrams.loki3.com/BracketList"/>
    <dgm:cxn modelId="{4168197C-6B7D-40FD-B4BF-B309C852205A}" srcId="{DFCE4731-4423-415C-A0DA-CDC485AED312}" destId="{A6FD0E22-0A88-4D53-ADF4-C07C2BA0BA77}" srcOrd="1" destOrd="0" parTransId="{7BBAAC70-42A5-4405-BBAD-A2AC6779A25E}" sibTransId="{3ACDA27A-376C-40B2-A7EB-A88A34E64474}"/>
    <dgm:cxn modelId="{829BB0E3-1F62-456A-876C-F1451B46BFC7}" type="presOf" srcId="{07C84C76-C22A-45D1-9096-71C2E3CFA3A1}" destId="{A714CA59-A21C-40FF-BBF4-212327D82EE5}" srcOrd="0" destOrd="0" presId="urn:diagrams.loki3.com/BracketList"/>
    <dgm:cxn modelId="{4B501D8B-7093-46E1-8738-8805D5B8F6C8}" type="presOf" srcId="{2E0B9BD3-3358-4A75-B385-2AE9C808EC2C}" destId="{F4515653-E4C6-485C-A24D-02B511C90F2B}" srcOrd="0" destOrd="5" presId="urn:diagrams.loki3.com/BracketList"/>
    <dgm:cxn modelId="{BB73F4D0-4CEF-45F5-B0C8-F64BCF78E6C0}" type="presOf" srcId="{C785BBC3-1FFA-4225-89AF-F8FD250FB100}" destId="{13E953E2-FC77-4158-9FF9-04CD91A13544}" srcOrd="0" destOrd="0" presId="urn:diagrams.loki3.com/BracketList"/>
    <dgm:cxn modelId="{D6A0A9DF-1AE0-4D03-8C8A-F22D8E63A8E0}" type="presOf" srcId="{DFCE4731-4423-415C-A0DA-CDC485AED312}" destId="{222171E5-F508-42E4-9856-F01D4237363C}" srcOrd="0" destOrd="0" presId="urn:diagrams.loki3.com/BracketList"/>
    <dgm:cxn modelId="{1EE5D39A-B194-4D1B-BC69-AEE233E1FD38}" srcId="{C785BBC3-1FFA-4225-89AF-F8FD250FB100}" destId="{319ABC4A-A5E6-4F2A-924D-21BF578882FC}" srcOrd="0" destOrd="0" parTransId="{5D25D9A1-336D-4992-9C0C-C2284F1E2E7F}" sibTransId="{683E8D8B-F98E-44C9-8EC3-2748AFCDF53A}"/>
    <dgm:cxn modelId="{005FA539-693D-442E-8B73-B758208ADE80}" srcId="{A6FD0E22-0A88-4D53-ADF4-C07C2BA0BA77}" destId="{AA09264C-4ED9-45FB-8537-0D95205F3AD5}" srcOrd="3" destOrd="0" parTransId="{35A85E1B-5FA0-4F6B-AC69-1463C256671C}" sibTransId="{5A0ED412-4B62-40B3-993D-379C241977FD}"/>
    <dgm:cxn modelId="{CD18199A-C6FC-4AD7-8E6C-1A0E51B0AA1E}" srcId="{3F30DFD9-E205-46FE-896B-D3D2819D2237}" destId="{51AA7D75-52B9-4E27-B0DA-0B27FE959C3A}" srcOrd="2" destOrd="0" parTransId="{BBF8432B-DA86-4173-82B7-7B689921382B}" sibTransId="{24D55AA4-449B-4DD7-9DB3-38602B2634F7}"/>
    <dgm:cxn modelId="{C437E94A-F72B-4FE7-9F3F-F6EF0E3DDD76}" type="presOf" srcId="{319ABC4A-A5E6-4F2A-924D-21BF578882FC}" destId="{F4515653-E4C6-485C-A24D-02B511C90F2B}" srcOrd="0" destOrd="0" presId="urn:diagrams.loki3.com/BracketList"/>
    <dgm:cxn modelId="{8C7B2379-0B97-4B32-BB96-A0F484FD55E6}" srcId="{A6FD0E22-0A88-4D53-ADF4-C07C2BA0BA77}" destId="{2C906DB9-18D4-4E2F-8DE6-8FB59D9073C0}" srcOrd="1" destOrd="0" parTransId="{7977079A-0F96-4B50-B40E-52582576379A}" sibTransId="{B5FDC2CB-8DF8-4D44-8101-4F257C5CFEB0}"/>
    <dgm:cxn modelId="{0EE72CF7-5205-442E-A6B9-8414A271DCBA}" type="presOf" srcId="{902C0EC3-6212-4F54-BD43-2501AABAD24D}" destId="{A714CA59-A21C-40FF-BBF4-212327D82EE5}" srcOrd="0" destOrd="2" presId="urn:diagrams.loki3.com/BracketList"/>
    <dgm:cxn modelId="{FC557F15-0256-493A-94CE-45344CD6D43E}" srcId="{3F30DFD9-E205-46FE-896B-D3D2819D2237}" destId="{70969C10-AFC3-4C1C-8F9C-7EB18999F347}" srcOrd="3" destOrd="0" parTransId="{5CD2115B-6AD7-4B50-9C87-BAB90BA6C875}" sibTransId="{A5670F67-C8CE-4214-9F13-A91D5C35F584}"/>
    <dgm:cxn modelId="{9AECA98B-BD87-47AA-9CC1-EC9CD4D9C911}" type="presOf" srcId="{51AA7D75-52B9-4E27-B0DA-0B27FE959C3A}" destId="{F4515653-E4C6-485C-A24D-02B511C90F2B}" srcOrd="0" destOrd="6" presId="urn:diagrams.loki3.com/BracketList"/>
    <dgm:cxn modelId="{9F331CD4-A85E-40FF-A7BB-65761E8452C8}" srcId="{319ABC4A-A5E6-4F2A-924D-21BF578882FC}" destId="{78F759A1-0258-4C89-BB02-3CEAB7C829BD}" srcOrd="1" destOrd="0" parTransId="{CA2C6FAF-222E-4977-8484-A794CFBFAFAD}" sibTransId="{42D78C70-0928-49EA-97E2-239BD3ECDE08}"/>
    <dgm:cxn modelId="{8424425A-1870-4530-ACC2-F2E38D6308F3}" srcId="{A6FD0E22-0A88-4D53-ADF4-C07C2BA0BA77}" destId="{07C84C76-C22A-45D1-9096-71C2E3CFA3A1}" srcOrd="0" destOrd="0" parTransId="{4D5A5E49-F016-4FC5-A823-B8D544C9C3EC}" sibTransId="{9494828D-2EA2-4296-849F-2E07F3C4F84F}"/>
    <dgm:cxn modelId="{39698479-60A9-4FEE-A81D-F6224CF9AE4F}" type="presOf" srcId="{DD29224B-66E5-4BCD-8D00-1469E95E35AA}" destId="{F4515653-E4C6-485C-A24D-02B511C90F2B}" srcOrd="0" destOrd="1" presId="urn:diagrams.loki3.com/BracketList"/>
    <dgm:cxn modelId="{8EE25B40-9C22-433F-927C-46076A7CE6D6}" srcId="{319ABC4A-A5E6-4F2A-924D-21BF578882FC}" destId="{DD29224B-66E5-4BCD-8D00-1469E95E35AA}" srcOrd="0" destOrd="0" parTransId="{BB0945CB-E13A-4F6E-B861-4B97E32D38EA}" sibTransId="{01DA4E12-775F-46F0-9FAC-9E3A8844DC77}"/>
    <dgm:cxn modelId="{86DC2DBE-06C0-46BC-94F3-747F559C6AEF}" srcId="{C785BBC3-1FFA-4225-89AF-F8FD250FB100}" destId="{3F30DFD9-E205-46FE-896B-D3D2819D2237}" srcOrd="1" destOrd="0" parTransId="{AA193DC0-1C3C-4220-BFE1-664F1C1D106D}" sibTransId="{755567DF-3EAD-4343-A3E8-008BD56447FE}"/>
    <dgm:cxn modelId="{AE5DE6B8-4E32-4F55-8E9C-C5EA2A895411}" srcId="{3F30DFD9-E205-46FE-896B-D3D2819D2237}" destId="{114BE1EC-ECEB-4278-B0DC-85F03B12AD79}" srcOrd="0" destOrd="0" parTransId="{9B48AEC7-073C-4A83-B4C4-C1C32A88FF71}" sibTransId="{CBB2E5AD-C970-4348-B2BB-F45CFB8D6A77}"/>
    <dgm:cxn modelId="{F355D254-E082-4290-844D-3A714A380EB2}" type="presOf" srcId="{78F759A1-0258-4C89-BB02-3CEAB7C829BD}" destId="{F4515653-E4C6-485C-A24D-02B511C90F2B}" srcOrd="0" destOrd="2" presId="urn:diagrams.loki3.com/BracketList"/>
    <dgm:cxn modelId="{88F65868-9248-4F3F-80D0-79D5AE33F0F4}" type="presOf" srcId="{AA09264C-4ED9-45FB-8537-0D95205F3AD5}" destId="{A714CA59-A21C-40FF-BBF4-212327D82EE5}" srcOrd="0" destOrd="3" presId="urn:diagrams.loki3.com/BracketList"/>
    <dgm:cxn modelId="{F7708398-2DBC-4F32-BCD7-B6B5D94905C0}" srcId="{A6FD0E22-0A88-4D53-ADF4-C07C2BA0BA77}" destId="{E3DAB2EB-6DDD-40DB-A608-E3157D5770A1}" srcOrd="4" destOrd="0" parTransId="{B73EFD96-8F2F-4977-80EE-46FC5C680268}" sibTransId="{E1B19B22-81EA-4B28-850A-EDF15DD1AA77}"/>
    <dgm:cxn modelId="{D1E7334B-438A-44A3-A201-52FD9FB9B1E5}" srcId="{A6FD0E22-0A88-4D53-ADF4-C07C2BA0BA77}" destId="{902C0EC3-6212-4F54-BD43-2501AABAD24D}" srcOrd="2" destOrd="0" parTransId="{6276E577-9D88-41AA-8ECF-1AF89A94DB07}" sibTransId="{D52037B1-DE7D-44B9-BFC9-E84925FB2C1E}"/>
    <dgm:cxn modelId="{72FACD62-16D6-4EB9-9AF0-7366ADD879F0}" type="presParOf" srcId="{222171E5-F508-42E4-9856-F01D4237363C}" destId="{2A6DF2AE-67B8-47AB-B406-940460FFA5B2}" srcOrd="0" destOrd="0" presId="urn:diagrams.loki3.com/BracketList"/>
    <dgm:cxn modelId="{F9A2E3F8-8EF7-490E-9D82-4B4D54F465FF}" type="presParOf" srcId="{2A6DF2AE-67B8-47AB-B406-940460FFA5B2}" destId="{13E953E2-FC77-4158-9FF9-04CD91A13544}" srcOrd="0" destOrd="0" presId="urn:diagrams.loki3.com/BracketList"/>
    <dgm:cxn modelId="{210778F6-217C-4C7D-A116-8108969B1D5C}" type="presParOf" srcId="{2A6DF2AE-67B8-47AB-B406-940460FFA5B2}" destId="{FBA86D5E-58DA-4B31-8B51-9950AAD0EBCA}" srcOrd="1" destOrd="0" presId="urn:diagrams.loki3.com/BracketList"/>
    <dgm:cxn modelId="{1D400271-7D6A-48BC-B549-85EFD27367D4}" type="presParOf" srcId="{2A6DF2AE-67B8-47AB-B406-940460FFA5B2}" destId="{A9FABD45-3CEB-485A-A7B9-BB968D7138FF}" srcOrd="2" destOrd="0" presId="urn:diagrams.loki3.com/BracketList"/>
    <dgm:cxn modelId="{BE1EF072-69B1-49AC-936F-B7D1498D30EF}" type="presParOf" srcId="{2A6DF2AE-67B8-47AB-B406-940460FFA5B2}" destId="{F4515653-E4C6-485C-A24D-02B511C90F2B}" srcOrd="3" destOrd="0" presId="urn:diagrams.loki3.com/BracketList"/>
    <dgm:cxn modelId="{61269B67-75ED-4AE4-B4F5-D52FB56CB029}" type="presParOf" srcId="{222171E5-F508-42E4-9856-F01D4237363C}" destId="{7F85271F-937C-4F86-A479-B18AADE9D7BC}" srcOrd="1" destOrd="0" presId="urn:diagrams.loki3.com/BracketList"/>
    <dgm:cxn modelId="{573EC0D0-AC7C-4BF8-AF32-C07D90C83797}" type="presParOf" srcId="{222171E5-F508-42E4-9856-F01D4237363C}" destId="{32A9277C-DABF-4349-9639-9BACFDD10287}" srcOrd="2" destOrd="0" presId="urn:diagrams.loki3.com/BracketList"/>
    <dgm:cxn modelId="{9461F30B-F9CE-470D-B7ED-857122664B0F}" type="presParOf" srcId="{32A9277C-DABF-4349-9639-9BACFDD10287}" destId="{407FA6A8-08DD-4B4E-B13E-4A9B13F04A2A}" srcOrd="0" destOrd="0" presId="urn:diagrams.loki3.com/BracketList"/>
    <dgm:cxn modelId="{53D23626-6AB8-4D4B-8E13-D971325FB7CC}" type="presParOf" srcId="{32A9277C-DABF-4349-9639-9BACFDD10287}" destId="{113ABD64-BD34-4D02-A197-2618721ECBD3}" srcOrd="1" destOrd="0" presId="urn:diagrams.loki3.com/BracketList"/>
    <dgm:cxn modelId="{F3B66A29-DF8C-4A2C-AEBC-B15ABDEAD07D}" type="presParOf" srcId="{32A9277C-DABF-4349-9639-9BACFDD10287}" destId="{5CEE0064-3BD1-4B03-9ACB-629D65993E12}" srcOrd="2" destOrd="0" presId="urn:diagrams.loki3.com/BracketList"/>
    <dgm:cxn modelId="{66FF9F8F-3F6E-42EE-9EE0-0651D9446E34}" type="presParOf" srcId="{32A9277C-DABF-4349-9639-9BACFDD10287}" destId="{A714CA59-A21C-40FF-BBF4-212327D82EE5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6058EE-0C4D-4B3D-86FF-DE33C7D0EB1D}">
      <dsp:nvSpPr>
        <dsp:cNvPr id="0" name=""/>
        <dsp:cNvSpPr/>
      </dsp:nvSpPr>
      <dsp:spPr>
        <a:xfrm>
          <a:off x="1023" y="76198"/>
          <a:ext cx="2394272" cy="11971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/>
            <a:t>Rwanda</a:t>
          </a:r>
        </a:p>
      </dsp:txBody>
      <dsp:txXfrm>
        <a:off x="36086" y="111261"/>
        <a:ext cx="2324146" cy="1127010"/>
      </dsp:txXfrm>
    </dsp:sp>
    <dsp:sp modelId="{AD61F2CC-2EE0-4170-8746-8903F9F39A4E}">
      <dsp:nvSpPr>
        <dsp:cNvPr id="0" name=""/>
        <dsp:cNvSpPr/>
      </dsp:nvSpPr>
      <dsp:spPr>
        <a:xfrm>
          <a:off x="240450" y="1273334"/>
          <a:ext cx="239427" cy="773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3038"/>
              </a:lnTo>
              <a:lnTo>
                <a:pt x="239427" y="7730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E3A5DE-7251-47B9-A728-44ED5C89210C}">
      <dsp:nvSpPr>
        <dsp:cNvPr id="0" name=""/>
        <dsp:cNvSpPr/>
      </dsp:nvSpPr>
      <dsp:spPr>
        <a:xfrm>
          <a:off x="479877" y="1447805"/>
          <a:ext cx="1915417" cy="1197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i="0" kern="1200" dirty="0"/>
            <a:t> </a:t>
          </a:r>
          <a:r>
            <a:rPr lang="fr-FR" sz="1000" b="0" i="0" kern="1200" dirty="0"/>
            <a:t>L'UR-COE a administré pré et post-tests MS4SSA (mathématiques / sciences) en février et </a:t>
          </a:r>
          <a:r>
            <a:rPr lang="fr-FR" sz="10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mars 2018; ainsi que les questionnaires MS4SSA sur les croyances et </a:t>
          </a:r>
          <a:r>
            <a:rPr lang="fr-FR" sz="1000" b="0" i="0" kern="1200" dirty="0"/>
            <a:t>le profil des enseignants</a:t>
          </a:r>
          <a:endParaRPr lang="en-US" sz="1000" kern="1200" dirty="0"/>
        </a:p>
      </dsp:txBody>
      <dsp:txXfrm>
        <a:off x="514940" y="1482868"/>
        <a:ext cx="1845291" cy="1127010"/>
      </dsp:txXfrm>
    </dsp:sp>
    <dsp:sp modelId="{578C7562-741A-496E-8FF6-593BCF5D5B54}">
      <dsp:nvSpPr>
        <dsp:cNvPr id="0" name=""/>
        <dsp:cNvSpPr/>
      </dsp:nvSpPr>
      <dsp:spPr>
        <a:xfrm>
          <a:off x="240450" y="1273334"/>
          <a:ext cx="239427" cy="2297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97029"/>
              </a:lnTo>
              <a:lnTo>
                <a:pt x="239427" y="22970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44538D-9521-43D7-B3CD-C4BBE05F08DE}">
      <dsp:nvSpPr>
        <dsp:cNvPr id="0" name=""/>
        <dsp:cNvSpPr/>
      </dsp:nvSpPr>
      <dsp:spPr>
        <a:xfrm>
          <a:off x="479877" y="2971795"/>
          <a:ext cx="1915417" cy="1197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/>
            <a:t>Testés: environ 170 enseignants dans 30 MS4SSA écoles pilotes</a:t>
          </a:r>
          <a:endParaRPr lang="en-US" sz="1000" kern="1200" dirty="0"/>
        </a:p>
      </dsp:txBody>
      <dsp:txXfrm>
        <a:off x="514940" y="3006858"/>
        <a:ext cx="1845291" cy="1127010"/>
      </dsp:txXfrm>
    </dsp:sp>
    <dsp:sp modelId="{4A724CED-BC9B-4E0C-8E45-64861A1FF43A}">
      <dsp:nvSpPr>
        <dsp:cNvPr id="0" name=""/>
        <dsp:cNvSpPr/>
      </dsp:nvSpPr>
      <dsp:spPr>
        <a:xfrm>
          <a:off x="2993863" y="76198"/>
          <a:ext cx="2394272" cy="11971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/>
            <a:t>Lesotho</a:t>
          </a:r>
        </a:p>
      </dsp:txBody>
      <dsp:txXfrm>
        <a:off x="3028926" y="111261"/>
        <a:ext cx="2324146" cy="1127010"/>
      </dsp:txXfrm>
    </dsp:sp>
    <dsp:sp modelId="{A857ED9A-E1AB-44D0-9F9B-D5419F63744E}">
      <dsp:nvSpPr>
        <dsp:cNvPr id="0" name=""/>
        <dsp:cNvSpPr/>
      </dsp:nvSpPr>
      <dsp:spPr>
        <a:xfrm>
          <a:off x="3233291" y="1273334"/>
          <a:ext cx="239427" cy="773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3038"/>
              </a:lnTo>
              <a:lnTo>
                <a:pt x="239427" y="7730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49D8A9-732B-4C6D-8845-C0EF76D82DE8}">
      <dsp:nvSpPr>
        <dsp:cNvPr id="0" name=""/>
        <dsp:cNvSpPr/>
      </dsp:nvSpPr>
      <dsp:spPr>
        <a:xfrm>
          <a:off x="3472718" y="1447805"/>
          <a:ext cx="1915417" cy="1197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000" b="0" i="0" kern="1200" dirty="0"/>
        </a:p>
        <a:p>
          <a:pPr marL="0" lvl="0" indent="0" algn="ctr" defTabSz="914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n-US" sz="1000" b="0" i="0" kern="1200" dirty="0"/>
        </a:p>
        <a:p>
          <a:pPr marL="0" lvl="0" indent="0" algn="ctr" defTabSz="914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1000" b="0" i="0" kern="1200" dirty="0"/>
            <a:t>NJCTL a administré des pré et post tests en Algèbre 1 et Physique; ainsi que les questionnaires MS4SSA sur les croyances des enseignants</a:t>
          </a:r>
          <a:endParaRPr lang="en-US" sz="1000" kern="1200" dirty="0"/>
        </a:p>
      </dsp:txBody>
      <dsp:txXfrm>
        <a:off x="3507781" y="1482868"/>
        <a:ext cx="1845291" cy="1127010"/>
      </dsp:txXfrm>
    </dsp:sp>
    <dsp:sp modelId="{45EE96CA-B2F6-4A02-B58E-0FFF33A23E43}">
      <dsp:nvSpPr>
        <dsp:cNvPr id="0" name=""/>
        <dsp:cNvSpPr/>
      </dsp:nvSpPr>
      <dsp:spPr>
        <a:xfrm>
          <a:off x="3233291" y="1273334"/>
          <a:ext cx="239427" cy="2297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97029"/>
              </a:lnTo>
              <a:lnTo>
                <a:pt x="239427" y="22970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6AE8D0-AD16-46B4-AC39-33C83B895A17}">
      <dsp:nvSpPr>
        <dsp:cNvPr id="0" name=""/>
        <dsp:cNvSpPr/>
      </dsp:nvSpPr>
      <dsp:spPr>
        <a:xfrm>
          <a:off x="3472718" y="2971795"/>
          <a:ext cx="1915417" cy="1197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0" i="0" kern="1200" dirty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b="0" i="0" kern="1200" dirty="0"/>
            <a:t>Données collectées dans le cadre de l'activité de S &amp; E dans le projet financé par la Banque mondiale</a:t>
          </a:r>
          <a:endParaRPr lang="en-US" sz="1000" kern="1200" dirty="0"/>
        </a:p>
      </dsp:txBody>
      <dsp:txXfrm>
        <a:off x="3507781" y="3006858"/>
        <a:ext cx="1845291" cy="1127010"/>
      </dsp:txXfrm>
    </dsp:sp>
    <dsp:sp modelId="{BDE8B525-E3C2-4CB1-B5D5-239C4AAF856D}">
      <dsp:nvSpPr>
        <dsp:cNvPr id="0" name=""/>
        <dsp:cNvSpPr/>
      </dsp:nvSpPr>
      <dsp:spPr>
        <a:xfrm>
          <a:off x="5986704" y="76198"/>
          <a:ext cx="2394272" cy="11971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/>
            <a:t>Zanzibar</a:t>
          </a:r>
        </a:p>
      </dsp:txBody>
      <dsp:txXfrm>
        <a:off x="6021767" y="111261"/>
        <a:ext cx="2324146" cy="1127010"/>
      </dsp:txXfrm>
    </dsp:sp>
    <dsp:sp modelId="{0B8749D7-BDE3-4FFA-B99F-66C2CA2E145E}">
      <dsp:nvSpPr>
        <dsp:cNvPr id="0" name=""/>
        <dsp:cNvSpPr/>
      </dsp:nvSpPr>
      <dsp:spPr>
        <a:xfrm>
          <a:off x="6226131" y="1273334"/>
          <a:ext cx="239427" cy="773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3038"/>
              </a:lnTo>
              <a:lnTo>
                <a:pt x="239427" y="7730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49BB74-D2C7-440E-852C-5F8B03CD8038}">
      <dsp:nvSpPr>
        <dsp:cNvPr id="0" name=""/>
        <dsp:cNvSpPr/>
      </dsp:nvSpPr>
      <dsp:spPr>
        <a:xfrm>
          <a:off x="6465558" y="1447805"/>
          <a:ext cx="1915417" cy="1197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b="0" i="0" kern="1200" dirty="0"/>
            <a:t>En septembre 2017, SUZA a administré ses propres tests de mathématiques / sciences; ainsi qu’un test de compétence en anglais et un questionnaire sur les croyances des enseignants</a:t>
          </a:r>
          <a:endParaRPr lang="en-US" sz="1000" kern="1200" dirty="0"/>
        </a:p>
      </dsp:txBody>
      <dsp:txXfrm>
        <a:off x="6500621" y="1482868"/>
        <a:ext cx="1845291" cy="1127010"/>
      </dsp:txXfrm>
    </dsp:sp>
    <dsp:sp modelId="{B579FAD0-7FBD-4D78-AD2B-869531FE7AA3}">
      <dsp:nvSpPr>
        <dsp:cNvPr id="0" name=""/>
        <dsp:cNvSpPr/>
      </dsp:nvSpPr>
      <dsp:spPr>
        <a:xfrm>
          <a:off x="6226131" y="1273334"/>
          <a:ext cx="239427" cy="2297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97029"/>
              </a:lnTo>
              <a:lnTo>
                <a:pt x="239427" y="22970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9108A0-30C6-466D-A05D-4A6635F308F7}">
      <dsp:nvSpPr>
        <dsp:cNvPr id="0" name=""/>
        <dsp:cNvSpPr/>
      </dsp:nvSpPr>
      <dsp:spPr>
        <a:xfrm>
          <a:off x="6465558" y="2971795"/>
          <a:ext cx="1915417" cy="1197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/>
            <a:t>Données de base pour quelque 650 enseignants dans un programme de conversion en professeurs de mathématiques et de sciences, dans le cadre du projet WB ZISP</a:t>
          </a:r>
          <a:endParaRPr lang="en-US" sz="1000" kern="1200" dirty="0"/>
        </a:p>
      </dsp:txBody>
      <dsp:txXfrm>
        <a:off x="6500621" y="3006858"/>
        <a:ext cx="1845291" cy="11270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123B4B-8BF8-4EDC-8997-125EB4EBDEDA}">
      <dsp:nvSpPr>
        <dsp:cNvPr id="0" name=""/>
        <dsp:cNvSpPr/>
      </dsp:nvSpPr>
      <dsp:spPr>
        <a:xfrm>
          <a:off x="903363" y="2035"/>
          <a:ext cx="1987506" cy="993753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/>
            <a:t>Les croyances sur comment les étudiants apprennent</a:t>
          </a:r>
          <a:endParaRPr lang="en-US" sz="1600" kern="1200" dirty="0"/>
        </a:p>
      </dsp:txBody>
      <dsp:txXfrm>
        <a:off x="932469" y="31141"/>
        <a:ext cx="1929294" cy="935541"/>
      </dsp:txXfrm>
    </dsp:sp>
    <dsp:sp modelId="{6C6F3DC9-DEBF-4674-980F-FD6616FA7697}">
      <dsp:nvSpPr>
        <dsp:cNvPr id="0" name=""/>
        <dsp:cNvSpPr/>
      </dsp:nvSpPr>
      <dsp:spPr>
        <a:xfrm>
          <a:off x="1102114" y="995789"/>
          <a:ext cx="198750" cy="7453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5314"/>
              </a:lnTo>
              <a:lnTo>
                <a:pt x="198750" y="745314"/>
              </a:lnTo>
            </a:path>
          </a:pathLst>
        </a:custGeom>
        <a:noFill/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8A9723-6DB3-4140-BE73-679E0B0FF556}">
      <dsp:nvSpPr>
        <dsp:cNvPr id="0" name=""/>
        <dsp:cNvSpPr/>
      </dsp:nvSpPr>
      <dsp:spPr>
        <a:xfrm>
          <a:off x="1300864" y="1244227"/>
          <a:ext cx="1590005" cy="9937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/>
            <a:t>Pratiques</a:t>
          </a:r>
          <a:r>
            <a:rPr lang="en-US" sz="1700" kern="1200" dirty="0"/>
            <a:t> </a:t>
          </a:r>
          <a:r>
            <a:rPr lang="en-US" sz="1700" kern="1200" dirty="0" err="1"/>
            <a:t>d'apprentissage</a:t>
          </a:r>
          <a:endParaRPr lang="en-US" sz="1700" kern="1200" dirty="0"/>
        </a:p>
      </dsp:txBody>
      <dsp:txXfrm>
        <a:off x="1329970" y="1273333"/>
        <a:ext cx="1531793" cy="935541"/>
      </dsp:txXfrm>
    </dsp:sp>
    <dsp:sp modelId="{DD979A87-FDF3-415E-9FE0-F8F0808F219E}">
      <dsp:nvSpPr>
        <dsp:cNvPr id="0" name=""/>
        <dsp:cNvSpPr/>
      </dsp:nvSpPr>
      <dsp:spPr>
        <a:xfrm>
          <a:off x="1102114" y="995789"/>
          <a:ext cx="198750" cy="19875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7506"/>
              </a:lnTo>
              <a:lnTo>
                <a:pt x="198750" y="1987506"/>
              </a:lnTo>
            </a:path>
          </a:pathLst>
        </a:custGeom>
        <a:noFill/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007827-C5F2-4750-9226-2E30E68ECD4F}">
      <dsp:nvSpPr>
        <dsp:cNvPr id="0" name=""/>
        <dsp:cNvSpPr/>
      </dsp:nvSpPr>
      <dsp:spPr>
        <a:xfrm>
          <a:off x="1300864" y="2486419"/>
          <a:ext cx="1590005" cy="9937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/>
            <a:t>Processus</a:t>
          </a:r>
          <a:r>
            <a:rPr lang="en-US" sz="1700" kern="1200" dirty="0"/>
            <a:t> </a:t>
          </a:r>
          <a:r>
            <a:rPr lang="en-US" sz="1700" kern="1200" dirty="0" err="1"/>
            <a:t>d'apprentissage</a:t>
          </a:r>
          <a:endParaRPr lang="en-US" sz="1700" kern="1200" dirty="0"/>
        </a:p>
      </dsp:txBody>
      <dsp:txXfrm>
        <a:off x="1329970" y="2515525"/>
        <a:ext cx="1531793" cy="935541"/>
      </dsp:txXfrm>
    </dsp:sp>
    <dsp:sp modelId="{0FC15F59-17D8-4643-A6E2-16BD8FC196BF}">
      <dsp:nvSpPr>
        <dsp:cNvPr id="0" name=""/>
        <dsp:cNvSpPr/>
      </dsp:nvSpPr>
      <dsp:spPr>
        <a:xfrm>
          <a:off x="3387746" y="2035"/>
          <a:ext cx="1987506" cy="993753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/>
            <a:t>Croyances</a:t>
          </a:r>
          <a:r>
            <a:rPr lang="en-US" sz="1600" kern="1200" dirty="0"/>
            <a:t> sur Comment </a:t>
          </a:r>
          <a:r>
            <a:rPr lang="en-US" sz="1600" kern="1200" dirty="0" err="1"/>
            <a:t>enseigner</a:t>
          </a:r>
          <a:endParaRPr lang="en-US" sz="1600" kern="1200" dirty="0"/>
        </a:p>
      </dsp:txBody>
      <dsp:txXfrm>
        <a:off x="3416852" y="31141"/>
        <a:ext cx="1929294" cy="935541"/>
      </dsp:txXfrm>
    </dsp:sp>
    <dsp:sp modelId="{B700F593-327F-4ED6-B785-18C5E859AAC5}">
      <dsp:nvSpPr>
        <dsp:cNvPr id="0" name=""/>
        <dsp:cNvSpPr/>
      </dsp:nvSpPr>
      <dsp:spPr>
        <a:xfrm>
          <a:off x="3586497" y="995789"/>
          <a:ext cx="198750" cy="7453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5314"/>
              </a:lnTo>
              <a:lnTo>
                <a:pt x="198750" y="745314"/>
              </a:lnTo>
            </a:path>
          </a:pathLst>
        </a:custGeom>
        <a:noFill/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AC5087-2B29-4FAA-BBA7-A502E8DC4AC7}">
      <dsp:nvSpPr>
        <dsp:cNvPr id="0" name=""/>
        <dsp:cNvSpPr/>
      </dsp:nvSpPr>
      <dsp:spPr>
        <a:xfrm>
          <a:off x="3785248" y="1244227"/>
          <a:ext cx="1590005" cy="9937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Le </a:t>
          </a:r>
          <a:r>
            <a:rPr lang="en-US" sz="1700" kern="1200" dirty="0" err="1"/>
            <a:t>rôle</a:t>
          </a:r>
          <a:r>
            <a:rPr lang="en-US" sz="1700" kern="1200" dirty="0"/>
            <a:t> de </a:t>
          </a:r>
          <a:r>
            <a:rPr lang="en-US" sz="1700" kern="1200" dirty="0" err="1"/>
            <a:t>l'enseignant</a:t>
          </a:r>
          <a:endParaRPr lang="en-US" sz="1700" kern="1200" dirty="0"/>
        </a:p>
      </dsp:txBody>
      <dsp:txXfrm>
        <a:off x="3814354" y="1273333"/>
        <a:ext cx="1531793" cy="935541"/>
      </dsp:txXfrm>
    </dsp:sp>
    <dsp:sp modelId="{3C2FD721-31D4-40C8-8AF2-A4E1DBD1A301}">
      <dsp:nvSpPr>
        <dsp:cNvPr id="0" name=""/>
        <dsp:cNvSpPr/>
      </dsp:nvSpPr>
      <dsp:spPr>
        <a:xfrm>
          <a:off x="3586497" y="995789"/>
          <a:ext cx="198750" cy="19875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7506"/>
              </a:lnTo>
              <a:lnTo>
                <a:pt x="198750" y="1987506"/>
              </a:lnTo>
            </a:path>
          </a:pathLst>
        </a:custGeom>
        <a:noFill/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A71B67-D8E9-472C-9D07-4A61568D06A4}">
      <dsp:nvSpPr>
        <dsp:cNvPr id="0" name=""/>
        <dsp:cNvSpPr/>
      </dsp:nvSpPr>
      <dsp:spPr>
        <a:xfrm>
          <a:off x="3785248" y="2486419"/>
          <a:ext cx="1590005" cy="9937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/>
            <a:t>Évaluation</a:t>
          </a:r>
          <a:r>
            <a:rPr lang="en-US" sz="1700" kern="1200" dirty="0"/>
            <a:t> des </a:t>
          </a:r>
          <a:r>
            <a:rPr lang="en-US" sz="1700" kern="1200" dirty="0" err="1"/>
            <a:t>étudiants</a:t>
          </a:r>
          <a:endParaRPr lang="en-US" sz="1700" kern="1200" dirty="0"/>
        </a:p>
      </dsp:txBody>
      <dsp:txXfrm>
        <a:off x="3814354" y="2515525"/>
        <a:ext cx="1531793" cy="935541"/>
      </dsp:txXfrm>
    </dsp:sp>
    <dsp:sp modelId="{7A23C41D-D064-4664-ACFC-815F05E3AAE3}">
      <dsp:nvSpPr>
        <dsp:cNvPr id="0" name=""/>
        <dsp:cNvSpPr/>
      </dsp:nvSpPr>
      <dsp:spPr>
        <a:xfrm>
          <a:off x="3586497" y="995789"/>
          <a:ext cx="198750" cy="3229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29698"/>
              </a:lnTo>
              <a:lnTo>
                <a:pt x="198750" y="3229698"/>
              </a:lnTo>
            </a:path>
          </a:pathLst>
        </a:custGeom>
        <a:noFill/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B9C103-16CD-424F-AA1F-739ECBD39BB4}">
      <dsp:nvSpPr>
        <dsp:cNvPr id="0" name=""/>
        <dsp:cNvSpPr/>
      </dsp:nvSpPr>
      <dsp:spPr>
        <a:xfrm>
          <a:off x="3785248" y="3728610"/>
          <a:ext cx="1590005" cy="9937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/>
            <a:t>Outils</a:t>
          </a:r>
          <a:r>
            <a:rPr lang="en-US" sz="1700" kern="1200" dirty="0"/>
            <a:t> et </a:t>
          </a:r>
          <a:r>
            <a:rPr lang="en-US" sz="1700" kern="1200" dirty="0" err="1"/>
            <a:t>ressources</a:t>
          </a:r>
          <a:endParaRPr lang="en-US" sz="1700" kern="1200" dirty="0"/>
        </a:p>
      </dsp:txBody>
      <dsp:txXfrm>
        <a:off x="3814354" y="3757716"/>
        <a:ext cx="1531793" cy="935541"/>
      </dsp:txXfrm>
    </dsp:sp>
    <dsp:sp modelId="{B476E69C-E547-47BE-A992-2A8BABA203DB}">
      <dsp:nvSpPr>
        <dsp:cNvPr id="0" name=""/>
        <dsp:cNvSpPr/>
      </dsp:nvSpPr>
      <dsp:spPr>
        <a:xfrm>
          <a:off x="5872129" y="2035"/>
          <a:ext cx="1987506" cy="993753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Ce qui se </a:t>
          </a:r>
          <a:r>
            <a:rPr lang="en-US" sz="1600" kern="1200" dirty="0" err="1"/>
            <a:t>passe</a:t>
          </a:r>
          <a:r>
            <a:rPr lang="en-US" sz="1600" kern="1200" dirty="0"/>
            <a:t> </a:t>
          </a:r>
          <a:r>
            <a:rPr lang="en-US" sz="1600" kern="1200" dirty="0" err="1"/>
            <a:t>dans</a:t>
          </a:r>
          <a:r>
            <a:rPr lang="en-US" sz="1600" kern="1200" dirty="0"/>
            <a:t> ma </a:t>
          </a:r>
          <a:r>
            <a:rPr lang="en-US" sz="1600" kern="1200" dirty="0" err="1"/>
            <a:t>classe</a:t>
          </a:r>
          <a:endParaRPr lang="en-US" sz="1600" kern="1200" dirty="0"/>
        </a:p>
      </dsp:txBody>
      <dsp:txXfrm>
        <a:off x="5901235" y="31141"/>
        <a:ext cx="1929294" cy="935541"/>
      </dsp:txXfrm>
    </dsp:sp>
    <dsp:sp modelId="{5A41D6A3-153B-43E3-9BB5-8E7D2BABF304}">
      <dsp:nvSpPr>
        <dsp:cNvPr id="0" name=""/>
        <dsp:cNvSpPr/>
      </dsp:nvSpPr>
      <dsp:spPr>
        <a:xfrm>
          <a:off x="6070880" y="995789"/>
          <a:ext cx="198750" cy="7453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5314"/>
              </a:lnTo>
              <a:lnTo>
                <a:pt x="198750" y="745314"/>
              </a:lnTo>
            </a:path>
          </a:pathLst>
        </a:custGeom>
        <a:noFill/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B9BE1A-A76E-4D94-870E-203176E7B5D8}">
      <dsp:nvSpPr>
        <dsp:cNvPr id="0" name=""/>
        <dsp:cNvSpPr/>
      </dsp:nvSpPr>
      <dsp:spPr>
        <a:xfrm>
          <a:off x="6269631" y="1244227"/>
          <a:ext cx="1590005" cy="9937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/>
            <a:t>Le comportement de mes élèves</a:t>
          </a:r>
          <a:endParaRPr lang="en-US" sz="1700" kern="1200" dirty="0"/>
        </a:p>
      </dsp:txBody>
      <dsp:txXfrm>
        <a:off x="6298737" y="1273333"/>
        <a:ext cx="1531793" cy="935541"/>
      </dsp:txXfrm>
    </dsp:sp>
    <dsp:sp modelId="{18B61A89-5DF5-4F4F-AFCF-1F3121255D80}">
      <dsp:nvSpPr>
        <dsp:cNvPr id="0" name=""/>
        <dsp:cNvSpPr/>
      </dsp:nvSpPr>
      <dsp:spPr>
        <a:xfrm>
          <a:off x="6070880" y="995789"/>
          <a:ext cx="198750" cy="19875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7506"/>
              </a:lnTo>
              <a:lnTo>
                <a:pt x="198750" y="1987506"/>
              </a:lnTo>
            </a:path>
          </a:pathLst>
        </a:custGeom>
        <a:noFill/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0ED089-B926-4DB3-92F0-563864F27481}">
      <dsp:nvSpPr>
        <dsp:cNvPr id="0" name=""/>
        <dsp:cNvSpPr/>
      </dsp:nvSpPr>
      <dsp:spPr>
        <a:xfrm>
          <a:off x="6269631" y="2486419"/>
          <a:ext cx="1590005" cy="9937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Ma </a:t>
          </a:r>
          <a:r>
            <a:rPr lang="en-US" sz="1700" kern="1200" dirty="0" err="1"/>
            <a:t>méthode</a:t>
          </a:r>
          <a:r>
            <a:rPr lang="en-US" sz="1700" kern="1200" dirty="0"/>
            <a:t> </a:t>
          </a:r>
          <a:r>
            <a:rPr lang="en-US" sz="1700" kern="1200" dirty="0" err="1"/>
            <a:t>d'enseignement</a:t>
          </a:r>
          <a:endParaRPr lang="en-US" sz="1700" kern="1200" dirty="0"/>
        </a:p>
      </dsp:txBody>
      <dsp:txXfrm>
        <a:off x="6298737" y="2515525"/>
        <a:ext cx="1531793" cy="935541"/>
      </dsp:txXfrm>
    </dsp:sp>
    <dsp:sp modelId="{21B275F1-6F36-481B-A324-DB38357F3989}">
      <dsp:nvSpPr>
        <dsp:cNvPr id="0" name=""/>
        <dsp:cNvSpPr/>
      </dsp:nvSpPr>
      <dsp:spPr>
        <a:xfrm>
          <a:off x="6070880" y="995789"/>
          <a:ext cx="198750" cy="3229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29698"/>
              </a:lnTo>
              <a:lnTo>
                <a:pt x="198750" y="3229698"/>
              </a:lnTo>
            </a:path>
          </a:pathLst>
        </a:custGeom>
        <a:noFill/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3ECEAD-19DA-49D5-B370-02821EB9C6DA}">
      <dsp:nvSpPr>
        <dsp:cNvPr id="0" name=""/>
        <dsp:cNvSpPr/>
      </dsp:nvSpPr>
      <dsp:spPr>
        <a:xfrm>
          <a:off x="6269631" y="3728610"/>
          <a:ext cx="1590005" cy="9937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/>
            <a:t>Ma façon d'engager les étudiants</a:t>
          </a:r>
          <a:endParaRPr lang="en-US" sz="1700" kern="1200" dirty="0"/>
        </a:p>
      </dsp:txBody>
      <dsp:txXfrm>
        <a:off x="6298737" y="3757716"/>
        <a:ext cx="1531793" cy="9355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E953E2-FC77-4158-9FF9-04CD91A13544}">
      <dsp:nvSpPr>
        <dsp:cNvPr id="0" name=""/>
        <dsp:cNvSpPr/>
      </dsp:nvSpPr>
      <dsp:spPr>
        <a:xfrm>
          <a:off x="3210" y="940952"/>
          <a:ext cx="2047136" cy="881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60960" rIns="170688" bIns="60960" numCol="1" spcCol="1270" anchor="ctr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Opinions </a:t>
          </a:r>
          <a:r>
            <a:rPr lang="en-US" sz="2400" kern="1200" dirty="0" err="1"/>
            <a:t>ou</a:t>
          </a:r>
          <a:r>
            <a:rPr lang="en-US" sz="2400" kern="1200" dirty="0"/>
            <a:t> </a:t>
          </a:r>
          <a:r>
            <a:rPr lang="en-US" sz="2400" kern="1200" dirty="0" err="1"/>
            <a:t>pratiques</a:t>
          </a:r>
          <a:r>
            <a:rPr lang="en-US" sz="2400" kern="1200" dirty="0"/>
            <a:t> </a:t>
          </a:r>
          <a:r>
            <a:rPr lang="en-US" sz="2400" kern="1200" dirty="0" err="1"/>
            <a:t>partagées</a:t>
          </a:r>
          <a:endParaRPr lang="en-US" sz="2400" kern="1200" dirty="0"/>
        </a:p>
      </dsp:txBody>
      <dsp:txXfrm>
        <a:off x="3210" y="940952"/>
        <a:ext cx="2047136" cy="881437"/>
      </dsp:txXfrm>
    </dsp:sp>
    <dsp:sp modelId="{FBA86D5E-58DA-4B31-8B51-9950AAD0EBCA}">
      <dsp:nvSpPr>
        <dsp:cNvPr id="0" name=""/>
        <dsp:cNvSpPr/>
      </dsp:nvSpPr>
      <dsp:spPr>
        <a:xfrm>
          <a:off x="2050346" y="4425"/>
          <a:ext cx="407216" cy="2754491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515653-E4C6-485C-A24D-02B511C90F2B}">
      <dsp:nvSpPr>
        <dsp:cNvPr id="0" name=""/>
        <dsp:cNvSpPr/>
      </dsp:nvSpPr>
      <dsp:spPr>
        <a:xfrm>
          <a:off x="2620449" y="4425"/>
          <a:ext cx="5834539" cy="275449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/>
            <a:t>Les étudiants apprennent bien:</a:t>
          </a:r>
          <a:endParaRPr lang="en-US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/>
            <a:t>Grâce à des exercices pratiques</a:t>
          </a:r>
          <a:endParaRPr lang="en-US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/>
            <a:t>Par les pairs et dans les discussions de groupe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/>
            <a:t>L'enseignant: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/>
            <a:t>Est un guide et apprend avec les étudiants</a:t>
          </a:r>
          <a:endParaRPr lang="en-US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/>
            <a:t>Encourage le suivi parental à la maison</a:t>
          </a:r>
          <a:endParaRPr lang="en-US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/>
            <a:t>Sait exactement ce qu'une leçon contiendra</a:t>
          </a:r>
          <a:endParaRPr lang="en-US" sz="20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/>
            <a:t>Fait des efforts pour engager les élèves de multiples façons</a:t>
          </a:r>
          <a:endParaRPr lang="en-US" sz="2000" kern="1200" dirty="0"/>
        </a:p>
      </dsp:txBody>
      <dsp:txXfrm>
        <a:off x="2620449" y="4425"/>
        <a:ext cx="5834539" cy="2754491"/>
      </dsp:txXfrm>
    </dsp:sp>
    <dsp:sp modelId="{407FA6A8-08DD-4B4E-B13E-4A9B13F04A2A}">
      <dsp:nvSpPr>
        <dsp:cNvPr id="0" name=""/>
        <dsp:cNvSpPr/>
      </dsp:nvSpPr>
      <dsp:spPr>
        <a:xfrm>
          <a:off x="0" y="3658822"/>
          <a:ext cx="1902979" cy="10396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60960" rIns="170688" bIns="60960" numCol="1" spcCol="1270" anchor="ctr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Opinions </a:t>
          </a:r>
          <a:r>
            <a:rPr lang="en-US" sz="2400" kern="1200" dirty="0" err="1"/>
            <a:t>ou</a:t>
          </a:r>
          <a:r>
            <a:rPr lang="en-US" sz="2400" kern="1200" dirty="0"/>
            <a:t> </a:t>
          </a:r>
          <a:r>
            <a:rPr lang="en-US" sz="2400" kern="1200" dirty="0" err="1"/>
            <a:t>pratiques</a:t>
          </a:r>
          <a:r>
            <a:rPr lang="en-US" sz="2400" kern="1200" dirty="0"/>
            <a:t> </a:t>
          </a:r>
          <a:r>
            <a:rPr lang="en-US" sz="2400" kern="1200" dirty="0" err="1"/>
            <a:t>diverses</a:t>
          </a:r>
          <a:endParaRPr lang="en-US" sz="2400" kern="1200" dirty="0"/>
        </a:p>
      </dsp:txBody>
      <dsp:txXfrm>
        <a:off x="0" y="3658822"/>
        <a:ext cx="1902979" cy="1039643"/>
      </dsp:txXfrm>
    </dsp:sp>
    <dsp:sp modelId="{113ABD64-BD34-4D02-A197-2618721ECBD3}">
      <dsp:nvSpPr>
        <dsp:cNvPr id="0" name=""/>
        <dsp:cNvSpPr/>
      </dsp:nvSpPr>
      <dsp:spPr>
        <a:xfrm>
          <a:off x="1906189" y="2775353"/>
          <a:ext cx="416302" cy="285902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14CA59-A21C-40FF-BBF4-212327D82EE5}">
      <dsp:nvSpPr>
        <dsp:cNvPr id="0" name=""/>
        <dsp:cNvSpPr/>
      </dsp:nvSpPr>
      <dsp:spPr>
        <a:xfrm>
          <a:off x="2489012" y="2775353"/>
          <a:ext cx="5964722" cy="2859020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/>
            <a:t>L'exposition est la meilleure façon de présenter la leçon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/>
            <a:t>Utilisation de toute la classe / instruction individualisée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/>
            <a:t>Étendue de l'autonomie des étudiants pour l'apprentissage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/>
            <a:t>L'enseignant comme source principale de connaissances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/>
            <a:t>Les manuels scolaires comme ressource principale pour l'enseignement</a:t>
          </a:r>
          <a:endParaRPr lang="en-US" sz="2000" kern="1200" dirty="0"/>
        </a:p>
      </dsp:txBody>
      <dsp:txXfrm>
        <a:off x="2489012" y="2775353"/>
        <a:ext cx="5964722" cy="28590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0.1173</cdr:x>
      <cdr:y>0.35895</cdr:y>
    </cdr:from>
    <cdr:to>
      <cdr:x>0.22775</cdr:x>
      <cdr:y>0.68787</cdr:y>
    </cdr:to>
    <cdr:sp macro="" textlink="">
      <cdr:nvSpPr>
        <cdr:cNvPr id="2" name="Oval 1"/>
        <cdr:cNvSpPr/>
      </cdr:nvSpPr>
      <cdr:spPr>
        <a:xfrm xmlns:a="http://schemas.openxmlformats.org/drawingml/2006/main" rot="1937812">
          <a:off x="983197" y="1832573"/>
          <a:ext cx="925796" cy="1679268"/>
        </a:xfrm>
        <a:prstGeom xmlns:a="http://schemas.openxmlformats.org/drawingml/2006/main" prst="ellipse">
          <a:avLst/>
        </a:prstGeom>
        <a:solidFill xmlns:a="http://schemas.openxmlformats.org/drawingml/2006/main">
          <a:schemeClr val="accent1">
            <a:alpha val="1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0.5614</cdr:x>
      <cdr:y>0.46136</cdr:y>
    </cdr:from>
    <cdr:to>
      <cdr:x>0.97368</cdr:x>
      <cdr:y>0.73529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876800" y="2438400"/>
          <a:ext cx="3581400" cy="1447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0.5614</cdr:x>
      <cdr:y>0.4902</cdr:y>
    </cdr:from>
    <cdr:to>
      <cdr:x>0.95614</cdr:x>
      <cdr:y>0.70646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876800" y="2590800"/>
          <a:ext cx="3429000" cy="1143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800" dirty="0"/>
        </a:p>
      </cdr:txBody>
    </cdr:sp>
  </cdr:relSizeAnchor>
  <cdr:relSizeAnchor xmlns:cdr="http://schemas.openxmlformats.org/drawingml/2006/chartDrawing">
    <cdr:from>
      <cdr:x>0.47368</cdr:x>
      <cdr:y>0.35361</cdr:y>
    </cdr:from>
    <cdr:to>
      <cdr:x>0.94709</cdr:x>
      <cdr:y>0.79036</cdr:y>
    </cdr:to>
    <cdr:sp macro="" textlink="">
      <cdr:nvSpPr>
        <cdr:cNvPr id="4" name="TextBox 6"/>
        <cdr:cNvSpPr txBox="1"/>
      </cdr:nvSpPr>
      <cdr:spPr>
        <a:xfrm xmlns:a="http://schemas.openxmlformats.org/drawingml/2006/main">
          <a:off x="4114763" y="1868912"/>
          <a:ext cx="4112418" cy="2308324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20000"/>
            <a:lumOff val="80000"/>
          </a:schemeClr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dirty="0"/>
            <a:t>Sur 10 questions, presque tous les candidats ont répondu correctement (par exemple, évaluer / simplifier une équation, géométrie simple)</a:t>
          </a:r>
          <a:br>
            <a:rPr lang="fr-FR" dirty="0"/>
          </a:br>
          <a:r>
            <a:rPr lang="fr-FR" dirty="0"/>
            <a:t>Sur 12 questions, moins de la moitié ont répondu correctement (par exemple, les transformations, les problèmes de mots, la géométrie, les statistiques)</a:t>
          </a:r>
        </a:p>
      </cdr:txBody>
    </cdr:sp>
  </cdr:relSizeAnchor>
  <cdr:relSizeAnchor xmlns:cdr="http://schemas.openxmlformats.org/drawingml/2006/chartDrawing">
    <cdr:from>
      <cdr:x>0.0571</cdr:x>
      <cdr:y>0.49437</cdr:y>
    </cdr:from>
    <cdr:to>
      <cdr:x>0.4023</cdr:x>
      <cdr:y>0.73959</cdr:y>
    </cdr:to>
    <cdr:sp macro="" textlink="">
      <cdr:nvSpPr>
        <cdr:cNvPr id="5" name="Oval 4"/>
        <cdr:cNvSpPr/>
      </cdr:nvSpPr>
      <cdr:spPr>
        <a:xfrm xmlns:a="http://schemas.openxmlformats.org/drawingml/2006/main" rot="19015773">
          <a:off x="496041" y="2612850"/>
          <a:ext cx="2998644" cy="1296053"/>
        </a:xfrm>
        <a:prstGeom xmlns:a="http://schemas.openxmlformats.org/drawingml/2006/main" prst="ellipse">
          <a:avLst/>
        </a:prstGeom>
        <a:solidFill xmlns:a="http://schemas.openxmlformats.org/drawingml/2006/main">
          <a:schemeClr val="accent2">
            <a:lumMod val="40000"/>
            <a:lumOff val="60000"/>
            <a:alpha val="17000"/>
          </a:schemeClr>
        </a:soli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4509B0B2-0903-4344-AC9B-6B9930A3FA84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63638"/>
            <a:ext cx="4189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775B83A1-4CCE-4A86-85A7-DD3B5914B4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257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B83A1-4CCE-4A86-85A7-DD3B5914B4E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643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B83A1-4CCE-4A86-85A7-DD3B5914B4E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3671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Math</a:t>
            </a:r>
            <a:r>
              <a:rPr lang="en-US" baseline="0" dirty="0"/>
              <a:t> and science are taught in English in lower secondary education.  The test gauges teachers’ competency to use the language for instruction, and provides a basis for developing remedial support as needed.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B83A1-4CCE-4A86-85A7-DD3B5914B4E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7205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B83A1-4CCE-4A86-85A7-DD3B5914B4E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8605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Improving</a:t>
            </a:r>
            <a:r>
              <a:rPr lang="en-US" baseline="0" dirty="0"/>
              <a:t> student learning in secondary education is important because it affects the capabilities of future primary school teachers, and the quality of the pipeline into university.</a:t>
            </a:r>
          </a:p>
          <a:p>
            <a:endParaRPr lang="en-US" baseline="0" dirty="0"/>
          </a:p>
          <a:p>
            <a:r>
              <a:rPr lang="en-US" baseline="0" dirty="0"/>
              <a:t>MS4SSA’s TOC involves a package of activities and inputs targeting three main areas: </a:t>
            </a:r>
          </a:p>
          <a:p>
            <a:pPr marL="228600" indent="-228600">
              <a:buAutoNum type="arabicPeriod"/>
            </a:pPr>
            <a:r>
              <a:rPr lang="en-US" dirty="0"/>
              <a:t>Teacher knowledge</a:t>
            </a:r>
          </a:p>
          <a:p>
            <a:pPr marL="228600" indent="-228600">
              <a:buAutoNum type="arabicPeriod"/>
            </a:pPr>
            <a:r>
              <a:rPr lang="en-US" dirty="0"/>
              <a:t>Pedagogy</a:t>
            </a:r>
            <a:r>
              <a:rPr lang="en-US" baseline="0" dirty="0"/>
              <a:t> &amp; teaching practices</a:t>
            </a:r>
          </a:p>
          <a:p>
            <a:pPr marL="228600" indent="-228600">
              <a:buAutoNum type="arabicPeriod"/>
            </a:pPr>
            <a:r>
              <a:rPr lang="en-US" baseline="0" dirty="0"/>
              <a:t>Resources and conditions for learning</a:t>
            </a:r>
          </a:p>
          <a:p>
            <a:pPr marL="228600" indent="-228600"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data collection instruments are meant to capture the status and progress</a:t>
            </a:r>
            <a:r>
              <a:rPr lang="en-US" baseline="0" dirty="0"/>
              <a:t> in tackling weaknesses in each of these areas that impede the effectiveness of teaching and learning of math and science in SSA classrooms.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B83A1-4CCE-4A86-85A7-DD3B5914B4E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761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B83A1-4CCE-4A86-85A7-DD3B5914B4E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70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B83A1-4CCE-4A86-85A7-DD3B5914B4E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948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B83A1-4CCE-4A86-85A7-DD3B5914B4E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45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B83A1-4CCE-4A86-85A7-DD3B5914B4E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806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00" dirty="0"/>
              <a:t>The MS4SSA Questionnaire</a:t>
            </a:r>
            <a:r>
              <a:rPr lang="en-US" sz="1000" baseline="0" dirty="0"/>
              <a:t> was used in both </a:t>
            </a:r>
            <a:r>
              <a:rPr lang="en-US" sz="1000" dirty="0"/>
              <a:t>Rwanda and Lesotho, with broadly similar patterns.  </a:t>
            </a:r>
          </a:p>
          <a:p>
            <a:r>
              <a:rPr lang="en-US" sz="1000" dirty="0"/>
              <a:t>In Rwanda, </a:t>
            </a:r>
            <a:r>
              <a:rPr lang="en-US" sz="1000" dirty="0">
                <a:solidFill>
                  <a:schemeClr val="tx1"/>
                </a:solidFill>
              </a:rPr>
              <a:t>teachers</a:t>
            </a:r>
            <a:r>
              <a:rPr lang="en-US" sz="1000" baseline="0" dirty="0">
                <a:solidFill>
                  <a:schemeClr val="tx1"/>
                </a:solidFill>
              </a:rPr>
              <a:t> expressing “No Opinion” averaged only 3.1% across the 64 questions.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aseline="0" dirty="0">
                <a:solidFill>
                  <a:schemeClr val="tx1"/>
                </a:solidFill>
              </a:rPr>
              <a:t>In Lesotho, teachers </a:t>
            </a:r>
            <a:r>
              <a:rPr lang="en-US" sz="1000" dirty="0"/>
              <a:t>strongly agreed that students learn from discussing their ideas with classmates and should work collaboratively in small groups. </a:t>
            </a:r>
          </a:p>
          <a:p>
            <a:endParaRPr lang="en-US" sz="1000" baseline="0" dirty="0">
              <a:solidFill>
                <a:schemeClr val="tx1"/>
              </a:solidFill>
            </a:endParaRPr>
          </a:p>
          <a:p>
            <a:r>
              <a:rPr lang="en-US" sz="1000" baseline="0" dirty="0">
                <a:solidFill>
                  <a:schemeClr val="tx1"/>
                </a:solidFill>
              </a:rPr>
              <a:t>In Lesotho, shared opinions also include: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/>
              <a:t>a. “Letting a student struggle may be necessary for learning to occur”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/>
              <a:t>b. “Prefers to form learning groups so students can learn together”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/>
              <a:t>Divided opinion</a:t>
            </a:r>
            <a:r>
              <a:rPr lang="en-US" sz="1000" baseline="0" dirty="0"/>
              <a:t> also includes:</a:t>
            </a:r>
            <a:endParaRPr lang="en-US" sz="10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/>
              <a:t>a. “Importance of covering all topics in the curriculum”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dirty="0"/>
          </a:p>
          <a:p>
            <a:r>
              <a:rPr lang="en-US" sz="1000" dirty="0"/>
              <a:t>“Shared opinions” refer</a:t>
            </a:r>
            <a:r>
              <a:rPr lang="en-US" sz="1000" baseline="0" dirty="0"/>
              <a:t> to beliefs/practices where </a:t>
            </a:r>
            <a:r>
              <a:rPr lang="en-US" sz="1000" dirty="0"/>
              <a:t>at least 80% of the respondents choose the same answers; “diverse opinions” are areas where the percentages</a:t>
            </a:r>
            <a:r>
              <a:rPr lang="en-US" sz="1000" baseline="0" dirty="0"/>
              <a:t> choosing</a:t>
            </a:r>
            <a:r>
              <a:rPr lang="en-US" sz="1000" dirty="0"/>
              <a:t> “Agree” or “Strongly Agree” differ</a:t>
            </a:r>
            <a:r>
              <a:rPr lang="en-US" sz="1000" baseline="0" dirty="0"/>
              <a:t> from the percentages choosing “Disagree” or Strongly Disagree” by no more than 20 percentage points.</a:t>
            </a:r>
          </a:p>
          <a:p>
            <a:endParaRPr lang="en-US" sz="1000" baseline="0" dirty="0"/>
          </a:p>
          <a:p>
            <a:r>
              <a:rPr lang="en-US" sz="1000" baseline="0" dirty="0"/>
              <a:t>Observation: The shared opinions/practices relate mostly to aspirations or notions of what might be considered best practice; by contrast, a diversity of opinion and practices dominate in areas where underlying differences in conditions of work may affect what is practically possible in a teacher’s classrooms.  For example, in Rwanda, a background questionnaire reveals that the average teacher has a weekly workload averaging 35 periods (23 hours/week).  More than 1/3 of the teachers have classes averaging more than 50 students, and 2/3s are subject leaders, and more than 1/3 teach at least 4 grades. </a:t>
            </a:r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B83A1-4CCE-4A86-85A7-DD3B5914B4E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0726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B83A1-4CCE-4A86-85A7-DD3B5914B4E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769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all three</a:t>
            </a:r>
            <a:r>
              <a:rPr lang="en-US" baseline="0" dirty="0"/>
              <a:t> countries, the tests were administered to incumbent teachers.</a:t>
            </a:r>
          </a:p>
          <a:p>
            <a:endParaRPr lang="en-US" dirty="0"/>
          </a:p>
          <a:p>
            <a:r>
              <a:rPr lang="en-US" dirty="0"/>
              <a:t>In Rwanda and Zanzibar, Chemistry</a:t>
            </a:r>
            <a:r>
              <a:rPr lang="en-US" baseline="0" dirty="0"/>
              <a:t> and Biology tests were also administered.  In Rwanda and Lesotho, both pre-and post tests were administered: 17 Feb and 31 March, 2018, respectively in Rwanda; and XXX, respectively in Lesotho.</a:t>
            </a:r>
          </a:p>
          <a:p>
            <a:endParaRPr lang="en-US" baseline="0" dirty="0"/>
          </a:p>
          <a:p>
            <a:r>
              <a:rPr lang="en-US" baseline="0" dirty="0"/>
              <a:t>The tests are not comparable in content, number of items and level of difficulty; they also differ by the number of teachers tested so far.</a:t>
            </a:r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B83A1-4CCE-4A86-85A7-DD3B5914B4E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0842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B83A1-4CCE-4A86-85A7-DD3B5914B4E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240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B83A1-4CCE-4A86-85A7-DD3B5914B4E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705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3EA09-35DF-42A5-8EB5-25F751D7B3E7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0BEB-20AC-40E7-B21E-DA6CD1E88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3EA09-35DF-42A5-8EB5-25F751D7B3E7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0BEB-20AC-40E7-B21E-DA6CD1E88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3EA09-35DF-42A5-8EB5-25F751D7B3E7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0BEB-20AC-40E7-B21E-DA6CD1E88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3EA09-35DF-42A5-8EB5-25F751D7B3E7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0BEB-20AC-40E7-B21E-DA6CD1E88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3EA09-35DF-42A5-8EB5-25F751D7B3E7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0BEB-20AC-40E7-B21E-DA6CD1E88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3EA09-35DF-42A5-8EB5-25F751D7B3E7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0BEB-20AC-40E7-B21E-DA6CD1E88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3EA09-35DF-42A5-8EB5-25F751D7B3E7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0BEB-20AC-40E7-B21E-DA6CD1E88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3EA09-35DF-42A5-8EB5-25F751D7B3E7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0BEB-20AC-40E7-B21E-DA6CD1E88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3EA09-35DF-42A5-8EB5-25F751D7B3E7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0BEB-20AC-40E7-B21E-DA6CD1E88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3EA09-35DF-42A5-8EB5-25F751D7B3E7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0BEB-20AC-40E7-B21E-DA6CD1E88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3EA09-35DF-42A5-8EB5-25F751D7B3E7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0BEB-20AC-40E7-B21E-DA6CD1E88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3EA09-35DF-42A5-8EB5-25F751D7B3E7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B0BEB-20AC-40E7-B21E-DA6CD1E88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ctrTitle"/>
          </p:nvPr>
        </p:nvSpPr>
        <p:spPr>
          <a:xfrm>
            <a:off x="190500" y="2057400"/>
            <a:ext cx="8763000" cy="1470025"/>
          </a:xfrm>
        </p:spPr>
        <p:txBody>
          <a:bodyPr>
            <a:normAutofit fontScale="90000"/>
          </a:bodyPr>
          <a:lstStyle/>
          <a:p>
            <a:r>
              <a:rPr lang="fr-FR" sz="3900" dirty="0"/>
              <a:t>Croyances et Connaissances des enseignants du secondaire - Faits saillants du MS4SSA</a:t>
            </a:r>
            <a:endParaRPr lang="en-US" sz="3900" dirty="0"/>
          </a:p>
        </p:txBody>
      </p:sp>
      <p:sp>
        <p:nvSpPr>
          <p:cNvPr id="8" name="7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29 et 30 </a:t>
            </a:r>
            <a:r>
              <a:rPr lang="en-US" dirty="0" err="1"/>
              <a:t>mai</a:t>
            </a:r>
            <a:r>
              <a:rPr lang="en-US" dirty="0"/>
              <a:t> 2018</a:t>
            </a:r>
          </a:p>
          <a:p>
            <a:r>
              <a:rPr lang="en-US" dirty="0"/>
              <a:t>Jee-Peng Tan</a:t>
            </a:r>
          </a:p>
          <a:p>
            <a:r>
              <a:rPr lang="en-US" dirty="0" err="1"/>
              <a:t>Webinaire</a:t>
            </a:r>
            <a:r>
              <a:rPr lang="en-US" dirty="0"/>
              <a:t> MS4SSA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274638"/>
            <a:ext cx="8534400" cy="792162"/>
          </a:xfrm>
        </p:spPr>
        <p:txBody>
          <a:bodyPr>
            <a:noAutofit/>
          </a:bodyPr>
          <a:lstStyle/>
          <a:p>
            <a:r>
              <a:rPr lang="en-US" sz="2800" dirty="0"/>
              <a:t>Lesotho Physique : </a:t>
            </a:r>
            <a:r>
              <a:rPr lang="en-US" sz="2800" dirty="0" err="1"/>
              <a:t>Résultats</a:t>
            </a:r>
            <a:r>
              <a:rPr lang="en-US" sz="2800" dirty="0"/>
              <a:t> des </a:t>
            </a:r>
            <a:r>
              <a:rPr lang="en-US" sz="2800" dirty="0" err="1"/>
              <a:t>Pré</a:t>
            </a:r>
            <a:r>
              <a:rPr lang="en-US" sz="2800" dirty="0"/>
              <a:t>- et-Post Tests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66700" y="6019800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Note: </a:t>
            </a:r>
            <a:r>
              <a:rPr lang="en-US" sz="1200" dirty="0" err="1"/>
              <a:t>Sujets</a:t>
            </a:r>
            <a:r>
              <a:rPr lang="en-US" sz="1200" dirty="0"/>
              <a:t> 1-15 = </a:t>
            </a:r>
            <a:r>
              <a:rPr lang="en-US" sz="1200" dirty="0" err="1"/>
              <a:t>Mécaniques</a:t>
            </a:r>
            <a:r>
              <a:rPr lang="en-US" sz="1200" dirty="0"/>
              <a:t>; </a:t>
            </a:r>
            <a:r>
              <a:rPr lang="en-US" sz="1200" dirty="0" err="1"/>
              <a:t>Sujets</a:t>
            </a:r>
            <a:r>
              <a:rPr lang="en-US" sz="1200" dirty="0"/>
              <a:t> 16-21 = Force </a:t>
            </a:r>
            <a:r>
              <a:rPr lang="en-US" sz="1200" dirty="0" err="1"/>
              <a:t>Electrique</a:t>
            </a:r>
            <a:r>
              <a:rPr lang="en-US" sz="1200" dirty="0"/>
              <a:t>, Champ et  Voltage; </a:t>
            </a:r>
            <a:r>
              <a:rPr lang="en-US" sz="1200" dirty="0" err="1"/>
              <a:t>Sujets</a:t>
            </a:r>
            <a:r>
              <a:rPr lang="en-US" sz="1200" dirty="0"/>
              <a:t> 23-26 = Courant et Circuits </a:t>
            </a:r>
            <a:r>
              <a:rPr lang="en-US" sz="1200" dirty="0" err="1"/>
              <a:t>Electriques</a:t>
            </a:r>
            <a:r>
              <a:rPr lang="en-US" sz="1200" dirty="0"/>
              <a:t>; </a:t>
            </a:r>
          </a:p>
          <a:p>
            <a:pPr algn="ctr"/>
            <a:r>
              <a:rPr lang="en-US" sz="1200" dirty="0" err="1"/>
              <a:t>Sujets</a:t>
            </a:r>
            <a:r>
              <a:rPr lang="en-US" sz="1200" dirty="0"/>
              <a:t> 28-33 = </a:t>
            </a:r>
            <a:r>
              <a:rPr lang="en-US" sz="1200" dirty="0" err="1"/>
              <a:t>Magnétisme</a:t>
            </a:r>
            <a:r>
              <a:rPr lang="en-US" sz="1200" dirty="0"/>
              <a:t> et Induction </a:t>
            </a:r>
            <a:r>
              <a:rPr lang="en-US" sz="1200" dirty="0" err="1"/>
              <a:t>Electromagnetique</a:t>
            </a:r>
            <a:r>
              <a:rPr lang="en-US" sz="1200" dirty="0"/>
              <a:t>; </a:t>
            </a:r>
          </a:p>
          <a:p>
            <a:pPr algn="ctr"/>
            <a:r>
              <a:rPr lang="en-US" sz="1200" dirty="0"/>
              <a:t>* </a:t>
            </a:r>
            <a:r>
              <a:rPr lang="en-US" sz="1200" dirty="0" err="1"/>
              <a:t>Sujets</a:t>
            </a:r>
            <a:r>
              <a:rPr lang="en-US" sz="1200" dirty="0"/>
              <a:t> 22 and 27 = </a:t>
            </a:r>
            <a:r>
              <a:rPr lang="en-US" sz="1200" dirty="0" err="1"/>
              <a:t>Mouvement</a:t>
            </a:r>
            <a:r>
              <a:rPr lang="en-US" sz="1200" dirty="0"/>
              <a:t> </a:t>
            </a:r>
            <a:r>
              <a:rPr lang="en-US" sz="1200" dirty="0" err="1"/>
              <a:t>Harmonique</a:t>
            </a:r>
            <a:r>
              <a:rPr lang="en-US" sz="1200" dirty="0"/>
              <a:t> Simple et </a:t>
            </a:r>
            <a:r>
              <a:rPr lang="en-US" sz="1200" dirty="0" err="1"/>
              <a:t>Ondes</a:t>
            </a:r>
            <a:r>
              <a:rPr lang="en-US" sz="1200" dirty="0"/>
              <a:t> </a:t>
            </a:r>
            <a:r>
              <a:rPr lang="en-US" sz="1200" dirty="0" err="1"/>
              <a:t>Electromagnetiques</a:t>
            </a:r>
            <a:r>
              <a:rPr lang="en-US" sz="1200" dirty="0"/>
              <a:t> pas encore </a:t>
            </a:r>
            <a:r>
              <a:rPr lang="en-US" sz="1200" dirty="0" err="1"/>
              <a:t>couvertes</a:t>
            </a:r>
            <a:r>
              <a:rPr lang="en-US" sz="1200" dirty="0"/>
              <a:t> par la formation 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1E69E967-19D8-4163-8B5D-9E724F70E6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9869889"/>
              </p:ext>
            </p:extLst>
          </p:nvPr>
        </p:nvGraphicFramePr>
        <p:xfrm>
          <a:off x="549442" y="1315189"/>
          <a:ext cx="8229600" cy="47046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20805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/>
              <a:t>Zanzibar: Notes du Test </a:t>
            </a:r>
            <a:r>
              <a:rPr lang="en-US" dirty="0" err="1"/>
              <a:t>d’Anglais</a:t>
            </a:r>
            <a:r>
              <a:rPr lang="en-US" dirty="0"/>
              <a:t> (n=665)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3679010"/>
              </p:ext>
            </p:extLst>
          </p:nvPr>
        </p:nvGraphicFramePr>
        <p:xfrm>
          <a:off x="381000" y="1143000"/>
          <a:ext cx="55626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6240" y="6400800"/>
            <a:ext cx="8671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Note: 17 </a:t>
            </a:r>
            <a:r>
              <a:rPr lang="en-US" sz="1200" dirty="0" err="1"/>
              <a:t>éléments</a:t>
            </a:r>
            <a:r>
              <a:rPr lang="en-US" sz="1200" dirty="0"/>
              <a:t> au total , sous 4 grands </a:t>
            </a:r>
            <a:r>
              <a:rPr lang="en-US" sz="1200" dirty="0" err="1"/>
              <a:t>thèmes</a:t>
            </a:r>
            <a:r>
              <a:rPr lang="en-US" sz="1200" dirty="0"/>
              <a:t> – </a:t>
            </a:r>
            <a:r>
              <a:rPr lang="en-US" sz="1200" dirty="0" err="1"/>
              <a:t>Grammaire</a:t>
            </a:r>
            <a:r>
              <a:rPr lang="en-US" sz="1200" dirty="0"/>
              <a:t> et </a:t>
            </a:r>
            <a:r>
              <a:rPr lang="en-US" sz="1200" dirty="0" err="1"/>
              <a:t>Vocabulaire</a:t>
            </a:r>
            <a:r>
              <a:rPr lang="en-US" sz="1200" dirty="0"/>
              <a:t>; </a:t>
            </a:r>
            <a:r>
              <a:rPr lang="en-US" sz="1200" dirty="0" err="1"/>
              <a:t>ws</a:t>
            </a:r>
            <a:r>
              <a:rPr lang="en-US" sz="1200" dirty="0"/>
              <a:t>= competence </a:t>
            </a:r>
            <a:r>
              <a:rPr lang="en-US" sz="1200" dirty="0" err="1"/>
              <a:t>en</a:t>
            </a:r>
            <a:r>
              <a:rPr lang="en-US" sz="1200" dirty="0"/>
              <a:t> </a:t>
            </a:r>
            <a:r>
              <a:rPr lang="en-US" sz="1200" dirty="0" err="1"/>
              <a:t>rédaction</a:t>
            </a:r>
            <a:r>
              <a:rPr lang="en-US" sz="1200" dirty="0"/>
              <a:t>; </a:t>
            </a:r>
            <a:r>
              <a:rPr lang="en-US" sz="1200" dirty="0" err="1"/>
              <a:t>rs</a:t>
            </a:r>
            <a:r>
              <a:rPr lang="en-US" sz="1200" dirty="0"/>
              <a:t>= competence </a:t>
            </a:r>
            <a:r>
              <a:rPr lang="en-US" sz="1200" dirty="0" err="1"/>
              <a:t>en</a:t>
            </a:r>
            <a:r>
              <a:rPr lang="en-US" sz="1200" dirty="0"/>
              <a:t> lecture; </a:t>
            </a:r>
            <a:r>
              <a:rPr lang="en-US" sz="1200" dirty="0" err="1"/>
              <a:t>ao</a:t>
            </a:r>
            <a:r>
              <a:rPr lang="en-US" sz="1200" dirty="0"/>
              <a:t> = competence </a:t>
            </a:r>
            <a:r>
              <a:rPr lang="en-US" sz="1200" dirty="0" err="1"/>
              <a:t>orale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5943600" y="3809999"/>
            <a:ext cx="2971799" cy="16764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r>
              <a:rPr lang="fr-FR" sz="1400" b="1" dirty="0"/>
              <a:t>Articles difficiles:</a:t>
            </a:r>
          </a:p>
          <a:p>
            <a:r>
              <a:rPr lang="fr-FR" sz="1200" dirty="0"/>
              <a:t>Q9: Que se passe-t-il lorsque vous mélangez de l'huile de coco et de l'eau?</a:t>
            </a:r>
          </a:p>
          <a:p>
            <a:endParaRPr lang="fr-FR" sz="1200" dirty="0"/>
          </a:p>
          <a:p>
            <a:r>
              <a:rPr lang="fr-FR" sz="1200" dirty="0"/>
              <a:t>Q12: Quel mot est le plus proche du mot «ancêtre»?</a:t>
            </a:r>
          </a:p>
          <a:p>
            <a:endParaRPr lang="fr-FR" sz="1200" dirty="0"/>
          </a:p>
          <a:p>
            <a:r>
              <a:rPr lang="fr-FR" sz="1200" dirty="0"/>
              <a:t>Q7: J'aime la biologie ___ que l'histoire</a:t>
            </a:r>
            <a:endParaRPr lang="en-US" sz="1200" dirty="0"/>
          </a:p>
        </p:txBody>
      </p:sp>
      <p:sp>
        <p:nvSpPr>
          <p:cNvPr id="8" name="TextBox 6"/>
          <p:cNvSpPr txBox="1"/>
          <p:nvPr/>
        </p:nvSpPr>
        <p:spPr>
          <a:xfrm>
            <a:off x="5943600" y="1386006"/>
            <a:ext cx="2971799" cy="181439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b="1" dirty="0"/>
              <a:t>Articles faciles:</a:t>
            </a:r>
          </a:p>
          <a:p>
            <a:r>
              <a:rPr lang="fr-FR" sz="1200" dirty="0"/>
              <a:t>Q3: Écrire la signification du mot "similaire"</a:t>
            </a:r>
          </a:p>
          <a:p>
            <a:endParaRPr lang="fr-FR" sz="1200" dirty="0"/>
          </a:p>
          <a:p>
            <a:r>
              <a:rPr lang="fr-FR" sz="1200" dirty="0"/>
              <a:t>Q4: Écrire l'opposé du mot «plus grand»</a:t>
            </a:r>
          </a:p>
          <a:p>
            <a:endParaRPr lang="fr-FR" sz="1200" dirty="0"/>
          </a:p>
          <a:p>
            <a:r>
              <a:rPr lang="fr-FR" sz="1200" dirty="0"/>
              <a:t>Q5: Il me ___ que la machine était cassée</a:t>
            </a:r>
          </a:p>
          <a:p>
            <a:endParaRPr lang="fr-FR" sz="1200" dirty="0"/>
          </a:p>
          <a:p>
            <a:r>
              <a:rPr lang="fr-FR" sz="1200" dirty="0"/>
              <a:t>Q14: Quelle phrase a été ponctuée correctement</a:t>
            </a:r>
            <a:r>
              <a:rPr lang="en-US" sz="1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78924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Réflexion</a:t>
            </a:r>
            <a:endParaRPr lang="en-U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9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MS4SSA </a:t>
            </a:r>
            <a:r>
              <a:rPr lang="en-US" dirty="0" err="1"/>
              <a:t>Collecte</a:t>
            </a:r>
            <a:r>
              <a:rPr lang="en-US" dirty="0"/>
              <a:t> de </a:t>
            </a:r>
            <a:r>
              <a:rPr lang="en-US" dirty="0" err="1"/>
              <a:t>données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410200"/>
          </a:xfrm>
        </p:spPr>
        <p:txBody>
          <a:bodyPr>
            <a:normAutofit fontScale="55000" lnSpcReduction="20000"/>
          </a:bodyPr>
          <a:lstStyle/>
          <a:p>
            <a:r>
              <a:rPr lang="fr-FR" sz="4000" dirty="0"/>
              <a:t>Instruments pour la collecte de données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Version 1.0 est maintenant disponible, pourrait être utilisé pour une analyse comparative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On a besoin de nouveaux instruments pour:</a:t>
            </a:r>
          </a:p>
          <a:p>
            <a:r>
              <a:rPr lang="fr-FR" sz="2900" dirty="0"/>
              <a:t>Le Suivi</a:t>
            </a:r>
          </a:p>
          <a:p>
            <a:r>
              <a:rPr lang="fr-FR" sz="2900" dirty="0"/>
              <a:t>La normalisation de l'observation de classe</a:t>
            </a:r>
          </a:p>
          <a:p>
            <a:r>
              <a:rPr lang="fr-FR" sz="2900" dirty="0"/>
              <a:t>La validation de la théorie du changement sous-jacente pour améliorer l'apprentissage des élèves</a:t>
            </a:r>
          </a:p>
          <a:p>
            <a:endParaRPr lang="fr-FR" dirty="0"/>
          </a:p>
          <a:p>
            <a:r>
              <a:rPr lang="fr-FR" sz="4000" dirty="0"/>
              <a:t>Plate-forme de saisie de données maintenant mise en place, hébergée par WPI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Entrée de données en ligne facile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Production de rapports comparables et normalisés</a:t>
            </a:r>
          </a:p>
          <a:p>
            <a:endParaRPr lang="fr-FR" dirty="0"/>
          </a:p>
          <a:p>
            <a:r>
              <a:rPr lang="fr-FR" sz="4000" dirty="0"/>
              <a:t>Quelques défis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Définition de l'intervention MS4SSA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Standardisation des instruments de test, pour les enseignants et les étudiants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Données pour une évaluation d'impact rigoureuse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Documentation de données, accès et gestion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2966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Merci!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520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152400"/>
            <a:ext cx="8229600" cy="914400"/>
          </a:xfrm>
        </p:spPr>
        <p:txBody>
          <a:bodyPr>
            <a:normAutofit/>
          </a:bodyPr>
          <a:lstStyle/>
          <a:p>
            <a:r>
              <a:rPr lang="fr-FR" dirty="0" err="1"/>
              <a:t>Aper</a:t>
            </a:r>
            <a:r>
              <a:rPr lang="en-US" dirty="0" err="1"/>
              <a:t>çu</a:t>
            </a:r>
            <a:r>
              <a:rPr lang="fr-FR" dirty="0"/>
              <a:t> de la collecte de données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2972194"/>
              </p:ext>
            </p:extLst>
          </p:nvPr>
        </p:nvGraphicFramePr>
        <p:xfrm>
          <a:off x="304800" y="1143000"/>
          <a:ext cx="83820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1408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MS4SSA Croyances et pratiques des enseignants</a:t>
            </a:r>
            <a:endParaRPr lang="en-U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310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8991600" cy="563562"/>
          </a:xfrm>
        </p:spPr>
        <p:txBody>
          <a:bodyPr>
            <a:noAutofit/>
          </a:bodyPr>
          <a:lstStyle/>
          <a:p>
            <a:r>
              <a:rPr lang="en-US" sz="2800" dirty="0"/>
              <a:t>Questionnaire MS4SSA sur les </a:t>
            </a:r>
            <a:r>
              <a:rPr lang="en-US" sz="2800" dirty="0" err="1"/>
              <a:t>Croyances</a:t>
            </a:r>
            <a:r>
              <a:rPr lang="en-US" sz="2800" dirty="0"/>
              <a:t> et </a:t>
            </a:r>
            <a:r>
              <a:rPr lang="en-US" sz="2800" dirty="0" err="1"/>
              <a:t>Pratiques</a:t>
            </a:r>
            <a:r>
              <a:rPr lang="en-US" sz="2800" dirty="0"/>
              <a:t> </a:t>
            </a:r>
            <a:r>
              <a:rPr lang="en-US" sz="2800"/>
              <a:t>Pédagogiques</a:t>
            </a:r>
            <a:r>
              <a:rPr lang="en-US" sz="2800" dirty="0"/>
              <a:t> 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82042488"/>
              </p:ext>
            </p:extLst>
          </p:nvPr>
        </p:nvGraphicFramePr>
        <p:xfrm>
          <a:off x="304800" y="1219200"/>
          <a:ext cx="87630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1000" y="5257800"/>
            <a:ext cx="3276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Les répondants répondent à 64 questions.</a:t>
            </a:r>
          </a:p>
          <a:p>
            <a:r>
              <a:rPr lang="fr-FR" sz="1400" dirty="0"/>
              <a:t>Pour chaque question, ils choisissent l'une des cinq options de réponse, allant de Fortement en désaccord à Fortement en accord.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36127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3800" dirty="0"/>
              <a:t>Rwanda: </a:t>
            </a:r>
            <a:r>
              <a:rPr lang="en-US" sz="3800" dirty="0" err="1"/>
              <a:t>Croyances</a:t>
            </a:r>
            <a:r>
              <a:rPr lang="en-US" sz="3800" dirty="0"/>
              <a:t> et </a:t>
            </a:r>
            <a:r>
              <a:rPr lang="en-US" sz="3800" dirty="0" err="1"/>
              <a:t>Pratiques</a:t>
            </a:r>
            <a:r>
              <a:rPr lang="en-US" sz="3800" dirty="0"/>
              <a:t> des </a:t>
            </a:r>
            <a:r>
              <a:rPr lang="en-US" sz="3800" dirty="0" err="1"/>
              <a:t>enseignants</a:t>
            </a:r>
            <a:endParaRPr lang="en-US" sz="3800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505068107"/>
              </p:ext>
            </p:extLst>
          </p:nvPr>
        </p:nvGraphicFramePr>
        <p:xfrm>
          <a:off x="342900" y="1066800"/>
          <a:ext cx="84582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29871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Résultats</a:t>
            </a:r>
            <a:r>
              <a:rPr lang="en-US" sz="3600" dirty="0"/>
              <a:t> du test MS4SSA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978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-152400"/>
            <a:ext cx="9144000" cy="838200"/>
          </a:xfrm>
        </p:spPr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sz="2800" dirty="0"/>
              <a:t>Comparaison des tests de mathématiques et de physique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524213"/>
              </p:ext>
            </p:extLst>
          </p:nvPr>
        </p:nvGraphicFramePr>
        <p:xfrm>
          <a:off x="228600" y="1024468"/>
          <a:ext cx="8610600" cy="57150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049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 err="1"/>
                        <a:t>Matières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 err="1"/>
                        <a:t>Nombre</a:t>
                      </a:r>
                      <a:r>
                        <a:rPr lang="en-US" sz="2400" u="none" strike="noStrike" dirty="0"/>
                        <a:t> </a:t>
                      </a:r>
                      <a:r>
                        <a:rPr lang="en-US" sz="2400" u="none" strike="noStrike" dirty="0" err="1"/>
                        <a:t>d'enseignants</a:t>
                      </a:r>
                      <a:r>
                        <a:rPr lang="en-US" sz="2400" u="none" strike="noStrike" dirty="0"/>
                        <a:t> </a:t>
                      </a:r>
                      <a:r>
                        <a:rPr lang="en-US" sz="2400" u="none" strike="noStrike" dirty="0" err="1"/>
                        <a:t>testés</a:t>
                      </a:r>
                      <a:r>
                        <a:rPr lang="en-US" sz="2400" u="none" strike="noStrike" dirty="0"/>
                        <a:t>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/>
                        <a:t>Articles </a:t>
                      </a:r>
                      <a:r>
                        <a:rPr lang="en-US" sz="2400" u="none" strike="noStrike" dirty="0" err="1"/>
                        <a:t>dans</a:t>
                      </a:r>
                      <a:r>
                        <a:rPr lang="en-US" sz="2400" u="none" strike="noStrike" dirty="0"/>
                        <a:t> le test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026"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3000" b="1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Rwanda, MS4SSA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026">
                <a:tc>
                  <a:txBody>
                    <a:bodyPr/>
                    <a:lstStyle/>
                    <a:p>
                      <a:pPr marL="457200" lvl="1" indent="0" algn="l" fontAlgn="b"/>
                      <a:r>
                        <a:rPr lang="en-US" sz="2400" b="0" u="none" strike="noStrike" dirty="0" err="1"/>
                        <a:t>Mathématiques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026"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2400" b="0" u="none" strike="noStrike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Physics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026"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3000" b="1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Lesotho, NJCTL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2026"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2400" b="0" i="0" u="none" strike="noStrike" dirty="0" err="1">
                          <a:solidFill>
                            <a:schemeClr val="bg1"/>
                          </a:solidFill>
                          <a:latin typeface="Arial Narrow"/>
                        </a:rPr>
                        <a:t>Algèbre</a:t>
                      </a:r>
                      <a:r>
                        <a:rPr lang="en-US" sz="24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 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2026"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24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Physique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2026"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3000" b="1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Zanzibar, ZISP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2026"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2400" b="0" i="0" u="none" strike="noStrike" dirty="0" err="1">
                          <a:solidFill>
                            <a:schemeClr val="bg1"/>
                          </a:solidFill>
                          <a:latin typeface="Arial Narrow"/>
                        </a:rPr>
                        <a:t>Mathématiques</a:t>
                      </a:r>
                      <a:endParaRPr lang="en-US" sz="2400" b="0" i="0" u="none" strike="noStrike" dirty="0">
                        <a:solidFill>
                          <a:schemeClr val="bg1"/>
                        </a:solidFill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2026"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2400" b="0" i="0" u="none" strike="noStrike" dirty="0">
                          <a:solidFill>
                            <a:schemeClr val="bg1"/>
                          </a:solidFill>
                          <a:latin typeface="Arial Narrow"/>
                        </a:rPr>
                        <a:t>Physique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7268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FR" sz="3000" dirty="0"/>
              <a:t>Mathématiques au Rwanda: Score moyen par enseignant testé</a:t>
            </a:r>
            <a:endParaRPr lang="en-US" sz="3000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9058394"/>
              </p:ext>
            </p:extLst>
          </p:nvPr>
        </p:nvGraphicFramePr>
        <p:xfrm>
          <a:off x="381000" y="1219200"/>
          <a:ext cx="83820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Oval 4"/>
          <p:cNvSpPr/>
          <p:nvPr/>
        </p:nvSpPr>
        <p:spPr>
          <a:xfrm>
            <a:off x="6629400" y="1813718"/>
            <a:ext cx="1981200" cy="1462881"/>
          </a:xfrm>
          <a:prstGeom prst="ellipse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962400" y="3796481"/>
            <a:ext cx="3429000" cy="14773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69863" indent="-169863">
              <a:buFont typeface="Arial" panose="020B0604020202020204" pitchFamily="34" charset="0"/>
              <a:buChar char="•"/>
            </a:pPr>
            <a:r>
              <a:rPr lang="fr-FR" dirty="0"/>
              <a:t>Personne n'a marqué 100%</a:t>
            </a:r>
          </a:p>
          <a:p>
            <a:pPr marL="169863" indent="-169863">
              <a:buFont typeface="Arial" panose="020B0604020202020204" pitchFamily="34" charset="0"/>
              <a:buChar char="•"/>
            </a:pPr>
            <a:r>
              <a:rPr lang="fr-FR" dirty="0"/>
              <a:t>Environ 25% ont obtenu une note 70% ou plus</a:t>
            </a:r>
          </a:p>
          <a:p>
            <a:pPr marL="169863" indent="-169863">
              <a:buFont typeface="Arial" panose="020B0604020202020204" pitchFamily="34" charset="0"/>
              <a:buChar char="•"/>
            </a:pPr>
            <a:r>
              <a:rPr lang="fr-FR" dirty="0"/>
              <a:t>15% ont eu moins de 50% de réponses correctes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71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685800"/>
          </a:xfrm>
        </p:spPr>
        <p:txBody>
          <a:bodyPr>
            <a:noAutofit/>
          </a:bodyPr>
          <a:lstStyle/>
          <a:p>
            <a:r>
              <a:rPr lang="fr-FR" sz="2800" dirty="0"/>
              <a:t>Rwanda Mathématiques: Note moyenne par élément testé</a:t>
            </a:r>
            <a:endParaRPr lang="en-US" sz="2800" dirty="0"/>
          </a:p>
        </p:txBody>
      </p:sp>
      <p:sp>
        <p:nvSpPr>
          <p:cNvPr id="8" name="7 CuadroTexto"/>
          <p:cNvSpPr txBox="1"/>
          <p:nvPr/>
        </p:nvSpPr>
        <p:spPr>
          <a:xfrm>
            <a:off x="304800" y="6275832"/>
            <a:ext cx="861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Note: Sujet 1 = Nombres; Sujet 2 = Fonctions linéaires; Sujet 3 = Polynômes et exponentielles; Sujet 4 = Géométrie Sujet 5 = géométrie des coordonnées; Sujet 6 = Probabilité et statistiques.</a:t>
            </a:r>
          </a:p>
        </p:txBody>
      </p:sp>
      <p:graphicFrame>
        <p:nvGraphicFramePr>
          <p:cNvPr id="9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8867744"/>
              </p:ext>
            </p:extLst>
          </p:nvPr>
        </p:nvGraphicFramePr>
        <p:xfrm>
          <a:off x="228600" y="990600"/>
          <a:ext cx="8686800" cy="5285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Oval 2"/>
          <p:cNvSpPr/>
          <p:nvPr/>
        </p:nvSpPr>
        <p:spPr>
          <a:xfrm>
            <a:off x="6858000" y="916858"/>
            <a:ext cx="2133600" cy="1143000"/>
          </a:xfrm>
          <a:prstGeom prst="ellipse">
            <a:avLst/>
          </a:prstGeom>
          <a:solidFill>
            <a:schemeClr val="accent2">
              <a:lumMod val="40000"/>
              <a:lumOff val="60000"/>
              <a:alpha val="17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9705</TotalTime>
  <Words>1247</Words>
  <Application>Microsoft Office PowerPoint</Application>
  <PresentationFormat>On-screen Show (4:3)</PresentationFormat>
  <Paragraphs>169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Narrow</vt:lpstr>
      <vt:lpstr>Calibri</vt:lpstr>
      <vt:lpstr>Wingdings</vt:lpstr>
      <vt:lpstr>Tema de Office</vt:lpstr>
      <vt:lpstr>Croyances et Connaissances des enseignants du secondaire - Faits saillants du MS4SSA</vt:lpstr>
      <vt:lpstr>Aperçu de la collecte de données</vt:lpstr>
      <vt:lpstr>MS4SSA Croyances et pratiques des enseignants</vt:lpstr>
      <vt:lpstr>Questionnaire MS4SSA sur les Croyances et Pratiques Pédagogiques </vt:lpstr>
      <vt:lpstr>Rwanda: Croyances et Pratiques des enseignants</vt:lpstr>
      <vt:lpstr>Résultats du test MS4SSA</vt:lpstr>
      <vt:lpstr> Comparaison des tests de mathématiques et de physique</vt:lpstr>
      <vt:lpstr>Mathématiques au Rwanda: Score moyen par enseignant testé</vt:lpstr>
      <vt:lpstr>Rwanda Mathématiques: Note moyenne par élément testé</vt:lpstr>
      <vt:lpstr>Lesotho Physique : Résultats des Pré- et-Post Tests</vt:lpstr>
      <vt:lpstr>Zanzibar: Notes du Test d’Anglais (n=665)</vt:lpstr>
      <vt:lpstr>Réflexion</vt:lpstr>
      <vt:lpstr>MS4SSA Collecte de données</vt:lpstr>
      <vt:lpstr>Merci!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Martin Moreno</dc:creator>
  <cp:lastModifiedBy>Santamaria, David</cp:lastModifiedBy>
  <cp:revision>342</cp:revision>
  <cp:lastPrinted>2018-05-28T18:05:27Z</cp:lastPrinted>
  <dcterms:created xsi:type="dcterms:W3CDTF">2018-03-20T15:19:14Z</dcterms:created>
  <dcterms:modified xsi:type="dcterms:W3CDTF">2018-06-05T19:53:58Z</dcterms:modified>
</cp:coreProperties>
</file>