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0" r:id="rId4"/>
    <p:sldId id="26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1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3E478-6EEA-495E-8D84-F686BBDACA07}" type="datetimeFigureOut">
              <a:rPr lang="en-GB" smtClean="0"/>
              <a:t>05/06/2018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26018-EE24-47F8-97C9-17870DE56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81213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3E478-6EEA-495E-8D84-F686BBDACA07}" type="datetimeFigureOut">
              <a:rPr lang="en-GB" smtClean="0"/>
              <a:t>05/06/2018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26018-EE24-47F8-97C9-17870DE56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145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3E478-6EEA-495E-8D84-F686BBDACA07}" type="datetimeFigureOut">
              <a:rPr lang="en-GB" smtClean="0"/>
              <a:t>05/06/2018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26018-EE24-47F8-97C9-17870DE56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8565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3E478-6EEA-495E-8D84-F686BBDACA07}" type="datetimeFigureOut">
              <a:rPr lang="en-GB" smtClean="0"/>
              <a:t>05/06/2018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26018-EE24-47F8-97C9-17870DE56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86218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3E478-6EEA-495E-8D84-F686BBDACA07}" type="datetimeFigureOut">
              <a:rPr lang="en-GB" smtClean="0"/>
              <a:t>05/06/2018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26018-EE24-47F8-97C9-17870DE56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1989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3E478-6EEA-495E-8D84-F686BBDACA07}" type="datetimeFigureOut">
              <a:rPr lang="en-GB" smtClean="0"/>
              <a:t>05/06/2018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26018-EE24-47F8-97C9-17870DE56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909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3E478-6EEA-495E-8D84-F686BBDACA07}" type="datetimeFigureOut">
              <a:rPr lang="en-GB" smtClean="0"/>
              <a:t>05/06/2018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26018-EE24-47F8-97C9-17870DE56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1440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3E478-6EEA-495E-8D84-F686BBDACA07}" type="datetimeFigureOut">
              <a:rPr lang="en-GB" smtClean="0"/>
              <a:t>05/06/2018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26018-EE24-47F8-97C9-17870DE56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8042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3E478-6EEA-495E-8D84-F686BBDACA07}" type="datetimeFigureOut">
              <a:rPr lang="en-GB" smtClean="0"/>
              <a:t>05/06/2018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26018-EE24-47F8-97C9-17870DE56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6467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3E478-6EEA-495E-8D84-F686BBDACA07}" type="datetimeFigureOut">
              <a:rPr lang="en-GB" smtClean="0"/>
              <a:t>05/06/2018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26018-EE24-47F8-97C9-17870DE56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2244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3E478-6EEA-495E-8D84-F686BBDACA07}" type="datetimeFigureOut">
              <a:rPr lang="en-GB" smtClean="0"/>
              <a:t>05/06/2018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26018-EE24-47F8-97C9-17870DE56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2877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93E478-6EEA-495E-8D84-F686BBDACA07}" type="datetimeFigureOut">
              <a:rPr lang="en-GB" smtClean="0"/>
              <a:t>05/06/2018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526018-EE24-47F8-97C9-17870DE56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9744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2006" y="1122363"/>
            <a:ext cx="10015993" cy="968830"/>
          </a:xfrm>
        </p:spPr>
        <p:txBody>
          <a:bodyPr/>
          <a:lstStyle/>
          <a:p>
            <a:r>
              <a:rPr lang="en-GB" dirty="0" smtClean="0"/>
              <a:t>Presentation on Rwanda Trip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4443" y="2496710"/>
            <a:ext cx="10413558" cy="3792772"/>
          </a:xfrm>
        </p:spPr>
        <p:txBody>
          <a:bodyPr>
            <a:normAutofit/>
          </a:bodyPr>
          <a:lstStyle/>
          <a:p>
            <a:pPr algn="l"/>
            <a:r>
              <a:rPr lang="en-GB" b="1" dirty="0" smtClean="0"/>
              <a:t>Team members</a:t>
            </a:r>
          </a:p>
          <a:p>
            <a:pPr algn="l"/>
            <a:r>
              <a:rPr lang="en-GB" dirty="0" smtClean="0"/>
              <a:t>Kaddy </a:t>
            </a:r>
            <a:r>
              <a:rPr lang="en-GB" dirty="0"/>
              <a:t>Bah</a:t>
            </a:r>
          </a:p>
          <a:p>
            <a:pPr algn="l"/>
            <a:r>
              <a:rPr lang="en-GB" dirty="0" err="1"/>
              <a:t>Abdou</a:t>
            </a:r>
            <a:r>
              <a:rPr lang="en-GB" dirty="0"/>
              <a:t> L.J </a:t>
            </a:r>
            <a:r>
              <a:rPr lang="en-GB" dirty="0" err="1"/>
              <a:t>Jammeh</a:t>
            </a:r>
            <a:endParaRPr lang="en-GB" dirty="0"/>
          </a:p>
          <a:p>
            <a:pPr algn="l"/>
            <a:r>
              <a:rPr lang="en-GB" dirty="0" err="1"/>
              <a:t>Buba</a:t>
            </a:r>
            <a:r>
              <a:rPr lang="en-GB" dirty="0"/>
              <a:t> </a:t>
            </a:r>
            <a:r>
              <a:rPr lang="en-GB" dirty="0" err="1"/>
              <a:t>Touray</a:t>
            </a:r>
            <a:endParaRPr lang="en-GB" dirty="0"/>
          </a:p>
          <a:p>
            <a:pPr algn="l"/>
            <a:r>
              <a:rPr lang="en-GB" dirty="0" err="1"/>
              <a:t>Sainey</a:t>
            </a:r>
            <a:r>
              <a:rPr lang="en-GB" dirty="0"/>
              <a:t> </a:t>
            </a:r>
            <a:r>
              <a:rPr lang="en-GB" dirty="0" err="1"/>
              <a:t>Jallow</a:t>
            </a:r>
            <a:endParaRPr lang="en-GB" dirty="0"/>
          </a:p>
          <a:p>
            <a:pPr algn="l"/>
            <a:r>
              <a:rPr lang="en-GB" dirty="0"/>
              <a:t>Usman </a:t>
            </a:r>
            <a:r>
              <a:rPr lang="en-GB" dirty="0" err="1"/>
              <a:t>Kuraisy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61697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Activities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 smtClean="0"/>
              <a:t>Coverage of content</a:t>
            </a:r>
          </a:p>
          <a:p>
            <a:r>
              <a:rPr lang="en-GB" dirty="0"/>
              <a:t>S</a:t>
            </a:r>
            <a:r>
              <a:rPr lang="en-GB" dirty="0" smtClean="0"/>
              <a:t>tructure </a:t>
            </a:r>
            <a:r>
              <a:rPr lang="en-GB" dirty="0"/>
              <a:t>of membranes, diffusion osmosis and enzymes</a:t>
            </a:r>
            <a:r>
              <a:rPr lang="en-GB" dirty="0" smtClean="0"/>
              <a:t>.</a:t>
            </a:r>
          </a:p>
          <a:p>
            <a:r>
              <a:rPr lang="en-GB" dirty="0"/>
              <a:t>P</a:t>
            </a:r>
            <a:r>
              <a:rPr lang="en-GB" dirty="0" smtClean="0"/>
              <a:t>eriodic </a:t>
            </a:r>
            <a:r>
              <a:rPr lang="en-GB" dirty="0"/>
              <a:t>table and ionic </a:t>
            </a:r>
            <a:r>
              <a:rPr lang="en-GB" dirty="0" smtClean="0"/>
              <a:t>bonding</a:t>
            </a:r>
          </a:p>
          <a:p>
            <a:r>
              <a:rPr lang="en-GB" dirty="0"/>
              <a:t>W</a:t>
            </a:r>
            <a:r>
              <a:rPr lang="en-GB" dirty="0" smtClean="0"/>
              <a:t>ork</a:t>
            </a:r>
            <a:r>
              <a:rPr lang="en-GB" dirty="0"/>
              <a:t>, energy and power, simple machines, centre of mass and gravity, Universal Gravitational force, Newton’s laws of </a:t>
            </a:r>
            <a:r>
              <a:rPr lang="en-GB" dirty="0" smtClean="0"/>
              <a:t>Motion</a:t>
            </a:r>
          </a:p>
          <a:p>
            <a:r>
              <a:rPr lang="en-GB" dirty="0" smtClean="0"/>
              <a:t>Sets, functions </a:t>
            </a:r>
            <a:r>
              <a:rPr lang="en-GB" dirty="0"/>
              <a:t>and number and </a:t>
            </a:r>
            <a:r>
              <a:rPr lang="en-GB" smtClean="0"/>
              <a:t>numeration.</a:t>
            </a:r>
          </a:p>
          <a:p>
            <a:endParaRPr lang="en-GB" dirty="0"/>
          </a:p>
          <a:p>
            <a:r>
              <a:rPr lang="en-GB" dirty="0" smtClean="0"/>
              <a:t>These topics where covered by the Gambians within two days. The rest of the content were micro teach by the Rwandan teachers.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819294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Challenges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402080"/>
            <a:ext cx="10579873" cy="534062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b="1" dirty="0" smtClean="0"/>
              <a:t>In the Preparation</a:t>
            </a:r>
          </a:p>
          <a:p>
            <a:r>
              <a:rPr lang="en-GB" dirty="0" smtClean="0"/>
              <a:t>Late correspondence on the side of Rwanda in terms of invitation letters, itinerary.</a:t>
            </a:r>
          </a:p>
          <a:p>
            <a:r>
              <a:rPr lang="en-GB" dirty="0" smtClean="0"/>
              <a:t>Logistic issues were not clear </a:t>
            </a:r>
            <a:r>
              <a:rPr lang="en-GB" dirty="0"/>
              <a:t>in the invitation as to what we should incur such as meals.</a:t>
            </a:r>
          </a:p>
          <a:p>
            <a:pPr marL="0" indent="0">
              <a:buNone/>
            </a:pPr>
            <a:r>
              <a:rPr lang="en-GB" dirty="0"/>
              <a:t>In Rwanda</a:t>
            </a:r>
          </a:p>
          <a:p>
            <a:r>
              <a:rPr lang="en-GB" dirty="0" smtClean="0"/>
              <a:t>The classes do not have enough sessions to explore on the technology because there was only one smart board with the responders.</a:t>
            </a:r>
          </a:p>
          <a:p>
            <a:r>
              <a:rPr lang="en-GB" dirty="0" smtClean="0"/>
              <a:t>Communication barrier between the tutors and the participants as some of them struggle in understanding the English Language.</a:t>
            </a:r>
          </a:p>
          <a:p>
            <a:r>
              <a:rPr lang="en-GB" dirty="0" smtClean="0"/>
              <a:t>Accepting change from their curriculum to the NJCTL approach. They thought the tutors should only concentrate on the S1 curriculum and nothing more or less.</a:t>
            </a:r>
          </a:p>
          <a:p>
            <a:r>
              <a:rPr lang="en-GB" dirty="0"/>
              <a:t>Squeezing of one month training course into a week which makes the training objectives difficult to attain as far as we know.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5231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Lesson Learnt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The alignment of their curriculum to include sets in mathematics was very good as most African countries have it in the curriculum.</a:t>
            </a:r>
          </a:p>
          <a:p>
            <a:r>
              <a:rPr lang="en-GB" dirty="0" smtClean="0"/>
              <a:t>In the Gambia we usually use fingers while in Rwanda </a:t>
            </a:r>
            <a:r>
              <a:rPr lang="en-GB" dirty="0"/>
              <a:t>letter Cards were used as responders/clickers.</a:t>
            </a:r>
          </a:p>
          <a:p>
            <a:r>
              <a:rPr lang="en-GB" dirty="0" smtClean="0"/>
              <a:t>The Collaboration of  </a:t>
            </a:r>
            <a:r>
              <a:rPr lang="en-GB" dirty="0"/>
              <a:t>other regional nodes </a:t>
            </a:r>
            <a:r>
              <a:rPr lang="en-GB" dirty="0" smtClean="0"/>
              <a:t>in </a:t>
            </a:r>
            <a:r>
              <a:rPr lang="en-GB" dirty="0"/>
              <a:t>the implementation of  </a:t>
            </a:r>
            <a:r>
              <a:rPr lang="en-GB"/>
              <a:t>MS4SSA </a:t>
            </a:r>
            <a:r>
              <a:rPr lang="en-GB" smtClean="0"/>
              <a:t>program </a:t>
            </a:r>
            <a:r>
              <a:rPr lang="en-GB" dirty="0" smtClean="0"/>
              <a:t>was usually </a:t>
            </a:r>
            <a:r>
              <a:rPr lang="en-GB" dirty="0"/>
              <a:t>discussed among the daily </a:t>
            </a:r>
            <a:r>
              <a:rPr lang="en-GB" dirty="0" smtClean="0"/>
              <a:t>reviews</a:t>
            </a:r>
            <a:r>
              <a:rPr lang="en-GB" dirty="0"/>
              <a:t>.</a:t>
            </a:r>
          </a:p>
          <a:p>
            <a:r>
              <a:rPr lang="en-GB" dirty="0"/>
              <a:t>Solar modules, robotics and modelling was a good experience in which some of the Gambian team members want to study material science for their 2nd degree</a:t>
            </a:r>
            <a:r>
              <a:rPr lang="en-GB" dirty="0" smtClean="0"/>
              <a:t>..</a:t>
            </a:r>
            <a:endParaRPr lang="en-GB" dirty="0"/>
          </a:p>
          <a:p>
            <a:r>
              <a:rPr lang="en-GB" dirty="0"/>
              <a:t> </a:t>
            </a:r>
            <a:r>
              <a:rPr lang="en-GB" dirty="0" smtClean="0"/>
              <a:t>The training was mainly for secondary one teachers on their curriculum. This is unlike the Gambia where all the levels are combine. Though context differ.</a:t>
            </a:r>
          </a:p>
          <a:p>
            <a:r>
              <a:rPr lang="en-GB" dirty="0" smtClean="0"/>
              <a:t>They are nice people and accommodative.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45638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347</Words>
  <Application>Microsoft Office PowerPoint</Application>
  <PresentationFormat>Widescreen</PresentationFormat>
  <Paragraphs>32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Presentation on Rwanda Trip</vt:lpstr>
      <vt:lpstr>Activities</vt:lpstr>
      <vt:lpstr>Challenges</vt:lpstr>
      <vt:lpstr>Lesson Learnt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on Rwanda Trip</dc:title>
  <dc:creator>USER</dc:creator>
  <cp:lastModifiedBy>Santamaria, David</cp:lastModifiedBy>
  <cp:revision>16</cp:revision>
  <dcterms:created xsi:type="dcterms:W3CDTF">2018-05-23T06:27:27Z</dcterms:created>
  <dcterms:modified xsi:type="dcterms:W3CDTF">2018-06-05T13:58:17Z</dcterms:modified>
</cp:coreProperties>
</file>