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notesMasterIdLst>
    <p:notesMasterId r:id="rId11"/>
  </p:notesMasterIdLst>
  <p:handoutMasterIdLst>
    <p:handoutMasterId r:id="rId12"/>
  </p:handoutMasterIdLst>
  <p:sldIdLst>
    <p:sldId id="264" r:id="rId3"/>
    <p:sldId id="511" r:id="rId4"/>
    <p:sldId id="517" r:id="rId5"/>
    <p:sldId id="512" r:id="rId6"/>
    <p:sldId id="514" r:id="rId7"/>
    <p:sldId id="515" r:id="rId8"/>
    <p:sldId id="516" r:id="rId9"/>
    <p:sldId id="278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2738"/>
    <a:srgbClr val="D9CD95"/>
    <a:srgbClr val="46A0DC"/>
    <a:srgbClr val="B7A079"/>
    <a:srgbClr val="2C6A8C"/>
    <a:srgbClr val="000000"/>
    <a:srgbClr val="6D6D6D"/>
    <a:srgbClr val="AB192D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5866" autoAdjust="0"/>
  </p:normalViewPr>
  <p:slideViewPr>
    <p:cSldViewPr showGuides="1">
      <p:cViewPr varScale="1">
        <p:scale>
          <a:sx n="110" d="100"/>
          <a:sy n="110" d="100"/>
        </p:scale>
        <p:origin x="1746" y="78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7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0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6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7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7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1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5A2B-6BBB-4DB1-AD59-8D979D9F77D2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8370-762B-400F-8856-8BDE6A7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04800"/>
            <a:ext cx="5816726" cy="29087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MS4SSA Progress Update</a:t>
            </a:r>
          </a:p>
          <a:p>
            <a:pPr algn="ctr"/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Wole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Soboyejo</a:t>
            </a:r>
          </a:p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Worcester Polytechnic Institute (WPI)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917198"/>
            <a:ext cx="1646121" cy="1272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41" y="6281441"/>
            <a:ext cx="2588185" cy="54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55237"/>
            <a:ext cx="2209800" cy="7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2089"/>
          </a:xfrm>
        </p:spPr>
        <p:txBody>
          <a:bodyPr/>
          <a:lstStyle/>
          <a:p>
            <a:pPr algn="ctr"/>
            <a:r>
              <a:rPr lang="en-US" dirty="0" smtClean="0"/>
              <a:t>Initiation of MS4SSA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dea of the MS4SSA program originated in 2015 from a discussion with </a:t>
            </a:r>
            <a:r>
              <a:rPr lang="en-US" sz="3200" dirty="0" err="1" smtClean="0"/>
              <a:t>Jee</a:t>
            </a:r>
            <a:r>
              <a:rPr lang="en-US" sz="3200" dirty="0" smtClean="0"/>
              <a:t>-Peng Tan at the World Bank</a:t>
            </a:r>
          </a:p>
          <a:p>
            <a:r>
              <a:rPr lang="en-US" sz="3200" dirty="0" smtClean="0"/>
              <a:t>With the support of </a:t>
            </a:r>
            <a:r>
              <a:rPr lang="en-US" sz="3200" dirty="0" err="1" smtClean="0"/>
              <a:t>Sajitha</a:t>
            </a:r>
            <a:r>
              <a:rPr lang="en-US" sz="3200" dirty="0" smtClean="0"/>
              <a:t> Bashir and the World Bank Team (Hari, Toby, </a:t>
            </a:r>
            <a:r>
              <a:rPr lang="en-US" sz="3200" dirty="0" err="1" smtClean="0"/>
              <a:t>Ryoko</a:t>
            </a:r>
            <a:r>
              <a:rPr lang="en-US" sz="3200" dirty="0" smtClean="0"/>
              <a:t>, </a:t>
            </a:r>
            <a:r>
              <a:rPr lang="en-US" sz="3200" dirty="0" err="1" smtClean="0"/>
              <a:t>Saori</a:t>
            </a:r>
            <a:r>
              <a:rPr lang="en-US" sz="3200" dirty="0" smtClean="0"/>
              <a:t> &amp; others) the idea has gone from concept to reality in 3 years</a:t>
            </a:r>
          </a:p>
          <a:p>
            <a:r>
              <a:rPr lang="en-US" sz="3200" dirty="0" smtClean="0"/>
              <a:t>Key partnership with Bob Goodman and NJCTL team</a:t>
            </a:r>
          </a:p>
          <a:p>
            <a:r>
              <a:rPr lang="en-US" sz="3200" dirty="0" smtClean="0"/>
              <a:t>First web-conference in November of 2016</a:t>
            </a:r>
          </a:p>
          <a:p>
            <a:r>
              <a:rPr lang="en-US" sz="3200" dirty="0" smtClean="0"/>
              <a:t>Selection of African nodes in April of 2017</a:t>
            </a:r>
          </a:p>
          <a:p>
            <a:r>
              <a:rPr lang="en-US" sz="3200" dirty="0" smtClean="0"/>
              <a:t>WPI Workshop between May 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May 26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2218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2999"/>
          </a:xfrm>
        </p:spPr>
        <p:txBody>
          <a:bodyPr/>
          <a:lstStyle/>
          <a:p>
            <a:pPr algn="ctr"/>
            <a:r>
              <a:rPr lang="en-US" dirty="0" smtClean="0"/>
              <a:t>Progress at WPI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best practices were presented by countries with recent success in STEM – Shanghai approach (China), JICA African programs and the Indian approach  </a:t>
            </a:r>
          </a:p>
          <a:p>
            <a:r>
              <a:rPr lang="en-US" sz="3200" dirty="0" smtClean="0"/>
              <a:t>NJCTL modules introduced along with social constructivism pedagogy and tools such as clickers</a:t>
            </a:r>
          </a:p>
          <a:p>
            <a:r>
              <a:rPr lang="en-US" sz="3200" dirty="0" smtClean="0"/>
              <a:t>WPI’s Project-based modules introduced along with pedagogy of project-based learning</a:t>
            </a:r>
          </a:p>
          <a:p>
            <a:r>
              <a:rPr lang="en-US" sz="3200" dirty="0" smtClean="0"/>
              <a:t>Training introduced K-12 </a:t>
            </a:r>
            <a:r>
              <a:rPr lang="en-US" sz="3200" dirty="0"/>
              <a:t>STEM modules in mathematics and science (NJCTL) and WPI Project Based Learning, Robotics and Materials modules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9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dirty="0" smtClean="0"/>
              <a:t>MS4SSA Progress Since 2017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" y="990600"/>
            <a:ext cx="9144000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Launch of the Nigerian node in Abuja in July 2017</a:t>
            </a:r>
          </a:p>
          <a:p>
            <a:r>
              <a:rPr lang="en-US" sz="3200" dirty="0" smtClean="0"/>
              <a:t>Launch of the Rwandan node in March/April 2018</a:t>
            </a:r>
          </a:p>
          <a:p>
            <a:r>
              <a:rPr lang="en-US" sz="3200" dirty="0" smtClean="0"/>
              <a:t>In-country implementation in Rwanda since May 2018 – 30 schools (REB, AIMS, University of Rwanda)</a:t>
            </a:r>
          </a:p>
          <a:p>
            <a:r>
              <a:rPr lang="en-US" sz="3200" dirty="0" smtClean="0"/>
              <a:t>Plans to initiate node in Niger in June 2018</a:t>
            </a:r>
          </a:p>
          <a:p>
            <a:r>
              <a:rPr lang="en-US" sz="3200" dirty="0" smtClean="0"/>
              <a:t>Plans to initiate node in the Gambia in August 2018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2743200" cy="2057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1" y="4343400"/>
            <a:ext cx="2057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77" y="4343400"/>
            <a:ext cx="2895600" cy="21717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1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885"/>
          </a:xfrm>
        </p:spPr>
        <p:txBody>
          <a:bodyPr/>
          <a:lstStyle/>
          <a:p>
            <a:pPr algn="ctr"/>
            <a:r>
              <a:rPr lang="en-US" dirty="0" smtClean="0"/>
              <a:t>Building the MS4SSA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9511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Significant efforts to build the back-bone of the MS4SSA program</a:t>
            </a:r>
          </a:p>
          <a:p>
            <a:r>
              <a:rPr lang="en-US" sz="3200" dirty="0" smtClean="0"/>
              <a:t>Links to African governments and stakeholders</a:t>
            </a:r>
          </a:p>
          <a:p>
            <a:r>
              <a:rPr lang="en-US" sz="3200" dirty="0" smtClean="0"/>
              <a:t>Country initiatives – Mauritius, Lesotho, Gambia</a:t>
            </a:r>
          </a:p>
          <a:p>
            <a:r>
              <a:rPr lang="en-US" sz="3200" dirty="0" smtClean="0"/>
              <a:t>Translation of modules and assessments into French - Niger</a:t>
            </a:r>
          </a:p>
          <a:p>
            <a:r>
              <a:rPr lang="en-US" sz="3200" dirty="0" smtClean="0"/>
              <a:t>MS4SSA content development in Project-Based Learning and Robotics</a:t>
            </a:r>
          </a:p>
          <a:p>
            <a:r>
              <a:rPr lang="en-US" sz="3200" dirty="0" smtClean="0"/>
              <a:t>Assessments and analyses of data + feedback</a:t>
            </a:r>
          </a:p>
          <a:p>
            <a:r>
              <a:rPr lang="en-US" sz="3200" dirty="0" smtClean="0"/>
              <a:t>Development of implementation strategies – for nodes and countries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199"/>
          </a:xfrm>
        </p:spPr>
        <p:txBody>
          <a:bodyPr/>
          <a:lstStyle/>
          <a:p>
            <a:pPr algn="ctr"/>
            <a:r>
              <a:rPr lang="en-US" dirty="0" smtClean="0"/>
              <a:t>Implementation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MS4SSA to help with the initiation of African Nodes as they build their capacity to serve as nodes – Kim </a:t>
            </a:r>
            <a:r>
              <a:rPr lang="en-US" sz="3200" dirty="0" err="1" smtClean="0"/>
              <a:t>Hollan</a:t>
            </a:r>
            <a:r>
              <a:rPr lang="en-US" sz="3200" dirty="0" smtClean="0"/>
              <a:t> (MS4SSA contact)</a:t>
            </a:r>
          </a:p>
          <a:p>
            <a:r>
              <a:rPr lang="en-US" sz="3200" dirty="0" smtClean="0"/>
              <a:t>Strategies for Nodes – Rwanda, Nigeria, Niger, Gambia</a:t>
            </a:r>
          </a:p>
          <a:p>
            <a:r>
              <a:rPr lang="en-US" sz="3200" dirty="0" smtClean="0"/>
              <a:t>Key role of Gambia (NJCTL modules) and Nigeria (WPI modules) in the initiation of African nodes and countries</a:t>
            </a:r>
          </a:p>
          <a:p>
            <a:r>
              <a:rPr lang="en-US" sz="3200" dirty="0" smtClean="0"/>
              <a:t>MS4SSA secretariat to help non-node African countries to initiate while the nodes build capacity – Carrie West (MS4SSA contact)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81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Objectives of Web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Progress updates by the African nodes – Rwanda, Nigeria, Gambia and Niger</a:t>
            </a:r>
          </a:p>
          <a:p>
            <a:r>
              <a:rPr lang="en-US" sz="3200" dirty="0" smtClean="0"/>
              <a:t>Assessment of initial data obtained from responses to questionnaires completed by trainers and teachers in selected African countries</a:t>
            </a:r>
          </a:p>
          <a:p>
            <a:r>
              <a:rPr lang="en-US" sz="3200" dirty="0" smtClean="0"/>
              <a:t>Country updates from representatives of </a:t>
            </a:r>
            <a:r>
              <a:rPr lang="en-US" sz="3200" dirty="0" err="1" smtClean="0"/>
              <a:t>participtating</a:t>
            </a:r>
            <a:r>
              <a:rPr lang="en-US" sz="3200" dirty="0" smtClean="0"/>
              <a:t> African countries</a:t>
            </a:r>
          </a:p>
          <a:p>
            <a:r>
              <a:rPr lang="en-US" sz="3200" dirty="0" smtClean="0"/>
              <a:t>Discussion and formulation of strategy for the next stage of the implementation effort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52400"/>
            <a:ext cx="25146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MS4SSA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 and Science for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Sub-Saharan Africa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867400" y="6400800"/>
            <a:ext cx="2971800" cy="381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72" y="6129041"/>
            <a:ext cx="2588185" cy="543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727" y="5764798"/>
            <a:ext cx="1646121" cy="1272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3" y="5961538"/>
            <a:ext cx="2235760" cy="711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4400" y="1578620"/>
            <a:ext cx="7924800" cy="4114800"/>
            <a:chOff x="771237" y="1817688"/>
            <a:chExt cx="7924800" cy="4114800"/>
          </a:xfrm>
        </p:grpSpPr>
        <p:pic>
          <p:nvPicPr>
            <p:cNvPr id="13" name="Picture 2" descr="http://nextshark.com/wp-content/uploads/2017/01/goats-jan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37" y="1817688"/>
              <a:ext cx="76200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Callout 13"/>
            <p:cNvSpPr/>
            <p:nvPr/>
          </p:nvSpPr>
          <p:spPr>
            <a:xfrm>
              <a:off x="7095837" y="2274888"/>
              <a:ext cx="1600200" cy="762000"/>
            </a:xfrm>
            <a:prstGeom prst="wedgeEllipseCallout">
              <a:avLst>
                <a:gd name="adj1" fmla="val -65777"/>
                <a:gd name="adj2" fmla="val 5441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THANK YOU!</a:t>
              </a:r>
            </a:p>
          </p:txBody>
        </p:sp>
        <p:sp>
          <p:nvSpPr>
            <p:cNvPr id="15" name="Oval Callout 14"/>
            <p:cNvSpPr/>
            <p:nvPr/>
          </p:nvSpPr>
          <p:spPr>
            <a:xfrm flipH="1">
              <a:off x="1475510" y="1855788"/>
              <a:ext cx="1828800" cy="838200"/>
            </a:xfrm>
            <a:prstGeom prst="wedgeEllipseCallout">
              <a:avLst>
                <a:gd name="adj1" fmla="val -40496"/>
                <a:gd name="adj2" fmla="val 526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THANK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5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11286</TotalTime>
  <Words>446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Tahoma</vt:lpstr>
      <vt:lpstr>Times New Roman</vt:lpstr>
      <vt:lpstr>Verdana</vt:lpstr>
      <vt:lpstr>Wingdings</vt:lpstr>
      <vt:lpstr>WPI-White</vt:lpstr>
      <vt:lpstr>Office Theme</vt:lpstr>
      <vt:lpstr>PowerPoint Presentation</vt:lpstr>
      <vt:lpstr>Initiation of MS4SSA Program</vt:lpstr>
      <vt:lpstr>Progress at WPI Workshop</vt:lpstr>
      <vt:lpstr>MS4SSA Progress Since 2017 Workshop</vt:lpstr>
      <vt:lpstr>Building the MS4SSA Backbone</vt:lpstr>
      <vt:lpstr>Implementation Strategy</vt:lpstr>
      <vt:lpstr>Objectives of Web Conference</vt:lpstr>
      <vt:lpstr> 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Santamaria, David</cp:lastModifiedBy>
  <cp:revision>119</cp:revision>
  <dcterms:created xsi:type="dcterms:W3CDTF">2016-10-10T17:55:03Z</dcterms:created>
  <dcterms:modified xsi:type="dcterms:W3CDTF">2018-06-05T13:50:36Z</dcterms:modified>
</cp:coreProperties>
</file>