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</p:sldMasterIdLst>
  <p:notesMasterIdLst>
    <p:notesMasterId r:id="rId9"/>
  </p:notesMasterIdLst>
  <p:handoutMasterIdLst>
    <p:handoutMasterId r:id="rId10"/>
  </p:handoutMasterIdLst>
  <p:sldIdLst>
    <p:sldId id="282" r:id="rId2"/>
    <p:sldId id="467" r:id="rId3"/>
    <p:sldId id="502" r:id="rId4"/>
    <p:sldId id="497" r:id="rId5"/>
    <p:sldId id="500" r:id="rId6"/>
    <p:sldId id="468" r:id="rId7"/>
    <p:sldId id="50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heneas Nkundabakur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626A"/>
    <a:srgbClr val="8C7244"/>
    <a:srgbClr val="B38AB2"/>
    <a:srgbClr val="08B0A5"/>
    <a:srgbClr val="08958C"/>
    <a:srgbClr val="066A64"/>
    <a:srgbClr val="0FF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4" autoAdjust="0"/>
    <p:restoredTop sz="96518" autoAdjust="0"/>
  </p:normalViewPr>
  <p:slideViewPr>
    <p:cSldViewPr snapToGrid="0">
      <p:cViewPr varScale="1">
        <p:scale>
          <a:sx n="111" d="100"/>
          <a:sy n="111" d="100"/>
        </p:scale>
        <p:origin x="14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3" d="100"/>
          <a:sy n="103" d="100"/>
        </p:scale>
        <p:origin x="-1344" y="-8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5B438-A460-F14E-BDDB-37479625390D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83C79B-D046-DE4B-98E4-4AF005640ED4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A556165-65E3-BB45-A530-2482A44EF01C}" type="parTrans" cxnId="{27FC5B9D-8CD4-2F43-8FF4-36021BCC4CD7}">
      <dgm:prSet/>
      <dgm:spPr/>
      <dgm:t>
        <a:bodyPr/>
        <a:lstStyle/>
        <a:p>
          <a:endParaRPr lang="en-US"/>
        </a:p>
      </dgm:t>
    </dgm:pt>
    <dgm:pt modelId="{65315ADC-D346-054F-B411-AA6F3EDD443A}" type="sibTrans" cxnId="{27FC5B9D-8CD4-2F43-8FF4-36021BCC4CD7}">
      <dgm:prSet/>
      <dgm:spPr/>
      <dgm:t>
        <a:bodyPr/>
        <a:lstStyle/>
        <a:p>
          <a:endParaRPr lang="en-US"/>
        </a:p>
      </dgm:t>
    </dgm:pt>
    <dgm:pt modelId="{F233E29D-AD7B-224C-B354-15954A260C58}">
      <dgm:prSet phldrT="[Text]" custT="1"/>
      <dgm:spPr/>
      <dgm:t>
        <a:bodyPr/>
        <a:lstStyle/>
        <a:p>
          <a:r>
            <a:rPr lang="en-GB" sz="2400" dirty="0" smtClean="0"/>
            <a:t>Pilot proposed in 30 schools. One school in each district. 6excellent (20%), 12 (40%) Intermediate (40%), 12 (40%) 12YBE.  Selected schools have a room with 100 laptops, projector, Internet, </a:t>
          </a:r>
          <a:endParaRPr lang="en-US" sz="2400" dirty="0"/>
        </a:p>
      </dgm:t>
    </dgm:pt>
    <dgm:pt modelId="{C103A8DE-C303-EA41-91C2-DE63982A050D}" type="parTrans" cxnId="{631FA386-A173-0447-8B0B-D5A08622CB62}">
      <dgm:prSet/>
      <dgm:spPr/>
      <dgm:t>
        <a:bodyPr/>
        <a:lstStyle/>
        <a:p>
          <a:endParaRPr lang="en-US"/>
        </a:p>
      </dgm:t>
    </dgm:pt>
    <dgm:pt modelId="{0D7F2BB6-59A8-B049-BE80-C13B17371DA5}" type="sibTrans" cxnId="{631FA386-A173-0447-8B0B-D5A08622CB62}">
      <dgm:prSet/>
      <dgm:spPr/>
      <dgm:t>
        <a:bodyPr/>
        <a:lstStyle/>
        <a:p>
          <a:endParaRPr lang="en-US"/>
        </a:p>
      </dgm:t>
    </dgm:pt>
    <dgm:pt modelId="{3C24A13E-F875-804E-B16B-1258592195FF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2F50E08-0E32-3643-966D-F6A4F5A082DC}" type="parTrans" cxnId="{7F8E1A28-38DB-2B4A-9835-E96B0B223730}">
      <dgm:prSet/>
      <dgm:spPr/>
      <dgm:t>
        <a:bodyPr/>
        <a:lstStyle/>
        <a:p>
          <a:endParaRPr lang="en-US"/>
        </a:p>
      </dgm:t>
    </dgm:pt>
    <dgm:pt modelId="{E5125DDA-E2C4-BC43-9A27-CB508C9F27C7}" type="sibTrans" cxnId="{7F8E1A28-38DB-2B4A-9835-E96B0B223730}">
      <dgm:prSet/>
      <dgm:spPr/>
      <dgm:t>
        <a:bodyPr/>
        <a:lstStyle/>
        <a:p>
          <a:endParaRPr lang="en-US"/>
        </a:p>
      </dgm:t>
    </dgm:pt>
    <dgm:pt modelId="{E60CF082-866B-9746-B3D6-4D65AC169C3C}">
      <dgm:prSet phldrT="[Text]" custT="1"/>
      <dgm:spPr/>
      <dgm:t>
        <a:bodyPr/>
        <a:lstStyle/>
        <a:p>
          <a:r>
            <a:rPr lang="en-GB" sz="2400" dirty="0" smtClean="0"/>
            <a:t>Starting in April 2018 and initially focusing on S1 (Grade 7) in Maths, Physics, Chemistry and Biology). Pilot to last for 2 years (up to end of 2019 including reporting)</a:t>
          </a:r>
          <a:endParaRPr lang="en-US" sz="2400" dirty="0"/>
        </a:p>
      </dgm:t>
    </dgm:pt>
    <dgm:pt modelId="{AEFBBCC4-C5A9-F048-89AD-2EC186E1B476}" type="parTrans" cxnId="{C671A43B-10D1-884A-B74E-69B0C007344E}">
      <dgm:prSet/>
      <dgm:spPr/>
      <dgm:t>
        <a:bodyPr/>
        <a:lstStyle/>
        <a:p>
          <a:endParaRPr lang="en-US"/>
        </a:p>
      </dgm:t>
    </dgm:pt>
    <dgm:pt modelId="{F339132F-3F06-534B-A73B-078CBB116539}" type="sibTrans" cxnId="{C671A43B-10D1-884A-B74E-69B0C007344E}">
      <dgm:prSet/>
      <dgm:spPr/>
      <dgm:t>
        <a:bodyPr/>
        <a:lstStyle/>
        <a:p>
          <a:endParaRPr lang="en-US"/>
        </a:p>
      </dgm:t>
    </dgm:pt>
    <dgm:pt modelId="{D4800D34-029B-2F4E-88DA-B1927A19B4A8}" type="pres">
      <dgm:prSet presAssocID="{5B05B438-A460-F14E-BDDB-37479625390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E9FAC4-FC8D-604D-B650-DE2B8F161DED}" type="pres">
      <dgm:prSet presAssocID="{7F83C79B-D046-DE4B-98E4-4AF005640ED4}" presName="composite" presStyleCnt="0"/>
      <dgm:spPr/>
    </dgm:pt>
    <dgm:pt modelId="{B54B89A6-EC49-0E44-9FCC-7585D6776658}" type="pres">
      <dgm:prSet presAssocID="{7F83C79B-D046-DE4B-98E4-4AF005640ED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263DD-4CB4-0142-B3B5-C898B79C0168}" type="pres">
      <dgm:prSet presAssocID="{7F83C79B-D046-DE4B-98E4-4AF005640ED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F00766-EEEB-C846-8D35-33F3BDA6D086}" type="pres">
      <dgm:prSet presAssocID="{65315ADC-D346-054F-B411-AA6F3EDD443A}" presName="sp" presStyleCnt="0"/>
      <dgm:spPr/>
    </dgm:pt>
    <dgm:pt modelId="{1B6934AE-5C05-4D43-A801-884C635E551D}" type="pres">
      <dgm:prSet presAssocID="{3C24A13E-F875-804E-B16B-1258592195FF}" presName="composite" presStyleCnt="0"/>
      <dgm:spPr/>
    </dgm:pt>
    <dgm:pt modelId="{B2903C4F-2515-7B4F-A0E6-203DEA7670C9}" type="pres">
      <dgm:prSet presAssocID="{3C24A13E-F875-804E-B16B-1258592195F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336AA9-998B-8B4D-9554-747C5C669DC0}" type="pres">
      <dgm:prSet presAssocID="{3C24A13E-F875-804E-B16B-1258592195FF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F3C8E6-8F2A-0542-AE8B-730ACE71B2D0}" type="presOf" srcId="{E60CF082-866B-9746-B3D6-4D65AC169C3C}" destId="{0F336AA9-998B-8B4D-9554-747C5C669DC0}" srcOrd="0" destOrd="0" presId="urn:microsoft.com/office/officeart/2005/8/layout/chevron2"/>
    <dgm:cxn modelId="{D59D589C-4F3E-B64A-A900-86A12F5C3C76}" type="presOf" srcId="{3C24A13E-F875-804E-B16B-1258592195FF}" destId="{B2903C4F-2515-7B4F-A0E6-203DEA7670C9}" srcOrd="0" destOrd="0" presId="urn:microsoft.com/office/officeart/2005/8/layout/chevron2"/>
    <dgm:cxn modelId="{631FA386-A173-0447-8B0B-D5A08622CB62}" srcId="{7F83C79B-D046-DE4B-98E4-4AF005640ED4}" destId="{F233E29D-AD7B-224C-B354-15954A260C58}" srcOrd="0" destOrd="0" parTransId="{C103A8DE-C303-EA41-91C2-DE63982A050D}" sibTransId="{0D7F2BB6-59A8-B049-BE80-C13B17371DA5}"/>
    <dgm:cxn modelId="{8335F3F3-5453-6A4E-A3BB-0F424FEF8947}" type="presOf" srcId="{5B05B438-A460-F14E-BDDB-37479625390D}" destId="{D4800D34-029B-2F4E-88DA-B1927A19B4A8}" srcOrd="0" destOrd="0" presId="urn:microsoft.com/office/officeart/2005/8/layout/chevron2"/>
    <dgm:cxn modelId="{068B643A-C058-0E47-9E7F-9745690F300D}" type="presOf" srcId="{F233E29D-AD7B-224C-B354-15954A260C58}" destId="{0C2263DD-4CB4-0142-B3B5-C898B79C0168}" srcOrd="0" destOrd="0" presId="urn:microsoft.com/office/officeart/2005/8/layout/chevron2"/>
    <dgm:cxn modelId="{C671A43B-10D1-884A-B74E-69B0C007344E}" srcId="{3C24A13E-F875-804E-B16B-1258592195FF}" destId="{E60CF082-866B-9746-B3D6-4D65AC169C3C}" srcOrd="0" destOrd="0" parTransId="{AEFBBCC4-C5A9-F048-89AD-2EC186E1B476}" sibTransId="{F339132F-3F06-534B-A73B-078CBB116539}"/>
    <dgm:cxn modelId="{27FC5B9D-8CD4-2F43-8FF4-36021BCC4CD7}" srcId="{5B05B438-A460-F14E-BDDB-37479625390D}" destId="{7F83C79B-D046-DE4B-98E4-4AF005640ED4}" srcOrd="0" destOrd="0" parTransId="{5A556165-65E3-BB45-A530-2482A44EF01C}" sibTransId="{65315ADC-D346-054F-B411-AA6F3EDD443A}"/>
    <dgm:cxn modelId="{2ADE258E-486D-1840-A7E5-31D4E9B09F80}" type="presOf" srcId="{7F83C79B-D046-DE4B-98E4-4AF005640ED4}" destId="{B54B89A6-EC49-0E44-9FCC-7585D6776658}" srcOrd="0" destOrd="0" presId="urn:microsoft.com/office/officeart/2005/8/layout/chevron2"/>
    <dgm:cxn modelId="{7F8E1A28-38DB-2B4A-9835-E96B0B223730}" srcId="{5B05B438-A460-F14E-BDDB-37479625390D}" destId="{3C24A13E-F875-804E-B16B-1258592195FF}" srcOrd="1" destOrd="0" parTransId="{52F50E08-0E32-3643-966D-F6A4F5A082DC}" sibTransId="{E5125DDA-E2C4-BC43-9A27-CB508C9F27C7}"/>
    <dgm:cxn modelId="{4F9CD50C-E554-5A44-8C09-3A35AF99FB3E}" type="presParOf" srcId="{D4800D34-029B-2F4E-88DA-B1927A19B4A8}" destId="{1DE9FAC4-FC8D-604D-B650-DE2B8F161DED}" srcOrd="0" destOrd="0" presId="urn:microsoft.com/office/officeart/2005/8/layout/chevron2"/>
    <dgm:cxn modelId="{136D5C95-8A62-794B-B27D-1C9DC9C5EF9E}" type="presParOf" srcId="{1DE9FAC4-FC8D-604D-B650-DE2B8F161DED}" destId="{B54B89A6-EC49-0E44-9FCC-7585D6776658}" srcOrd="0" destOrd="0" presId="urn:microsoft.com/office/officeart/2005/8/layout/chevron2"/>
    <dgm:cxn modelId="{A6641C39-BFC6-6B48-A9EF-035651372D52}" type="presParOf" srcId="{1DE9FAC4-FC8D-604D-B650-DE2B8F161DED}" destId="{0C2263DD-4CB4-0142-B3B5-C898B79C0168}" srcOrd="1" destOrd="0" presId="urn:microsoft.com/office/officeart/2005/8/layout/chevron2"/>
    <dgm:cxn modelId="{D47498D9-D25E-DF48-8B4B-EF57D1F5D363}" type="presParOf" srcId="{D4800D34-029B-2F4E-88DA-B1927A19B4A8}" destId="{BAF00766-EEEB-C846-8D35-33F3BDA6D086}" srcOrd="1" destOrd="0" presId="urn:microsoft.com/office/officeart/2005/8/layout/chevron2"/>
    <dgm:cxn modelId="{591FFCCE-EF91-EE4C-B2B9-C702417AA049}" type="presParOf" srcId="{D4800D34-029B-2F4E-88DA-B1927A19B4A8}" destId="{1B6934AE-5C05-4D43-A801-884C635E551D}" srcOrd="2" destOrd="0" presId="urn:microsoft.com/office/officeart/2005/8/layout/chevron2"/>
    <dgm:cxn modelId="{2F154EE0-A9BD-3946-90D1-DB909EEB4BEB}" type="presParOf" srcId="{1B6934AE-5C05-4D43-A801-884C635E551D}" destId="{B2903C4F-2515-7B4F-A0E6-203DEA7670C9}" srcOrd="0" destOrd="0" presId="urn:microsoft.com/office/officeart/2005/8/layout/chevron2"/>
    <dgm:cxn modelId="{13534362-A5D5-C54A-A264-0FF1147FEA84}" type="presParOf" srcId="{1B6934AE-5C05-4D43-A801-884C635E551D}" destId="{0F336AA9-998B-8B4D-9554-747C5C669DC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6B538F-5641-224D-B970-0030D9AED9DE}" type="doc">
      <dgm:prSet loTypeId="urn:microsoft.com/office/officeart/2005/8/layout/orgChart1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378BB3-E7AB-8A49-B388-E52178DD16E7}">
      <dgm:prSet phldrT="[Text]" custT="1"/>
      <dgm:spPr/>
      <dgm:t>
        <a:bodyPr/>
        <a:lstStyle/>
        <a:p>
          <a:r>
            <a:rPr lang="en-US" sz="2400" dirty="0"/>
            <a:t>Training of </a:t>
          </a:r>
          <a:r>
            <a:rPr lang="en-US" sz="2400" dirty="0" err="1" smtClean="0"/>
            <a:t>ToTs</a:t>
          </a:r>
          <a:r>
            <a:rPr lang="en-US" sz="2400" dirty="0" smtClean="0"/>
            <a:t> (Pedagogy) (2-5 February)</a:t>
          </a:r>
        </a:p>
        <a:p>
          <a:r>
            <a:rPr lang="en-US" sz="2400" dirty="0" smtClean="0"/>
            <a:t>Trainers : NCJCTL+WPI </a:t>
          </a:r>
        </a:p>
        <a:p>
          <a:r>
            <a:rPr lang="en-US" sz="2400" dirty="0" err="1" smtClean="0"/>
            <a:t>ToTs</a:t>
          </a:r>
          <a:r>
            <a:rPr lang="en-US" sz="2400" dirty="0" smtClean="0"/>
            <a:t>: 37 teachers+12 URCE staff+ 2 AIMS staff</a:t>
          </a:r>
          <a:endParaRPr lang="en-US" sz="2400" dirty="0"/>
        </a:p>
      </dgm:t>
    </dgm:pt>
    <dgm:pt modelId="{33C54A64-E0D7-7C4C-A077-1621A0590B77}" type="sibTrans" cxnId="{ECE7508B-E7AA-D647-BCC6-A1C2A248DF2F}">
      <dgm:prSet/>
      <dgm:spPr/>
      <dgm:t>
        <a:bodyPr/>
        <a:lstStyle/>
        <a:p>
          <a:endParaRPr lang="en-US"/>
        </a:p>
      </dgm:t>
    </dgm:pt>
    <dgm:pt modelId="{CD048BEF-E527-8D4F-9D04-7AC55C99F5C1}" type="parTrans" cxnId="{ECE7508B-E7AA-D647-BCC6-A1C2A248DF2F}">
      <dgm:prSet/>
      <dgm:spPr/>
      <dgm:t>
        <a:bodyPr/>
        <a:lstStyle/>
        <a:p>
          <a:endParaRPr lang="en-US"/>
        </a:p>
      </dgm:t>
    </dgm:pt>
    <dgm:pt modelId="{8BB30D95-FBF1-0647-8762-531D3D608351}" type="pres">
      <dgm:prSet presAssocID="{EE6B538F-5641-224D-B970-0030D9AED9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A651017-264B-8645-A924-38FECDCD18C9}" type="pres">
      <dgm:prSet presAssocID="{3B378BB3-E7AB-8A49-B388-E52178DD16E7}" presName="hierRoot1" presStyleCnt="0">
        <dgm:presLayoutVars>
          <dgm:hierBranch val="init"/>
        </dgm:presLayoutVars>
      </dgm:prSet>
      <dgm:spPr/>
    </dgm:pt>
    <dgm:pt modelId="{4B816A0D-1E0A-6F41-894A-FF19BA52005F}" type="pres">
      <dgm:prSet presAssocID="{3B378BB3-E7AB-8A49-B388-E52178DD16E7}" presName="rootComposite1" presStyleCnt="0"/>
      <dgm:spPr/>
    </dgm:pt>
    <dgm:pt modelId="{C3467E86-5323-E946-9C24-39BDC98B35E6}" type="pres">
      <dgm:prSet presAssocID="{3B378BB3-E7AB-8A49-B388-E52178DD16E7}" presName="rootText1" presStyleLbl="node0" presStyleIdx="0" presStyleCnt="1" custScaleX="391223" custScaleY="126766" custLinFactNeighborX="135" custLinFactNeighborY="-70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2BE6D7-1531-E642-B1B9-35B12C7FC838}" type="pres">
      <dgm:prSet presAssocID="{3B378BB3-E7AB-8A49-B388-E52178DD16E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B164CC7-5065-F943-A4B3-0DB18568C746}" type="pres">
      <dgm:prSet presAssocID="{3B378BB3-E7AB-8A49-B388-E52178DD16E7}" presName="hierChild2" presStyleCnt="0"/>
      <dgm:spPr/>
    </dgm:pt>
    <dgm:pt modelId="{5E3B2331-1973-E246-8509-4F0055E06262}" type="pres">
      <dgm:prSet presAssocID="{3B378BB3-E7AB-8A49-B388-E52178DD16E7}" presName="hierChild3" presStyleCnt="0"/>
      <dgm:spPr/>
    </dgm:pt>
  </dgm:ptLst>
  <dgm:cxnLst>
    <dgm:cxn modelId="{FD9E726D-944E-084A-AE42-77CFC27A3604}" type="presOf" srcId="{3B378BB3-E7AB-8A49-B388-E52178DD16E7}" destId="{C3467E86-5323-E946-9C24-39BDC98B35E6}" srcOrd="0" destOrd="0" presId="urn:microsoft.com/office/officeart/2005/8/layout/orgChart1"/>
    <dgm:cxn modelId="{0755E7DF-B6C9-7140-9B08-B8B5AB3937DA}" type="presOf" srcId="{EE6B538F-5641-224D-B970-0030D9AED9DE}" destId="{8BB30D95-FBF1-0647-8762-531D3D608351}" srcOrd="0" destOrd="0" presId="urn:microsoft.com/office/officeart/2005/8/layout/orgChart1"/>
    <dgm:cxn modelId="{ECE7508B-E7AA-D647-BCC6-A1C2A248DF2F}" srcId="{EE6B538F-5641-224D-B970-0030D9AED9DE}" destId="{3B378BB3-E7AB-8A49-B388-E52178DD16E7}" srcOrd="0" destOrd="0" parTransId="{CD048BEF-E527-8D4F-9D04-7AC55C99F5C1}" sibTransId="{33C54A64-E0D7-7C4C-A077-1621A0590B77}"/>
    <dgm:cxn modelId="{AA00A3A8-31CC-5646-AC83-3C286B296399}" type="presOf" srcId="{3B378BB3-E7AB-8A49-B388-E52178DD16E7}" destId="{842BE6D7-1531-E642-B1B9-35B12C7FC838}" srcOrd="1" destOrd="0" presId="urn:microsoft.com/office/officeart/2005/8/layout/orgChart1"/>
    <dgm:cxn modelId="{62C700FA-4B3A-1249-8F3B-6BA1CD620472}" type="presParOf" srcId="{8BB30D95-FBF1-0647-8762-531D3D608351}" destId="{8A651017-264B-8645-A924-38FECDCD18C9}" srcOrd="0" destOrd="0" presId="urn:microsoft.com/office/officeart/2005/8/layout/orgChart1"/>
    <dgm:cxn modelId="{46EECFB9-CA77-CC46-ACB3-28B138A2B4AA}" type="presParOf" srcId="{8A651017-264B-8645-A924-38FECDCD18C9}" destId="{4B816A0D-1E0A-6F41-894A-FF19BA52005F}" srcOrd="0" destOrd="0" presId="urn:microsoft.com/office/officeart/2005/8/layout/orgChart1"/>
    <dgm:cxn modelId="{8F9F5012-6C37-6741-ADCE-5273ABE8CA85}" type="presParOf" srcId="{4B816A0D-1E0A-6F41-894A-FF19BA52005F}" destId="{C3467E86-5323-E946-9C24-39BDC98B35E6}" srcOrd="0" destOrd="0" presId="urn:microsoft.com/office/officeart/2005/8/layout/orgChart1"/>
    <dgm:cxn modelId="{0730C260-D190-3F42-8C09-197797E64F2D}" type="presParOf" srcId="{4B816A0D-1E0A-6F41-894A-FF19BA52005F}" destId="{842BE6D7-1531-E642-B1B9-35B12C7FC838}" srcOrd="1" destOrd="0" presId="urn:microsoft.com/office/officeart/2005/8/layout/orgChart1"/>
    <dgm:cxn modelId="{8D466888-CD3F-584C-82E9-394980160CA3}" type="presParOf" srcId="{8A651017-264B-8645-A924-38FECDCD18C9}" destId="{2B164CC7-5065-F943-A4B3-0DB18568C746}" srcOrd="1" destOrd="0" presId="urn:microsoft.com/office/officeart/2005/8/layout/orgChart1"/>
    <dgm:cxn modelId="{95467913-1882-C046-B0F0-8EF5D05E0830}" type="presParOf" srcId="{8A651017-264B-8645-A924-38FECDCD18C9}" destId="{5E3B2331-1973-E246-8509-4F0055E062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BA4979-40F6-8640-9CEC-3088A7DC0B1E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7E3B81-2BF0-DE44-A8AA-04379069034F}">
      <dgm:prSet phldrT="[Text]" custT="1"/>
      <dgm:spPr/>
      <dgm:t>
        <a:bodyPr/>
        <a:lstStyle/>
        <a:p>
          <a:r>
            <a:rPr lang="en-US" sz="2800" b="1" dirty="0" smtClean="0"/>
            <a:t>MINEDUC</a:t>
          </a:r>
          <a:endParaRPr lang="en-US" sz="2800" b="1" dirty="0"/>
        </a:p>
      </dgm:t>
    </dgm:pt>
    <dgm:pt modelId="{5C85578C-D7D4-2243-A6A1-DB03C40DBC7C}" type="parTrans" cxnId="{2ADE4CC7-722A-964D-AF36-36F6F78588BA}">
      <dgm:prSet/>
      <dgm:spPr/>
      <dgm:t>
        <a:bodyPr/>
        <a:lstStyle/>
        <a:p>
          <a:endParaRPr lang="en-US"/>
        </a:p>
      </dgm:t>
    </dgm:pt>
    <dgm:pt modelId="{3E9DFCE1-F348-DD4C-8286-0E51FD37CB6D}" type="sibTrans" cxnId="{2ADE4CC7-722A-964D-AF36-36F6F78588BA}">
      <dgm:prSet/>
      <dgm:spPr/>
      <dgm:t>
        <a:bodyPr/>
        <a:lstStyle/>
        <a:p>
          <a:endParaRPr lang="en-US"/>
        </a:p>
      </dgm:t>
    </dgm:pt>
    <dgm:pt modelId="{2B0E07C2-FE86-6A49-9DEF-D190318445F5}">
      <dgm:prSet phldrT="[Text]" custT="1"/>
      <dgm:spPr/>
      <dgm:t>
        <a:bodyPr/>
        <a:lstStyle/>
        <a:p>
          <a:r>
            <a:rPr lang="en-GB" sz="2400" dirty="0" smtClean="0"/>
            <a:t>Overall Coordination/ Facilitation</a:t>
          </a:r>
          <a:endParaRPr lang="en-US" sz="2400" dirty="0"/>
        </a:p>
      </dgm:t>
    </dgm:pt>
    <dgm:pt modelId="{7AB1A543-0D87-664A-B586-6675277D86BD}" type="parTrans" cxnId="{D87206B8-B7AE-3948-AB7F-7175DDF8069D}">
      <dgm:prSet/>
      <dgm:spPr/>
      <dgm:t>
        <a:bodyPr/>
        <a:lstStyle/>
        <a:p>
          <a:endParaRPr lang="en-US"/>
        </a:p>
      </dgm:t>
    </dgm:pt>
    <dgm:pt modelId="{5D6AEC51-D950-1B44-BA6F-C35F67769B19}" type="sibTrans" cxnId="{D87206B8-B7AE-3948-AB7F-7175DDF8069D}">
      <dgm:prSet/>
      <dgm:spPr/>
      <dgm:t>
        <a:bodyPr/>
        <a:lstStyle/>
        <a:p>
          <a:endParaRPr lang="en-US"/>
        </a:p>
      </dgm:t>
    </dgm:pt>
    <dgm:pt modelId="{E449F6BD-056B-AA4B-9E62-91EF0BFF2F22}">
      <dgm:prSet phldrT="[Text]" custT="1"/>
      <dgm:spPr/>
      <dgm:t>
        <a:bodyPr/>
        <a:lstStyle/>
        <a:p>
          <a:r>
            <a:rPr lang="en-US" sz="2800" b="1" dirty="0" smtClean="0"/>
            <a:t>URCE (ACEITLMS)</a:t>
          </a:r>
          <a:endParaRPr lang="en-US" sz="2800" b="1" dirty="0"/>
        </a:p>
      </dgm:t>
    </dgm:pt>
    <dgm:pt modelId="{E122C6C6-2FA5-9049-8BF5-E82BE82F04C1}" type="parTrans" cxnId="{362C046A-2837-B741-9AF9-A9E77061FDA8}">
      <dgm:prSet/>
      <dgm:spPr/>
      <dgm:t>
        <a:bodyPr/>
        <a:lstStyle/>
        <a:p>
          <a:endParaRPr lang="en-US"/>
        </a:p>
      </dgm:t>
    </dgm:pt>
    <dgm:pt modelId="{E02CFBE4-69A0-7841-92CD-7E548D6454D1}" type="sibTrans" cxnId="{362C046A-2837-B741-9AF9-A9E77061FDA8}">
      <dgm:prSet/>
      <dgm:spPr/>
      <dgm:t>
        <a:bodyPr/>
        <a:lstStyle/>
        <a:p>
          <a:endParaRPr lang="en-US"/>
        </a:p>
      </dgm:t>
    </dgm:pt>
    <dgm:pt modelId="{F683700C-AB7C-024B-9D24-CF786358DB68}">
      <dgm:prSet phldrT="[Text]" custT="1"/>
      <dgm:spPr/>
      <dgm:t>
        <a:bodyPr/>
        <a:lstStyle/>
        <a:p>
          <a:r>
            <a:rPr lang="en-GB" sz="2400" dirty="0" smtClean="0"/>
            <a:t>Core pedagogical team. </a:t>
          </a:r>
          <a:endParaRPr lang="en-US" sz="2400" dirty="0"/>
        </a:p>
      </dgm:t>
    </dgm:pt>
    <dgm:pt modelId="{767459FB-1B30-0640-A482-1532FA5F1E07}" type="parTrans" cxnId="{5614C676-5765-0A46-BA2F-FAEEE0E321FE}">
      <dgm:prSet/>
      <dgm:spPr/>
      <dgm:t>
        <a:bodyPr/>
        <a:lstStyle/>
        <a:p>
          <a:endParaRPr lang="en-US"/>
        </a:p>
      </dgm:t>
    </dgm:pt>
    <dgm:pt modelId="{2CA9FB3A-5FE4-E84B-A1D8-B96DBA3E6CB9}" type="sibTrans" cxnId="{5614C676-5765-0A46-BA2F-FAEEE0E321FE}">
      <dgm:prSet/>
      <dgm:spPr/>
      <dgm:t>
        <a:bodyPr/>
        <a:lstStyle/>
        <a:p>
          <a:endParaRPr lang="en-US"/>
        </a:p>
      </dgm:t>
    </dgm:pt>
    <dgm:pt modelId="{B8DBD426-8198-024F-9813-662EFB5BB240}">
      <dgm:prSet phldrT="[Text]" custT="1"/>
      <dgm:spPr/>
      <dgm:t>
        <a:bodyPr/>
        <a:lstStyle/>
        <a:p>
          <a:r>
            <a:rPr lang="en-US" sz="2800" b="1" dirty="0" smtClean="0"/>
            <a:t>AIMS</a:t>
          </a:r>
          <a:endParaRPr lang="en-US" sz="2800" b="1" dirty="0"/>
        </a:p>
      </dgm:t>
    </dgm:pt>
    <dgm:pt modelId="{102D83F8-593C-3941-A7D1-5973889FFE22}" type="parTrans" cxnId="{AA872091-C036-BE48-BB73-37DC91856B05}">
      <dgm:prSet/>
      <dgm:spPr/>
      <dgm:t>
        <a:bodyPr/>
        <a:lstStyle/>
        <a:p>
          <a:endParaRPr lang="en-US"/>
        </a:p>
      </dgm:t>
    </dgm:pt>
    <dgm:pt modelId="{FB6C2A3F-3A47-E44B-9076-A7914BB96863}" type="sibTrans" cxnId="{AA872091-C036-BE48-BB73-37DC91856B05}">
      <dgm:prSet/>
      <dgm:spPr/>
      <dgm:t>
        <a:bodyPr/>
        <a:lstStyle/>
        <a:p>
          <a:endParaRPr lang="en-US"/>
        </a:p>
      </dgm:t>
    </dgm:pt>
    <dgm:pt modelId="{E3719DC0-A3F3-E541-BF2D-48B8C6D98B4F}">
      <dgm:prSet phldrT="[Text]" custT="1"/>
      <dgm:spPr/>
      <dgm:t>
        <a:bodyPr/>
        <a:lstStyle/>
        <a:p>
          <a:r>
            <a:rPr lang="en-US" sz="2400" dirty="0" smtClean="0"/>
            <a:t>Financial management</a:t>
          </a:r>
          <a:endParaRPr lang="en-US" sz="2400" dirty="0"/>
        </a:p>
      </dgm:t>
    </dgm:pt>
    <dgm:pt modelId="{A1BCE676-0765-C741-87D0-CF4A134C683B}" type="sibTrans" cxnId="{E1F4CEE6-D2B2-F844-9833-A61FB72757B9}">
      <dgm:prSet/>
      <dgm:spPr/>
      <dgm:t>
        <a:bodyPr/>
        <a:lstStyle/>
        <a:p>
          <a:endParaRPr lang="en-US"/>
        </a:p>
      </dgm:t>
    </dgm:pt>
    <dgm:pt modelId="{E94B7F54-E95C-5C47-8DDD-397BBF7FF0C2}" type="parTrans" cxnId="{E1F4CEE6-D2B2-F844-9833-A61FB72757B9}">
      <dgm:prSet/>
      <dgm:spPr/>
      <dgm:t>
        <a:bodyPr/>
        <a:lstStyle/>
        <a:p>
          <a:endParaRPr lang="en-US"/>
        </a:p>
      </dgm:t>
    </dgm:pt>
    <dgm:pt modelId="{33FCF86A-B138-234E-8F80-BD24311D41B9}">
      <dgm:prSet custT="1"/>
      <dgm:spPr/>
      <dgm:t>
        <a:bodyPr/>
        <a:lstStyle/>
        <a:p>
          <a:r>
            <a:rPr lang="en-US" sz="2800" b="1" dirty="0" smtClean="0"/>
            <a:t>REB</a:t>
          </a:r>
          <a:endParaRPr lang="en-US" sz="2800" b="1" dirty="0"/>
        </a:p>
      </dgm:t>
    </dgm:pt>
    <dgm:pt modelId="{A4934D4D-746E-8C40-809B-AC0A0D82B599}" type="parTrans" cxnId="{5C9B3FE9-13DB-2F40-A761-F3798AC3FDAD}">
      <dgm:prSet/>
      <dgm:spPr/>
      <dgm:t>
        <a:bodyPr/>
        <a:lstStyle/>
        <a:p>
          <a:endParaRPr lang="en-US"/>
        </a:p>
      </dgm:t>
    </dgm:pt>
    <dgm:pt modelId="{306DB466-D8E7-CB4B-A8B3-A1C15DB803E2}" type="sibTrans" cxnId="{5C9B3FE9-13DB-2F40-A761-F3798AC3FDAD}">
      <dgm:prSet/>
      <dgm:spPr/>
      <dgm:t>
        <a:bodyPr/>
        <a:lstStyle/>
        <a:p>
          <a:endParaRPr lang="en-US"/>
        </a:p>
      </dgm:t>
    </dgm:pt>
    <dgm:pt modelId="{47721862-16CA-7643-8E58-F0C9A4EA0ECC}">
      <dgm:prSet phldrT="[Text]" custT="1"/>
      <dgm:spPr/>
      <dgm:t>
        <a:bodyPr/>
        <a:lstStyle/>
        <a:p>
          <a:r>
            <a:rPr lang="en-GB" sz="2400" dirty="0" smtClean="0"/>
            <a:t>Training  master trainers</a:t>
          </a:r>
          <a:endParaRPr lang="en-US" sz="2400" dirty="0"/>
        </a:p>
      </dgm:t>
    </dgm:pt>
    <dgm:pt modelId="{87BCDDC8-4405-7D4A-9822-0B2D8632C0D9}" type="parTrans" cxnId="{72BBFD7B-895D-4640-955A-740298654B12}">
      <dgm:prSet/>
      <dgm:spPr/>
      <dgm:t>
        <a:bodyPr/>
        <a:lstStyle/>
        <a:p>
          <a:endParaRPr lang="en-US"/>
        </a:p>
      </dgm:t>
    </dgm:pt>
    <dgm:pt modelId="{E76D4B1E-A6EE-0146-89C6-3FB6262AEC76}" type="sibTrans" cxnId="{72BBFD7B-895D-4640-955A-740298654B12}">
      <dgm:prSet/>
      <dgm:spPr/>
      <dgm:t>
        <a:bodyPr/>
        <a:lstStyle/>
        <a:p>
          <a:endParaRPr lang="en-US"/>
        </a:p>
      </dgm:t>
    </dgm:pt>
    <dgm:pt modelId="{4692A5DA-EACD-7448-8252-0764948E9602}">
      <dgm:prSet phldrT="[Text]" custT="1"/>
      <dgm:spPr/>
      <dgm:t>
        <a:bodyPr/>
        <a:lstStyle/>
        <a:p>
          <a:r>
            <a:rPr lang="en-GB" sz="2400" dirty="0" smtClean="0"/>
            <a:t>Training master trainers</a:t>
          </a:r>
          <a:endParaRPr lang="en-US" sz="2400" dirty="0"/>
        </a:p>
      </dgm:t>
    </dgm:pt>
    <dgm:pt modelId="{1C4BAFA7-F66F-4640-8D86-85F67C163D6A}" type="parTrans" cxnId="{FD288A50-B6D7-A74B-AA9B-D1158BCF7E62}">
      <dgm:prSet/>
      <dgm:spPr/>
      <dgm:t>
        <a:bodyPr/>
        <a:lstStyle/>
        <a:p>
          <a:endParaRPr lang="en-US"/>
        </a:p>
      </dgm:t>
    </dgm:pt>
    <dgm:pt modelId="{030668EE-1016-914C-B0E8-AB4FBD014D34}" type="sibTrans" cxnId="{FD288A50-B6D7-A74B-AA9B-D1158BCF7E62}">
      <dgm:prSet/>
      <dgm:spPr/>
      <dgm:t>
        <a:bodyPr/>
        <a:lstStyle/>
        <a:p>
          <a:endParaRPr lang="en-US"/>
        </a:p>
      </dgm:t>
    </dgm:pt>
    <dgm:pt modelId="{3E82C139-F2F1-494B-900E-5E393CE9B771}">
      <dgm:prSet custT="1"/>
      <dgm:spPr/>
      <dgm:t>
        <a:bodyPr/>
        <a:lstStyle/>
        <a:p>
          <a:r>
            <a:rPr lang="en-US" sz="2800" b="1" dirty="0" smtClean="0"/>
            <a:t>MCF</a:t>
          </a:r>
          <a:endParaRPr lang="en-US" sz="2800" b="1" dirty="0"/>
        </a:p>
      </dgm:t>
    </dgm:pt>
    <dgm:pt modelId="{C94E3EC1-0DE0-1347-B3EB-42871C44917F}" type="parTrans" cxnId="{E6346A9B-E035-6443-B853-55ED829DAE29}">
      <dgm:prSet/>
      <dgm:spPr/>
      <dgm:t>
        <a:bodyPr/>
        <a:lstStyle/>
        <a:p>
          <a:endParaRPr lang="en-US"/>
        </a:p>
      </dgm:t>
    </dgm:pt>
    <dgm:pt modelId="{753D2D40-4943-C646-9462-AB133958376E}" type="sibTrans" cxnId="{E6346A9B-E035-6443-B853-55ED829DAE29}">
      <dgm:prSet/>
      <dgm:spPr/>
      <dgm:t>
        <a:bodyPr/>
        <a:lstStyle/>
        <a:p>
          <a:endParaRPr lang="en-US"/>
        </a:p>
      </dgm:t>
    </dgm:pt>
    <dgm:pt modelId="{24CF40B2-F5A5-5B46-AC31-F5E9908B572B}">
      <dgm:prSet custT="1"/>
      <dgm:spPr/>
      <dgm:t>
        <a:bodyPr/>
        <a:lstStyle/>
        <a:p>
          <a:r>
            <a:rPr lang="en-US" sz="2800" b="1" dirty="0" smtClean="0"/>
            <a:t>WPI+NJCTL</a:t>
          </a:r>
        </a:p>
        <a:p>
          <a:r>
            <a:rPr lang="en-US" sz="2800" b="1" dirty="0" smtClean="0"/>
            <a:t>+WB</a:t>
          </a:r>
          <a:endParaRPr lang="en-US" sz="2800" b="1" dirty="0"/>
        </a:p>
      </dgm:t>
    </dgm:pt>
    <dgm:pt modelId="{CDF6EDB8-FCBE-3645-B95B-4C2DC1DC0C3D}" type="parTrans" cxnId="{7E76D6C5-8826-C24E-9BF5-4FBAD0539B76}">
      <dgm:prSet/>
      <dgm:spPr/>
      <dgm:t>
        <a:bodyPr/>
        <a:lstStyle/>
        <a:p>
          <a:endParaRPr lang="en-US"/>
        </a:p>
      </dgm:t>
    </dgm:pt>
    <dgm:pt modelId="{8493B34F-7580-904F-92B2-090BF763330D}" type="sibTrans" cxnId="{7E76D6C5-8826-C24E-9BF5-4FBAD0539B76}">
      <dgm:prSet/>
      <dgm:spPr/>
      <dgm:t>
        <a:bodyPr/>
        <a:lstStyle/>
        <a:p>
          <a:endParaRPr lang="en-US"/>
        </a:p>
      </dgm:t>
    </dgm:pt>
    <dgm:pt modelId="{2710F667-3948-1C4F-AD5E-BEF607E2647E}" type="pres">
      <dgm:prSet presAssocID="{AFBA4979-40F6-8640-9CEC-3088A7DC0B1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291AF4-9E2B-534F-BE6E-C1566DFDE58E}" type="pres">
      <dgm:prSet presAssocID="{A17E3B81-2BF0-DE44-A8AA-04379069034F}" presName="linNode" presStyleCnt="0"/>
      <dgm:spPr/>
    </dgm:pt>
    <dgm:pt modelId="{E23F2E52-73F0-A242-8179-530E1C759117}" type="pres">
      <dgm:prSet presAssocID="{A17E3B81-2BF0-DE44-A8AA-04379069034F}" presName="parentText" presStyleLbl="node1" presStyleIdx="0" presStyleCnt="6" custLinFactNeighborX="-163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1E73E-069F-694F-B53E-E71E9F9217AC}" type="pres">
      <dgm:prSet presAssocID="{A17E3B81-2BF0-DE44-A8AA-04379069034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622D1C-63C3-6B47-92FD-52558CD5B47B}" type="pres">
      <dgm:prSet presAssocID="{3E9DFCE1-F348-DD4C-8286-0E51FD37CB6D}" presName="sp" presStyleCnt="0"/>
      <dgm:spPr/>
    </dgm:pt>
    <dgm:pt modelId="{8EE838E4-D70D-1D45-AB57-11CA300826E5}" type="pres">
      <dgm:prSet presAssocID="{E449F6BD-056B-AA4B-9E62-91EF0BFF2F22}" presName="linNode" presStyleCnt="0"/>
      <dgm:spPr/>
    </dgm:pt>
    <dgm:pt modelId="{60EC2FB9-1032-8F49-A29A-30FBFD048B48}" type="pres">
      <dgm:prSet presAssocID="{E449F6BD-056B-AA4B-9E62-91EF0BFF2F22}" presName="parentText" presStyleLbl="node1" presStyleIdx="1" presStyleCnt="6" custLinFactNeighborX="-272" custLinFactNeighborY="90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2E20D-E4C0-7045-B094-ADAF837C6E13}" type="pres">
      <dgm:prSet presAssocID="{E449F6BD-056B-AA4B-9E62-91EF0BFF2F22}" presName="descendantText" presStyleLbl="alignAccFollowNode1" presStyleIdx="1" presStyleCnt="3" custAng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1CB1FD-AC1D-2348-A5A9-0CCE4938178D}" type="pres">
      <dgm:prSet presAssocID="{E02CFBE4-69A0-7841-92CD-7E548D6454D1}" presName="sp" presStyleCnt="0"/>
      <dgm:spPr/>
    </dgm:pt>
    <dgm:pt modelId="{49011F0E-14AD-C04D-BB46-D6EF1C8A9906}" type="pres">
      <dgm:prSet presAssocID="{B8DBD426-8198-024F-9813-662EFB5BB240}" presName="linNode" presStyleCnt="0"/>
      <dgm:spPr/>
    </dgm:pt>
    <dgm:pt modelId="{D0F2ED88-D381-8347-BB68-ACA842F8DB2F}" type="pres">
      <dgm:prSet presAssocID="{B8DBD426-8198-024F-9813-662EFB5BB240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67FE9-7F9A-5446-95C7-B130D08700B3}" type="pres">
      <dgm:prSet presAssocID="{B8DBD426-8198-024F-9813-662EFB5BB24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1045B9-F53F-694C-9387-85ABBDFCD6BA}" type="pres">
      <dgm:prSet presAssocID="{FB6C2A3F-3A47-E44B-9076-A7914BB96863}" presName="sp" presStyleCnt="0"/>
      <dgm:spPr/>
    </dgm:pt>
    <dgm:pt modelId="{5B18E4F1-9A58-8144-AC1E-AD58E4938170}" type="pres">
      <dgm:prSet presAssocID="{33FCF86A-B138-234E-8F80-BD24311D41B9}" presName="linNode" presStyleCnt="0"/>
      <dgm:spPr/>
    </dgm:pt>
    <dgm:pt modelId="{5ECAD5DE-86E8-F246-8025-E39161117970}" type="pres">
      <dgm:prSet presAssocID="{33FCF86A-B138-234E-8F80-BD24311D41B9}" presName="parentText" presStyleLbl="node1" presStyleIdx="3" presStyleCnt="6" custScaleY="9370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A97473-4843-5D46-A0BB-4F0C0CD2192A}" type="pres">
      <dgm:prSet presAssocID="{306DB466-D8E7-CB4B-A8B3-A1C15DB803E2}" presName="sp" presStyleCnt="0"/>
      <dgm:spPr/>
    </dgm:pt>
    <dgm:pt modelId="{BB1885AA-F41D-EB40-B1E1-D1D9B09BC729}" type="pres">
      <dgm:prSet presAssocID="{3E82C139-F2F1-494B-900E-5E393CE9B771}" presName="linNode" presStyleCnt="0"/>
      <dgm:spPr/>
    </dgm:pt>
    <dgm:pt modelId="{63BC1261-C9B2-474A-9489-D3A89ABB1607}" type="pres">
      <dgm:prSet presAssocID="{3E82C139-F2F1-494B-900E-5E393CE9B771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0D1FD7-22E2-D443-AA87-03F42E652DC5}" type="pres">
      <dgm:prSet presAssocID="{753D2D40-4943-C646-9462-AB133958376E}" presName="sp" presStyleCnt="0"/>
      <dgm:spPr/>
    </dgm:pt>
    <dgm:pt modelId="{574660F9-AB44-364C-B35E-C54CA8846B0C}" type="pres">
      <dgm:prSet presAssocID="{24CF40B2-F5A5-5B46-AC31-F5E9908B572B}" presName="linNode" presStyleCnt="0"/>
      <dgm:spPr/>
    </dgm:pt>
    <dgm:pt modelId="{FD374726-10C5-9E45-A691-2F4AB57B72AF}" type="pres">
      <dgm:prSet presAssocID="{24CF40B2-F5A5-5B46-AC31-F5E9908B572B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872091-C036-BE48-BB73-37DC91856B05}" srcId="{AFBA4979-40F6-8640-9CEC-3088A7DC0B1E}" destId="{B8DBD426-8198-024F-9813-662EFB5BB240}" srcOrd="2" destOrd="0" parTransId="{102D83F8-593C-3941-A7D1-5973889FFE22}" sibTransId="{FB6C2A3F-3A47-E44B-9076-A7914BB96863}"/>
    <dgm:cxn modelId="{1390414B-BE8F-F44B-8C70-2DF540C6FD74}" type="presOf" srcId="{33FCF86A-B138-234E-8F80-BD24311D41B9}" destId="{5ECAD5DE-86E8-F246-8025-E39161117970}" srcOrd="0" destOrd="0" presId="urn:microsoft.com/office/officeart/2005/8/layout/vList5"/>
    <dgm:cxn modelId="{FD288A50-B6D7-A74B-AA9B-D1158BCF7E62}" srcId="{B8DBD426-8198-024F-9813-662EFB5BB240}" destId="{4692A5DA-EACD-7448-8252-0764948E9602}" srcOrd="1" destOrd="0" parTransId="{1C4BAFA7-F66F-4640-8D86-85F67C163D6A}" sibTransId="{030668EE-1016-914C-B0E8-AB4FBD014D34}"/>
    <dgm:cxn modelId="{E1F4CEE6-D2B2-F844-9833-A61FB72757B9}" srcId="{B8DBD426-8198-024F-9813-662EFB5BB240}" destId="{E3719DC0-A3F3-E541-BF2D-48B8C6D98B4F}" srcOrd="0" destOrd="0" parTransId="{E94B7F54-E95C-5C47-8DDD-397BBF7FF0C2}" sibTransId="{A1BCE676-0765-C741-87D0-CF4A134C683B}"/>
    <dgm:cxn modelId="{5C9B3FE9-13DB-2F40-A761-F3798AC3FDAD}" srcId="{AFBA4979-40F6-8640-9CEC-3088A7DC0B1E}" destId="{33FCF86A-B138-234E-8F80-BD24311D41B9}" srcOrd="3" destOrd="0" parTransId="{A4934D4D-746E-8C40-809B-AC0A0D82B599}" sibTransId="{306DB466-D8E7-CB4B-A8B3-A1C15DB803E2}"/>
    <dgm:cxn modelId="{3DF75680-8C08-5449-A5E9-E9582271B693}" type="presOf" srcId="{E449F6BD-056B-AA4B-9E62-91EF0BFF2F22}" destId="{60EC2FB9-1032-8F49-A29A-30FBFD048B48}" srcOrd="0" destOrd="0" presId="urn:microsoft.com/office/officeart/2005/8/layout/vList5"/>
    <dgm:cxn modelId="{0B20298E-78F8-8E4A-9BF1-56FEE63E8312}" type="presOf" srcId="{E3719DC0-A3F3-E541-BF2D-48B8C6D98B4F}" destId="{A4367FE9-7F9A-5446-95C7-B130D08700B3}" srcOrd="0" destOrd="0" presId="urn:microsoft.com/office/officeart/2005/8/layout/vList5"/>
    <dgm:cxn modelId="{7E76D6C5-8826-C24E-9BF5-4FBAD0539B76}" srcId="{AFBA4979-40F6-8640-9CEC-3088A7DC0B1E}" destId="{24CF40B2-F5A5-5B46-AC31-F5E9908B572B}" srcOrd="5" destOrd="0" parTransId="{CDF6EDB8-FCBE-3645-B95B-4C2DC1DC0C3D}" sibTransId="{8493B34F-7580-904F-92B2-090BF763330D}"/>
    <dgm:cxn modelId="{E6346A9B-E035-6443-B853-55ED829DAE29}" srcId="{AFBA4979-40F6-8640-9CEC-3088A7DC0B1E}" destId="{3E82C139-F2F1-494B-900E-5E393CE9B771}" srcOrd="4" destOrd="0" parTransId="{C94E3EC1-0DE0-1347-B3EB-42871C44917F}" sibTransId="{753D2D40-4943-C646-9462-AB133958376E}"/>
    <dgm:cxn modelId="{D87206B8-B7AE-3948-AB7F-7175DDF8069D}" srcId="{A17E3B81-2BF0-DE44-A8AA-04379069034F}" destId="{2B0E07C2-FE86-6A49-9DEF-D190318445F5}" srcOrd="0" destOrd="0" parTransId="{7AB1A543-0D87-664A-B586-6675277D86BD}" sibTransId="{5D6AEC51-D950-1B44-BA6F-C35F67769B19}"/>
    <dgm:cxn modelId="{63FCA620-6173-E642-B2AA-CB900877D228}" type="presOf" srcId="{47721862-16CA-7643-8E58-F0C9A4EA0ECC}" destId="{9942E20D-E4C0-7045-B094-ADAF837C6E13}" srcOrd="0" destOrd="1" presId="urn:microsoft.com/office/officeart/2005/8/layout/vList5"/>
    <dgm:cxn modelId="{2ADE4CC7-722A-964D-AF36-36F6F78588BA}" srcId="{AFBA4979-40F6-8640-9CEC-3088A7DC0B1E}" destId="{A17E3B81-2BF0-DE44-A8AA-04379069034F}" srcOrd="0" destOrd="0" parTransId="{5C85578C-D7D4-2243-A6A1-DB03C40DBC7C}" sibTransId="{3E9DFCE1-F348-DD4C-8286-0E51FD37CB6D}"/>
    <dgm:cxn modelId="{EA2BBA44-E4E9-F94D-8A72-212335F708A2}" type="presOf" srcId="{F683700C-AB7C-024B-9D24-CF786358DB68}" destId="{9942E20D-E4C0-7045-B094-ADAF837C6E13}" srcOrd="0" destOrd="0" presId="urn:microsoft.com/office/officeart/2005/8/layout/vList5"/>
    <dgm:cxn modelId="{5E67CF97-9264-6D4E-8751-9FC205778D9A}" type="presOf" srcId="{AFBA4979-40F6-8640-9CEC-3088A7DC0B1E}" destId="{2710F667-3948-1C4F-AD5E-BEF607E2647E}" srcOrd="0" destOrd="0" presId="urn:microsoft.com/office/officeart/2005/8/layout/vList5"/>
    <dgm:cxn modelId="{5614C676-5765-0A46-BA2F-FAEEE0E321FE}" srcId="{E449F6BD-056B-AA4B-9E62-91EF0BFF2F22}" destId="{F683700C-AB7C-024B-9D24-CF786358DB68}" srcOrd="0" destOrd="0" parTransId="{767459FB-1B30-0640-A482-1532FA5F1E07}" sibTransId="{2CA9FB3A-5FE4-E84B-A1D8-B96DBA3E6CB9}"/>
    <dgm:cxn modelId="{2419D09F-A08F-C549-AB0E-9E0B71D0F533}" type="presOf" srcId="{4692A5DA-EACD-7448-8252-0764948E9602}" destId="{A4367FE9-7F9A-5446-95C7-B130D08700B3}" srcOrd="0" destOrd="1" presId="urn:microsoft.com/office/officeart/2005/8/layout/vList5"/>
    <dgm:cxn modelId="{2A6C73E3-6CAF-C749-A571-6B7B7B249274}" type="presOf" srcId="{2B0E07C2-FE86-6A49-9DEF-D190318445F5}" destId="{A531E73E-069F-694F-B53E-E71E9F9217AC}" srcOrd="0" destOrd="0" presId="urn:microsoft.com/office/officeart/2005/8/layout/vList5"/>
    <dgm:cxn modelId="{8F01F719-2792-824C-8F17-6A759AAEACD9}" type="presOf" srcId="{3E82C139-F2F1-494B-900E-5E393CE9B771}" destId="{63BC1261-C9B2-474A-9489-D3A89ABB1607}" srcOrd="0" destOrd="0" presId="urn:microsoft.com/office/officeart/2005/8/layout/vList5"/>
    <dgm:cxn modelId="{47CD6BA8-D954-644E-8B8F-070C9D3DBF7B}" type="presOf" srcId="{B8DBD426-8198-024F-9813-662EFB5BB240}" destId="{D0F2ED88-D381-8347-BB68-ACA842F8DB2F}" srcOrd="0" destOrd="0" presId="urn:microsoft.com/office/officeart/2005/8/layout/vList5"/>
    <dgm:cxn modelId="{F35EF164-6CEE-8442-B289-A0306993DBED}" type="presOf" srcId="{24CF40B2-F5A5-5B46-AC31-F5E9908B572B}" destId="{FD374726-10C5-9E45-A691-2F4AB57B72AF}" srcOrd="0" destOrd="0" presId="urn:microsoft.com/office/officeart/2005/8/layout/vList5"/>
    <dgm:cxn modelId="{362C046A-2837-B741-9AF9-A9E77061FDA8}" srcId="{AFBA4979-40F6-8640-9CEC-3088A7DC0B1E}" destId="{E449F6BD-056B-AA4B-9E62-91EF0BFF2F22}" srcOrd="1" destOrd="0" parTransId="{E122C6C6-2FA5-9049-8BF5-E82BE82F04C1}" sibTransId="{E02CFBE4-69A0-7841-92CD-7E548D6454D1}"/>
    <dgm:cxn modelId="{BBA67D1E-29B7-E94E-A325-666693C2BF15}" type="presOf" srcId="{A17E3B81-2BF0-DE44-A8AA-04379069034F}" destId="{E23F2E52-73F0-A242-8179-530E1C759117}" srcOrd="0" destOrd="0" presId="urn:microsoft.com/office/officeart/2005/8/layout/vList5"/>
    <dgm:cxn modelId="{72BBFD7B-895D-4640-955A-740298654B12}" srcId="{E449F6BD-056B-AA4B-9E62-91EF0BFF2F22}" destId="{47721862-16CA-7643-8E58-F0C9A4EA0ECC}" srcOrd="1" destOrd="0" parTransId="{87BCDDC8-4405-7D4A-9822-0B2D8632C0D9}" sibTransId="{E76D4B1E-A6EE-0146-89C6-3FB6262AEC76}"/>
    <dgm:cxn modelId="{0FED48EB-D7CF-EC49-8ADE-819FC2772192}" type="presParOf" srcId="{2710F667-3948-1C4F-AD5E-BEF607E2647E}" destId="{80291AF4-9E2B-534F-BE6E-C1566DFDE58E}" srcOrd="0" destOrd="0" presId="urn:microsoft.com/office/officeart/2005/8/layout/vList5"/>
    <dgm:cxn modelId="{6F980172-FBDE-4441-BEE3-84286138BEE0}" type="presParOf" srcId="{80291AF4-9E2B-534F-BE6E-C1566DFDE58E}" destId="{E23F2E52-73F0-A242-8179-530E1C759117}" srcOrd="0" destOrd="0" presId="urn:microsoft.com/office/officeart/2005/8/layout/vList5"/>
    <dgm:cxn modelId="{FAE3BFAB-80B9-F145-8763-21DC1A9E8330}" type="presParOf" srcId="{80291AF4-9E2B-534F-BE6E-C1566DFDE58E}" destId="{A531E73E-069F-694F-B53E-E71E9F9217AC}" srcOrd="1" destOrd="0" presId="urn:microsoft.com/office/officeart/2005/8/layout/vList5"/>
    <dgm:cxn modelId="{329B61D4-D6D9-B242-9CBE-1D35A29BE89A}" type="presParOf" srcId="{2710F667-3948-1C4F-AD5E-BEF607E2647E}" destId="{32622D1C-63C3-6B47-92FD-52558CD5B47B}" srcOrd="1" destOrd="0" presId="urn:microsoft.com/office/officeart/2005/8/layout/vList5"/>
    <dgm:cxn modelId="{425DBEE1-8751-9043-AB7B-A83368A59376}" type="presParOf" srcId="{2710F667-3948-1C4F-AD5E-BEF607E2647E}" destId="{8EE838E4-D70D-1D45-AB57-11CA300826E5}" srcOrd="2" destOrd="0" presId="urn:microsoft.com/office/officeart/2005/8/layout/vList5"/>
    <dgm:cxn modelId="{1C1063D9-EA1B-884C-A2A3-FBC86F2DC278}" type="presParOf" srcId="{8EE838E4-D70D-1D45-AB57-11CA300826E5}" destId="{60EC2FB9-1032-8F49-A29A-30FBFD048B48}" srcOrd="0" destOrd="0" presId="urn:microsoft.com/office/officeart/2005/8/layout/vList5"/>
    <dgm:cxn modelId="{E6A9C36E-423E-7840-847A-12AE2B8C7AC2}" type="presParOf" srcId="{8EE838E4-D70D-1D45-AB57-11CA300826E5}" destId="{9942E20D-E4C0-7045-B094-ADAF837C6E13}" srcOrd="1" destOrd="0" presId="urn:microsoft.com/office/officeart/2005/8/layout/vList5"/>
    <dgm:cxn modelId="{E18E792C-E139-2E4C-8C4F-E44C6C21C02A}" type="presParOf" srcId="{2710F667-3948-1C4F-AD5E-BEF607E2647E}" destId="{791CB1FD-AC1D-2348-A5A9-0CCE4938178D}" srcOrd="3" destOrd="0" presId="urn:microsoft.com/office/officeart/2005/8/layout/vList5"/>
    <dgm:cxn modelId="{794A1999-4D13-3E4A-803F-1371B3E9D5C9}" type="presParOf" srcId="{2710F667-3948-1C4F-AD5E-BEF607E2647E}" destId="{49011F0E-14AD-C04D-BB46-D6EF1C8A9906}" srcOrd="4" destOrd="0" presId="urn:microsoft.com/office/officeart/2005/8/layout/vList5"/>
    <dgm:cxn modelId="{22865087-D4EB-2C4F-B42D-568DA294ACED}" type="presParOf" srcId="{49011F0E-14AD-C04D-BB46-D6EF1C8A9906}" destId="{D0F2ED88-D381-8347-BB68-ACA842F8DB2F}" srcOrd="0" destOrd="0" presId="urn:microsoft.com/office/officeart/2005/8/layout/vList5"/>
    <dgm:cxn modelId="{050FBDDA-4526-9D49-8A59-6A98F00638A8}" type="presParOf" srcId="{49011F0E-14AD-C04D-BB46-D6EF1C8A9906}" destId="{A4367FE9-7F9A-5446-95C7-B130D08700B3}" srcOrd="1" destOrd="0" presId="urn:microsoft.com/office/officeart/2005/8/layout/vList5"/>
    <dgm:cxn modelId="{EDEC43D2-4ED7-6D4C-A287-6D5E775ABD84}" type="presParOf" srcId="{2710F667-3948-1C4F-AD5E-BEF607E2647E}" destId="{051045B9-F53F-694C-9387-85ABBDFCD6BA}" srcOrd="5" destOrd="0" presId="urn:microsoft.com/office/officeart/2005/8/layout/vList5"/>
    <dgm:cxn modelId="{8E918317-0972-B040-A195-3B3070F1992A}" type="presParOf" srcId="{2710F667-3948-1C4F-AD5E-BEF607E2647E}" destId="{5B18E4F1-9A58-8144-AC1E-AD58E4938170}" srcOrd="6" destOrd="0" presId="urn:microsoft.com/office/officeart/2005/8/layout/vList5"/>
    <dgm:cxn modelId="{F973DF69-951F-9E4B-BFC1-74529D95A03A}" type="presParOf" srcId="{5B18E4F1-9A58-8144-AC1E-AD58E4938170}" destId="{5ECAD5DE-86E8-F246-8025-E39161117970}" srcOrd="0" destOrd="0" presId="urn:microsoft.com/office/officeart/2005/8/layout/vList5"/>
    <dgm:cxn modelId="{40675DB5-70D6-8D4B-868E-B9AF4F4EBCFD}" type="presParOf" srcId="{2710F667-3948-1C4F-AD5E-BEF607E2647E}" destId="{73A97473-4843-5D46-A0BB-4F0C0CD2192A}" srcOrd="7" destOrd="0" presId="urn:microsoft.com/office/officeart/2005/8/layout/vList5"/>
    <dgm:cxn modelId="{CA05D38C-40CF-E545-B09F-C660E4CDCAE2}" type="presParOf" srcId="{2710F667-3948-1C4F-AD5E-BEF607E2647E}" destId="{BB1885AA-F41D-EB40-B1E1-D1D9B09BC729}" srcOrd="8" destOrd="0" presId="urn:microsoft.com/office/officeart/2005/8/layout/vList5"/>
    <dgm:cxn modelId="{191366A1-F3AB-B84E-BE71-BC894AA3962F}" type="presParOf" srcId="{BB1885AA-F41D-EB40-B1E1-D1D9B09BC729}" destId="{63BC1261-C9B2-474A-9489-D3A89ABB1607}" srcOrd="0" destOrd="0" presId="urn:microsoft.com/office/officeart/2005/8/layout/vList5"/>
    <dgm:cxn modelId="{CB75F6FA-BBB1-9B47-9BD6-3C905EEADCF9}" type="presParOf" srcId="{2710F667-3948-1C4F-AD5E-BEF607E2647E}" destId="{6D0D1FD7-22E2-D443-AA87-03F42E652DC5}" srcOrd="9" destOrd="0" presId="urn:microsoft.com/office/officeart/2005/8/layout/vList5"/>
    <dgm:cxn modelId="{49508D8F-E74A-1340-BE03-659816AAF030}" type="presParOf" srcId="{2710F667-3948-1C4F-AD5E-BEF607E2647E}" destId="{574660F9-AB44-364C-B35E-C54CA8846B0C}" srcOrd="10" destOrd="0" presId="urn:microsoft.com/office/officeart/2005/8/layout/vList5"/>
    <dgm:cxn modelId="{89DF5FA4-3B1C-684C-97DB-65F701CEB0A5}" type="presParOf" srcId="{574660F9-AB44-364C-B35E-C54CA8846B0C}" destId="{FD374726-10C5-9E45-A691-2F4AB57B72A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B89A6-EC49-0E44-9FCC-7585D6776658}">
      <dsp:nvSpPr>
        <dsp:cNvPr id="0" name=""/>
        <dsp:cNvSpPr/>
      </dsp:nvSpPr>
      <dsp:spPr>
        <a:xfrm rot="5400000">
          <a:off x="-449553" y="450486"/>
          <a:ext cx="2997026" cy="20979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 </a:t>
          </a:r>
          <a:endParaRPr lang="en-US" sz="5800" kern="1200" dirty="0"/>
        </a:p>
      </dsp:txBody>
      <dsp:txXfrm rot="-5400000">
        <a:off x="1" y="1049891"/>
        <a:ext cx="2097918" cy="899108"/>
      </dsp:txXfrm>
    </dsp:sp>
    <dsp:sp modelId="{0C2263DD-4CB4-0142-B3B5-C898B79C0168}">
      <dsp:nvSpPr>
        <dsp:cNvPr id="0" name=""/>
        <dsp:cNvSpPr/>
      </dsp:nvSpPr>
      <dsp:spPr>
        <a:xfrm rot="5400000">
          <a:off x="4437375" y="-2338524"/>
          <a:ext cx="1948067" cy="662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Pilot proposed in 30 schools. One school in each district. 6excellent (20%), 12 (40%) Intermediate (40%), 12 (40%) 12YBE.  Selected schools have a room with 100 laptops, projector, Internet, </a:t>
          </a:r>
          <a:endParaRPr lang="en-US" sz="2400" kern="1200" dirty="0"/>
        </a:p>
      </dsp:txBody>
      <dsp:txXfrm rot="-5400000">
        <a:off x="2097919" y="96029"/>
        <a:ext cx="6531884" cy="1757873"/>
      </dsp:txXfrm>
    </dsp:sp>
    <dsp:sp modelId="{B2903C4F-2515-7B4F-A0E6-203DEA7670C9}">
      <dsp:nvSpPr>
        <dsp:cNvPr id="0" name=""/>
        <dsp:cNvSpPr/>
      </dsp:nvSpPr>
      <dsp:spPr>
        <a:xfrm rot="5400000">
          <a:off x="-449553" y="3166594"/>
          <a:ext cx="2997026" cy="20979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 </a:t>
          </a:r>
          <a:endParaRPr lang="en-US" sz="5800" kern="1200" dirty="0"/>
        </a:p>
      </dsp:txBody>
      <dsp:txXfrm rot="-5400000">
        <a:off x="1" y="3765999"/>
        <a:ext cx="2097918" cy="899108"/>
      </dsp:txXfrm>
    </dsp:sp>
    <dsp:sp modelId="{0F336AA9-998B-8B4D-9554-747C5C669DC0}">
      <dsp:nvSpPr>
        <dsp:cNvPr id="0" name=""/>
        <dsp:cNvSpPr/>
      </dsp:nvSpPr>
      <dsp:spPr>
        <a:xfrm rot="5400000">
          <a:off x="4437375" y="377583"/>
          <a:ext cx="1948067" cy="662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Starting in April 2018 and initially focusing on S1 (Grade 7) in Maths, Physics, Chemistry and Biology). Pilot to last for 2 years (up to end of 2019 including reporting)</a:t>
          </a:r>
          <a:endParaRPr lang="en-US" sz="2400" kern="1200" dirty="0"/>
        </a:p>
      </dsp:txBody>
      <dsp:txXfrm rot="-5400000">
        <a:off x="2097919" y="2812137"/>
        <a:ext cx="6531884" cy="1757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67E86-5323-E946-9C24-39BDC98B35E6}">
      <dsp:nvSpPr>
        <dsp:cNvPr id="0" name=""/>
        <dsp:cNvSpPr/>
      </dsp:nvSpPr>
      <dsp:spPr>
        <a:xfrm>
          <a:off x="5601" y="164353"/>
          <a:ext cx="8109678" cy="13138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Training of </a:t>
          </a:r>
          <a:r>
            <a:rPr lang="en-US" sz="2400" kern="1200" dirty="0" err="1" smtClean="0"/>
            <a:t>ToTs</a:t>
          </a:r>
          <a:r>
            <a:rPr lang="en-US" sz="2400" kern="1200" dirty="0" smtClean="0"/>
            <a:t> (Pedagogy) (2-5 February)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Trainers : NCJCTL+WPI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ToTs</a:t>
          </a:r>
          <a:r>
            <a:rPr lang="en-US" sz="2400" kern="1200" dirty="0" smtClean="0"/>
            <a:t>: 37 teachers+12 URCE staff+ 2 AIMS staff</a:t>
          </a:r>
          <a:endParaRPr lang="en-US" sz="2400" kern="1200" dirty="0"/>
        </a:p>
      </dsp:txBody>
      <dsp:txXfrm>
        <a:off x="5601" y="164353"/>
        <a:ext cx="8109678" cy="13138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31E73E-069F-694F-B53E-E71E9F9217AC}">
      <dsp:nvSpPr>
        <dsp:cNvPr id="0" name=""/>
        <dsp:cNvSpPr/>
      </dsp:nvSpPr>
      <dsp:spPr>
        <a:xfrm rot="5400000">
          <a:off x="5499533" y="-2330876"/>
          <a:ext cx="659532" cy="54864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Overall Coordination/ Facilitation</a:t>
          </a:r>
          <a:endParaRPr lang="en-US" sz="2400" kern="1200" dirty="0"/>
        </a:p>
      </dsp:txBody>
      <dsp:txXfrm rot="-5400000">
        <a:off x="3086099" y="114754"/>
        <a:ext cx="5454204" cy="595140"/>
      </dsp:txXfrm>
    </dsp:sp>
    <dsp:sp modelId="{E23F2E52-73F0-A242-8179-530E1C759117}">
      <dsp:nvSpPr>
        <dsp:cNvPr id="0" name=""/>
        <dsp:cNvSpPr/>
      </dsp:nvSpPr>
      <dsp:spPr>
        <a:xfrm>
          <a:off x="0" y="115"/>
          <a:ext cx="3086100" cy="824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MINEDUC</a:t>
          </a:r>
          <a:endParaRPr lang="en-US" sz="2800" b="1" kern="1200" dirty="0"/>
        </a:p>
      </dsp:txBody>
      <dsp:txXfrm>
        <a:off x="40245" y="40360"/>
        <a:ext cx="3005610" cy="743925"/>
      </dsp:txXfrm>
    </dsp:sp>
    <dsp:sp modelId="{9942E20D-E4C0-7045-B094-ADAF837C6E13}">
      <dsp:nvSpPr>
        <dsp:cNvPr id="0" name=""/>
        <dsp:cNvSpPr/>
      </dsp:nvSpPr>
      <dsp:spPr>
        <a:xfrm rot="5400000">
          <a:off x="5499533" y="-1465239"/>
          <a:ext cx="659532" cy="54864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Core pedagogical team.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Training  master trainers</a:t>
          </a:r>
          <a:endParaRPr lang="en-US" sz="2400" kern="1200" dirty="0"/>
        </a:p>
      </dsp:txBody>
      <dsp:txXfrm rot="-5400000">
        <a:off x="3086099" y="980391"/>
        <a:ext cx="5454204" cy="595140"/>
      </dsp:txXfrm>
    </dsp:sp>
    <dsp:sp modelId="{60EC2FB9-1032-8F49-A29A-30FBFD048B48}">
      <dsp:nvSpPr>
        <dsp:cNvPr id="0" name=""/>
        <dsp:cNvSpPr/>
      </dsp:nvSpPr>
      <dsp:spPr>
        <a:xfrm>
          <a:off x="0" y="940461"/>
          <a:ext cx="3086100" cy="824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URCE (ACEITLMS)</a:t>
          </a:r>
          <a:endParaRPr lang="en-US" sz="2800" b="1" kern="1200" dirty="0"/>
        </a:p>
      </dsp:txBody>
      <dsp:txXfrm>
        <a:off x="40245" y="980706"/>
        <a:ext cx="3005610" cy="743925"/>
      </dsp:txXfrm>
    </dsp:sp>
    <dsp:sp modelId="{A4367FE9-7F9A-5446-95C7-B130D08700B3}">
      <dsp:nvSpPr>
        <dsp:cNvPr id="0" name=""/>
        <dsp:cNvSpPr/>
      </dsp:nvSpPr>
      <dsp:spPr>
        <a:xfrm rot="5400000">
          <a:off x="5499533" y="-599602"/>
          <a:ext cx="659532" cy="54864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Financial management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/>
            <a:t>Training master trainers</a:t>
          </a:r>
          <a:endParaRPr lang="en-US" sz="2400" kern="1200" dirty="0"/>
        </a:p>
      </dsp:txBody>
      <dsp:txXfrm rot="-5400000">
        <a:off x="3086099" y="1846028"/>
        <a:ext cx="5454204" cy="595140"/>
      </dsp:txXfrm>
    </dsp:sp>
    <dsp:sp modelId="{D0F2ED88-D381-8347-BB68-ACA842F8DB2F}">
      <dsp:nvSpPr>
        <dsp:cNvPr id="0" name=""/>
        <dsp:cNvSpPr/>
      </dsp:nvSpPr>
      <dsp:spPr>
        <a:xfrm>
          <a:off x="0" y="1731389"/>
          <a:ext cx="3086100" cy="824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AIMS</a:t>
          </a:r>
          <a:endParaRPr lang="en-US" sz="2800" b="1" kern="1200" dirty="0"/>
        </a:p>
      </dsp:txBody>
      <dsp:txXfrm>
        <a:off x="40245" y="1771634"/>
        <a:ext cx="3005610" cy="743925"/>
      </dsp:txXfrm>
    </dsp:sp>
    <dsp:sp modelId="{5ECAD5DE-86E8-F246-8025-E39161117970}">
      <dsp:nvSpPr>
        <dsp:cNvPr id="0" name=""/>
        <dsp:cNvSpPr/>
      </dsp:nvSpPr>
      <dsp:spPr>
        <a:xfrm>
          <a:off x="0" y="2597026"/>
          <a:ext cx="3086100" cy="7725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REB</a:t>
          </a:r>
          <a:endParaRPr lang="en-US" sz="2800" b="1" kern="1200" dirty="0"/>
        </a:p>
      </dsp:txBody>
      <dsp:txXfrm>
        <a:off x="37710" y="2634736"/>
        <a:ext cx="3010680" cy="697082"/>
      </dsp:txXfrm>
    </dsp:sp>
    <dsp:sp modelId="{63BC1261-C9B2-474A-9489-D3A89ABB1607}">
      <dsp:nvSpPr>
        <dsp:cNvPr id="0" name=""/>
        <dsp:cNvSpPr/>
      </dsp:nvSpPr>
      <dsp:spPr>
        <a:xfrm>
          <a:off x="0" y="3410749"/>
          <a:ext cx="3086100" cy="824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MCF</a:t>
          </a:r>
          <a:endParaRPr lang="en-US" sz="2800" b="1" kern="1200" dirty="0"/>
        </a:p>
      </dsp:txBody>
      <dsp:txXfrm>
        <a:off x="40245" y="3450994"/>
        <a:ext cx="3005610" cy="743925"/>
      </dsp:txXfrm>
    </dsp:sp>
    <dsp:sp modelId="{FD374726-10C5-9E45-A691-2F4AB57B72AF}">
      <dsp:nvSpPr>
        <dsp:cNvPr id="0" name=""/>
        <dsp:cNvSpPr/>
      </dsp:nvSpPr>
      <dsp:spPr>
        <a:xfrm>
          <a:off x="0" y="4276386"/>
          <a:ext cx="3086100" cy="824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WPI+NJCTL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+WB</a:t>
          </a:r>
          <a:endParaRPr lang="en-US" sz="2800" b="1" kern="1200" dirty="0"/>
        </a:p>
      </dsp:txBody>
      <dsp:txXfrm>
        <a:off x="40245" y="4316631"/>
        <a:ext cx="3005610" cy="743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32B62-6291-B94E-973C-83DCF53DDD87}" type="datetime1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100CF-2948-4EEA-940A-254BA2B76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2501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CAFE0-EE81-8541-A72F-3FECB958A9AD}" type="datetime1">
              <a:rPr lang="en-US" smtClean="0"/>
              <a:t>6/5/2018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0DFE3-B0BF-C343-8A45-F9AFA5AC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69398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presentation</a:t>
            </a:r>
            <a:r>
              <a:rPr lang="en-US" baseline="0" dirty="0" smtClean="0"/>
              <a:t> gives a brief description of the initiative to improve the teaching and learning of </a:t>
            </a:r>
            <a:r>
              <a:rPr lang="en-US" baseline="0" dirty="0" err="1" smtClean="0"/>
              <a:t>Maths</a:t>
            </a:r>
            <a:r>
              <a:rPr lang="en-US" baseline="0" dirty="0" smtClean="0"/>
              <a:t> and Science in Sub-Saharan Africa (MS4SSA).  We believe that In Rwanda, the project will contribute to support the implementation of the new curriculum (Competence-Based Curriculum) in place in our schools. The WB launched this initiative in May, this year when the proposal for the public institutions has passed. The implementation is requiring joint-effort from all institutions engaged in training teacher both in-service and pre-service teachers. These are REB, URCE and AIMS.  MINEDUC is  coordinating  the activities.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12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presentation</a:t>
            </a:r>
            <a:r>
              <a:rPr lang="en-US" baseline="0" dirty="0" smtClean="0"/>
              <a:t> gives a brief description of the initiative to improve the teaching and learning of </a:t>
            </a:r>
            <a:r>
              <a:rPr lang="en-US" baseline="0" dirty="0" err="1" smtClean="0"/>
              <a:t>Maths</a:t>
            </a:r>
            <a:r>
              <a:rPr lang="en-US" baseline="0" dirty="0" smtClean="0"/>
              <a:t> and Science in Sub-Saharan Africa (MS4SSA).  We believe that In Rwanda, the project will contribute to support the implementation of the new curriculum (Competence-Based Curriculum) in place in our schools. The WB launched this initiative in May, this year when the proposal for the public institutions has passed. The implementation is requiring joint-effort from all institutions engaged in training teacher both in-service and pre-service teachers. These are REB, URCE and AIMS.  MINEDUC is  coordinating  the activities.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8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presentation</a:t>
            </a:r>
            <a:r>
              <a:rPr lang="en-US" baseline="0" dirty="0" smtClean="0"/>
              <a:t> gives a brief description of the initiative to improve the teaching and learning of </a:t>
            </a:r>
            <a:r>
              <a:rPr lang="en-US" baseline="0" dirty="0" err="1" smtClean="0"/>
              <a:t>Maths</a:t>
            </a:r>
            <a:r>
              <a:rPr lang="en-US" baseline="0" dirty="0" smtClean="0"/>
              <a:t> and Science in Sub-Saharan Africa (MS4SSA).  We believe that In Rwanda, the project will contribute to support the implementation of the new curriculum (Competence-Based Curriculum) in place in our schools. The WB launched this initiative in May, this year when the proposal for the public institutions has passed. The implementation is requiring joint-effort from all institutions engaged in training teacher both in-service and pre-service teachers. These are REB, URCE and AIMS.  MINEDUC is  coordinating  the activities.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8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A598A859-0BB4-774B-AD9B-06BC4305F693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D9957-07BF-B047-9C62-CD53CA478BA6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748-038E-EC43-AD07-7CDFC7393E4B}" type="datetime1">
              <a:rPr lang="en-US" smtClean="0"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AEE8-31C6-F342-822B-0E5C0BED7116}" type="datetime1">
              <a:rPr lang="en-US" smtClean="0"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F121104A-D09E-1047-88F6-AC0B1FFC5E1D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98B6BC0-18F6-C348-9621-DD9CDC9E031A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FDA0-98B3-6245-A042-4432A50BD8A0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66456F3-A9B9-B545-9779-69BBE83CD4D6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638847-6B96-914B-9E7D-5A3B9BB54441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C628EEE-0767-5E45-8675-EA746872DBB5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BB0C-63F0-1C4F-88CD-B9747D8D8B71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9C29-EDFB-B743-8698-3FDC4135E00F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38DB-3A3C-D748-8983-7419C05E82C7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65A5C-D49A-0441-993C-963409975FF4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6719D53E-425C-7E45-8083-519E91C206E8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67014A0-5698-E84A-947B-EE187E598C3E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4CB9-9F4D-3140-9987-60B773E67653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FA7F9-5670-414B-82B3-DD20C2FA6825}" type="datetime1">
              <a:rPr lang="en-US" smtClean="0"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CB67B-4273-2548-B323-531C8A7D5F61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BC8C9-E360-4445-83A8-FB16027FD496}" type="datetime1">
              <a:rPr lang="en-US" smtClean="0"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C863843-655D-0D4B-8D7B-5D25BB6B3099}" type="datetime1">
              <a:rPr lang="en-US" smtClean="0"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B1BFFA78-01E5-420A-AB4A-52EBC1A79F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  <p:sldLayoutId id="2147483791" r:id="rId18"/>
    <p:sldLayoutId id="2147483792" r:id="rId19"/>
    <p:sldLayoutId id="2147483793" r:id="rId20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35704" y="1400366"/>
            <a:ext cx="6768404" cy="1270077"/>
          </a:xfrm>
          <a:prstGeom prst="rect">
            <a:avLst/>
          </a:prstGeom>
          <a:effectLst>
            <a:innerShdw blurRad="330200" dist="165100" dir="13500000">
              <a:srgbClr val="0FF7E9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ZA" sz="4000" b="1" dirty="0">
              <a:solidFill>
                <a:srgbClr val="FFFFFF"/>
              </a:solidFill>
            </a:endParaRPr>
          </a:p>
          <a:p>
            <a:pPr algn="ctr"/>
            <a:r>
              <a:rPr lang="en-ZA" sz="4700" b="1" dirty="0" smtClean="0">
                <a:solidFill>
                  <a:schemeClr val="bg1"/>
                </a:solidFill>
                <a:latin typeface="Arial Hebrew Scholar"/>
                <a:cs typeface="Arial Hebrew Scholar"/>
              </a:rPr>
              <a:t>MS4SSA</a:t>
            </a:r>
            <a:r>
              <a:rPr lang="en-ZA" sz="4700" b="1" dirty="0">
                <a:solidFill>
                  <a:schemeClr val="bg1"/>
                </a:solidFill>
                <a:latin typeface="Arial Hebrew Scholar"/>
                <a:cs typeface="Arial Hebrew Scholar"/>
              </a:rPr>
              <a:t> </a:t>
            </a:r>
            <a:r>
              <a:rPr lang="en-ZA" sz="4700" b="1" dirty="0" smtClean="0">
                <a:solidFill>
                  <a:schemeClr val="bg1"/>
                </a:solidFill>
                <a:latin typeface="Arial Hebrew Scholar"/>
                <a:cs typeface="Arial Hebrew Scholar"/>
              </a:rPr>
              <a:t>Rwanda Node:</a:t>
            </a:r>
          </a:p>
          <a:p>
            <a:pPr algn="ctr"/>
            <a:r>
              <a:rPr lang="en-ZA" sz="4700" b="1" dirty="0" smtClean="0">
                <a:solidFill>
                  <a:schemeClr val="bg1"/>
                </a:solidFill>
                <a:latin typeface="Arial Hebrew Scholar"/>
                <a:cs typeface="Arial Hebrew Scholar"/>
              </a:rPr>
              <a:t>Implementation</a:t>
            </a:r>
            <a:endParaRPr lang="en-US" sz="4700" b="1" dirty="0">
              <a:solidFill>
                <a:schemeClr val="bg1"/>
              </a:solidFill>
              <a:latin typeface="Arial Hebrew Scholar"/>
              <a:cs typeface="Arial Hebrew Scholar"/>
            </a:endParaRP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ms4ssa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0767"/>
            <a:ext cx="1391067" cy="1147233"/>
          </a:xfrm>
          <a:prstGeom prst="rect">
            <a:avLst/>
          </a:prstGeom>
        </p:spPr>
      </p:pic>
      <p:pic>
        <p:nvPicPr>
          <p:cNvPr id="15" name="Picture 14" descr="an_chem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313" y="5359417"/>
            <a:ext cx="1269936" cy="12371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95272" y="5131573"/>
            <a:ext cx="4945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May 29-30, 2018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181410" y="3989294"/>
            <a:ext cx="394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MS4SSA nodes conference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972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F484-1B01-4026-9326-CB9B4BC0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568" y="0"/>
            <a:ext cx="7556313" cy="1116106"/>
          </a:xfrm>
        </p:spPr>
        <p:txBody>
          <a:bodyPr/>
          <a:lstStyle/>
          <a:p>
            <a:pPr algn="ctr"/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5B101-097B-495C-B0FB-381852D4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9C29-EDFB-B743-8698-3FDC4135E00F}" type="datetime1">
              <a:rPr lang="en-US" smtClean="0"/>
              <a:t>6/5/2018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50192" y="486479"/>
            <a:ext cx="30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2823" y="2002117"/>
            <a:ext cx="8187765" cy="233910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/>
              <a:t>Country Implementation plan of the pilot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Training  of teachers. Changes.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Partners: Roles and responsibilities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Lessons learnt and challenges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936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F484-1B01-4026-9326-CB9B4BC0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568" y="0"/>
            <a:ext cx="7556313" cy="1116106"/>
          </a:xfrm>
        </p:spPr>
        <p:txBody>
          <a:bodyPr/>
          <a:lstStyle/>
          <a:p>
            <a:pPr algn="ctr"/>
            <a:r>
              <a:rPr lang="en-GB" dirty="0" smtClean="0"/>
              <a:t>Country’s implementation plan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5B101-097B-495C-B0FB-381852D4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9C29-EDFB-B743-8698-3FDC4135E00F}" type="datetime1">
              <a:rPr lang="en-US" smtClean="0"/>
              <a:t>6/5/2018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50192" y="486479"/>
            <a:ext cx="309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2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16423153"/>
              </p:ext>
            </p:extLst>
          </p:nvPr>
        </p:nvGraphicFramePr>
        <p:xfrm>
          <a:off x="88900" y="1143000"/>
          <a:ext cx="87249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037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68056" y="281940"/>
            <a:ext cx="91440" cy="1600200"/>
          </a:xfrm>
          <a:custGeom>
            <a:avLst/>
            <a:gdLst/>
            <a:ahLst/>
            <a:cxnLst/>
            <a:rect l="l" t="t" r="r" b="b"/>
            <a:pathLst>
              <a:path w="91440" h="1600200">
                <a:moveTo>
                  <a:pt x="0" y="1600199"/>
                </a:moveTo>
                <a:lnTo>
                  <a:pt x="91440" y="1600199"/>
                </a:lnTo>
                <a:lnTo>
                  <a:pt x="91440" y="0"/>
                </a:lnTo>
                <a:lnTo>
                  <a:pt x="0" y="0"/>
                </a:lnTo>
                <a:lnTo>
                  <a:pt x="0" y="1600199"/>
                </a:lnTo>
                <a:close/>
              </a:path>
            </a:pathLst>
          </a:custGeom>
          <a:solidFill>
            <a:srgbClr val="66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588" y="50135"/>
            <a:ext cx="8233221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3600" b="0" spc="-5" dirty="0">
                <a:latin typeface="Rockwell"/>
                <a:cs typeface="Rockwell"/>
              </a:rPr>
              <a:t>Country </a:t>
            </a:r>
            <a:r>
              <a:rPr lang="en-US" spc="-5" dirty="0" smtClean="0">
                <a:latin typeface="Rockwell"/>
                <a:cs typeface="Rockwell"/>
              </a:rPr>
              <a:t>implementation plan (Cont.)</a:t>
            </a:r>
            <a:r>
              <a:rPr lang="en-US" sz="3600" b="0" spc="-5" dirty="0" smtClean="0">
                <a:latin typeface="Rockwell"/>
                <a:cs typeface="Rockwell"/>
              </a:rPr>
              <a:t> </a:t>
            </a:r>
            <a:r>
              <a:rPr lang="en-US" spc="-5" dirty="0" smtClean="0">
                <a:latin typeface="Rockwell"/>
                <a:cs typeface="Rockwell"/>
              </a:rPr>
              <a:t>       </a:t>
            </a:r>
            <a:endParaRPr sz="3600" dirty="0">
              <a:latin typeface="Rockwell"/>
              <a:cs typeface="Rockwel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64951" y="3967607"/>
            <a:ext cx="1521731" cy="10477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District</a:t>
            </a:r>
            <a:r>
              <a:rPr sz="2000" spc="-7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2:</a:t>
            </a:r>
            <a:endParaRPr sz="2000" dirty="0">
              <a:latin typeface="Rockwell"/>
              <a:cs typeface="Rockwell"/>
            </a:endParaRPr>
          </a:p>
          <a:p>
            <a:pPr marL="35560">
              <a:lnSpc>
                <a:spcPct val="100000"/>
              </a:lnSpc>
              <a:spcBef>
                <a:spcPts val="480"/>
              </a:spcBef>
            </a:pP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6</a:t>
            </a:r>
            <a:r>
              <a:rPr sz="2000" spc="-10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schools:</a:t>
            </a:r>
            <a:endParaRPr sz="2000" dirty="0">
              <a:latin typeface="Rockwell"/>
              <a:cs typeface="Rockwell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24</a:t>
            </a:r>
            <a:r>
              <a:rPr sz="2000" spc="-9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dirty="0">
                <a:solidFill>
                  <a:srgbClr val="FFFFFF"/>
                </a:solidFill>
                <a:latin typeface="Rockwell"/>
                <a:cs typeface="Rockwell"/>
              </a:rPr>
              <a:t>teachers)</a:t>
            </a:r>
            <a:endParaRPr sz="2000" dirty="0">
              <a:latin typeface="Rockwell"/>
              <a:cs typeface="Rockwel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29281" y="746957"/>
            <a:ext cx="43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16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3858936469"/>
              </p:ext>
            </p:extLst>
          </p:nvPr>
        </p:nvGraphicFramePr>
        <p:xfrm>
          <a:off x="685069" y="2256058"/>
          <a:ext cx="8115284" cy="1788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2482267"/>
            <a:ext cx="615553" cy="12380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r>
              <a:rPr lang="en-US" sz="2800" dirty="0"/>
              <a:t>Step</a:t>
            </a:r>
            <a:r>
              <a:rPr lang="en-US" dirty="0"/>
              <a:t> </a:t>
            </a:r>
            <a:r>
              <a:rPr lang="en-US" sz="2800" dirty="0"/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" y="4168588"/>
            <a:ext cx="615553" cy="14259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pPr algn="ctr"/>
            <a:r>
              <a:rPr lang="en-US" sz="2800" dirty="0"/>
              <a:t>Step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6015" y="5903893"/>
            <a:ext cx="8163868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Equipment; test to students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Visit to schools; Monitoring </a:t>
            </a:r>
            <a:r>
              <a:rPr lang="en-US" sz="2400" dirty="0">
                <a:solidFill>
                  <a:schemeClr val="bg1"/>
                </a:solidFill>
              </a:rPr>
              <a:t>and evaluation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6337" y="648775"/>
            <a:ext cx="715702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Identification of Budget sources; Needs assessment,  Adapt MS4SSA to Rwanda country </a:t>
            </a:r>
            <a:r>
              <a:rPr lang="en-US" sz="2400" dirty="0" err="1" smtClean="0"/>
              <a:t>curriculum,Validation</a:t>
            </a:r>
            <a:r>
              <a:rPr lang="en-US" sz="2400" dirty="0" smtClean="0"/>
              <a:t> of aligned  materials; selection of schools, selection of teachers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954741"/>
            <a:ext cx="615553" cy="1104900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 anchor="ctr" anchorCtr="1">
            <a:sp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Step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5783694"/>
            <a:ext cx="553998" cy="1074306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Step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8487" y="4127751"/>
            <a:ext cx="8291042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Training of Teachers (S1: Pedagogy,  </a:t>
            </a:r>
            <a:r>
              <a:rPr lang="en-US" sz="2400" dirty="0" err="1" smtClean="0"/>
              <a:t>Maths</a:t>
            </a:r>
            <a:r>
              <a:rPr lang="en-US" sz="2400" dirty="0" smtClean="0"/>
              <a:t> and Science ): </a:t>
            </a:r>
          </a:p>
          <a:p>
            <a:pPr algn="ctr"/>
            <a:r>
              <a:rPr lang="en-US" sz="2400" dirty="0" smtClean="0"/>
              <a:t>23-31 March 2018</a:t>
            </a:r>
          </a:p>
          <a:p>
            <a:pPr algn="ctr"/>
            <a:r>
              <a:rPr lang="en-US" sz="2400" dirty="0" smtClean="0"/>
              <a:t>Teachers: 120 teachers (including the </a:t>
            </a:r>
            <a:r>
              <a:rPr lang="en-US" sz="2400" dirty="0" err="1" smtClean="0"/>
              <a:t>ToTs</a:t>
            </a:r>
            <a:r>
              <a:rPr lang="en-US" sz="2400" dirty="0" smtClean="0"/>
              <a:t>)</a:t>
            </a:r>
          </a:p>
          <a:p>
            <a:pPr algn="ctr"/>
            <a:r>
              <a:rPr lang="en-US" sz="2400" dirty="0" smtClean="0"/>
              <a:t>Trainers:  </a:t>
            </a:r>
            <a:r>
              <a:rPr lang="en-US" sz="2400" dirty="0" err="1" smtClean="0"/>
              <a:t>WPI+NJCTL+Gambia+URCE+AIMS+ToTs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86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21154" y="3079286"/>
            <a:ext cx="8234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 </a:t>
            </a:r>
            <a:endParaRPr lang="en-US" sz="20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26448" y="1426161"/>
            <a:ext cx="7686610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 New pedagogy </a:t>
            </a:r>
            <a:r>
              <a:rPr lang="en-US" sz="2400" dirty="0"/>
              <a:t>(Direct instruction, Direct Assessment, </a:t>
            </a:r>
            <a:r>
              <a:rPr lang="en-US" sz="2400" dirty="0" smtClean="0"/>
              <a:t>socio constructivism</a:t>
            </a:r>
            <a:r>
              <a:rPr lang="en-US" sz="2400" dirty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P</a:t>
            </a:r>
            <a:r>
              <a:rPr lang="en-US" sz="2400" dirty="0" smtClean="0"/>
              <a:t>roject</a:t>
            </a:r>
            <a:r>
              <a:rPr lang="en-US" sz="2400" dirty="0"/>
              <a:t>-based learning (material science, Robotics, solar energy, water filters</a:t>
            </a:r>
            <a:r>
              <a:rPr lang="en-US" sz="2400" dirty="0" smtClean="0"/>
              <a:t>, 3D printing)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S1 Content (Challenging topics)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ICT integration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63176" y="522941"/>
            <a:ext cx="6858000" cy="5847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Training </a:t>
            </a:r>
            <a:r>
              <a:rPr lang="en-US" sz="3200" b="1" dirty="0"/>
              <a:t>of </a:t>
            </a:r>
            <a:r>
              <a:rPr lang="en-US" sz="3200" b="1" dirty="0" smtClean="0"/>
              <a:t>teachers 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8471" y="3959412"/>
            <a:ext cx="7888941" cy="8002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Changes in teachers  (see Videos)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8705" y="4840941"/>
            <a:ext cx="851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https://</a:t>
            </a:r>
            <a:r>
              <a:rPr lang="en-US" dirty="0" err="1">
                <a:solidFill>
                  <a:srgbClr val="0000FF"/>
                </a:solidFill>
              </a:rPr>
              <a:t>drive.google.com</a:t>
            </a:r>
            <a:r>
              <a:rPr lang="en-US" dirty="0">
                <a:solidFill>
                  <a:srgbClr val="0000FF"/>
                </a:solidFill>
              </a:rPr>
              <a:t>/file/d/1ygQeWqlGL7sj5keHp0fe0r3m5BUCs_5u/</a:t>
            </a:r>
            <a:r>
              <a:rPr lang="en-US" dirty="0" err="1">
                <a:solidFill>
                  <a:srgbClr val="0000FF"/>
                </a:solidFill>
              </a:rPr>
              <a:t>view?usp</a:t>
            </a:r>
            <a:r>
              <a:rPr lang="en-US" dirty="0">
                <a:solidFill>
                  <a:srgbClr val="0000FF"/>
                </a:solidFill>
              </a:rPr>
              <a:t>=sharing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4117" y="5782235"/>
            <a:ext cx="8187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https://</a:t>
            </a:r>
            <a:r>
              <a:rPr lang="en-US" dirty="0" err="1">
                <a:solidFill>
                  <a:srgbClr val="0000FF"/>
                </a:solidFill>
              </a:rPr>
              <a:t>drive.google.com</a:t>
            </a:r>
            <a:r>
              <a:rPr lang="en-US" dirty="0">
                <a:solidFill>
                  <a:srgbClr val="0000FF"/>
                </a:solidFill>
              </a:rPr>
              <a:t>/file/d/1UEqKWnt29NvnjeDP9qmM9l1Jd-kpgB4o/</a:t>
            </a:r>
            <a:r>
              <a:rPr lang="en-US" dirty="0" err="1">
                <a:solidFill>
                  <a:srgbClr val="0000FF"/>
                </a:solidFill>
              </a:rPr>
              <a:t>view?usp</a:t>
            </a:r>
            <a:r>
              <a:rPr lang="en-US" dirty="0">
                <a:solidFill>
                  <a:srgbClr val="0000FF"/>
                </a:solidFill>
              </a:rPr>
              <a:t>=sharing</a:t>
            </a:r>
          </a:p>
        </p:txBody>
      </p:sp>
    </p:spTree>
    <p:extLst>
      <p:ext uri="{BB962C8B-B14F-4D97-AF65-F5344CB8AC3E}">
        <p14:creationId xmlns:p14="http://schemas.microsoft.com/office/powerpoint/2010/main" val="154488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EF484-1B01-4026-9326-CB9B4BC0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61" y="300619"/>
            <a:ext cx="7556313" cy="73032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GB" sz="3200" dirty="0" smtClean="0"/>
              <a:t>Partners: Roles and Responsibilities</a:t>
            </a:r>
            <a:endParaRPr lang="en-GB" sz="32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5B101-097B-495C-B0FB-381852D40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9C29-EDFB-B743-8698-3FDC4135E00F}" type="datetime1">
              <a:rPr lang="en-US" smtClean="0"/>
              <a:t>6/5/2018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5673" y="810798"/>
            <a:ext cx="434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14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34671804"/>
              </p:ext>
            </p:extLst>
          </p:nvPr>
        </p:nvGraphicFramePr>
        <p:xfrm>
          <a:off x="279400" y="1473200"/>
          <a:ext cx="8572500" cy="5100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35724" y="4074459"/>
            <a:ext cx="5473700" cy="1200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400" dirty="0"/>
              <a:t>Selection of </a:t>
            </a:r>
            <a:r>
              <a:rPr lang="en-GB" sz="2400" dirty="0" smtClean="0"/>
              <a:t>schools</a:t>
            </a:r>
            <a:endParaRPr lang="en-GB" sz="2400" dirty="0"/>
          </a:p>
          <a:p>
            <a:pPr marL="285750" indent="-285750">
              <a:buFont typeface="Arial"/>
              <a:buChar char="•"/>
            </a:pPr>
            <a:r>
              <a:rPr lang="en-GB" sz="2400" dirty="0"/>
              <a:t>S</a:t>
            </a:r>
            <a:r>
              <a:rPr lang="en-GB" sz="2400" dirty="0" smtClean="0"/>
              <a:t>upport </a:t>
            </a:r>
            <a:r>
              <a:rPr lang="en-GB" sz="2400" dirty="0"/>
              <a:t>with curriculum adaptation both maths and </a:t>
            </a:r>
            <a:r>
              <a:rPr lang="en-GB" sz="2400" dirty="0" smtClean="0"/>
              <a:t>Physics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408830" y="5332506"/>
            <a:ext cx="547370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400" dirty="0" smtClean="0"/>
              <a:t>Overall budget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366995" y="5934670"/>
            <a:ext cx="5777005" cy="9233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 smtClean="0"/>
              <a:t>Develop </a:t>
            </a:r>
            <a:r>
              <a:rPr lang="en-GB" dirty="0"/>
              <a:t>MS4SSA content </a:t>
            </a:r>
            <a:endParaRPr lang="en-GB" dirty="0" smtClean="0"/>
          </a:p>
          <a:p>
            <a:pPr marL="285750" indent="-285750">
              <a:buFont typeface="Arial"/>
              <a:buChar char="•"/>
            </a:pPr>
            <a:r>
              <a:rPr lang="en-GB" dirty="0" smtClean="0"/>
              <a:t>Support </a:t>
            </a:r>
            <a:r>
              <a:rPr lang="en-GB" dirty="0"/>
              <a:t> </a:t>
            </a:r>
            <a:r>
              <a:rPr lang="en-GB" dirty="0" smtClean="0"/>
              <a:t>with adapting </a:t>
            </a:r>
            <a:r>
              <a:rPr lang="en-GB" dirty="0"/>
              <a:t>the curricula to the Rwanda context and also in teaching the master trainers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23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21154" y="3079286"/>
            <a:ext cx="8234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 </a:t>
            </a:r>
            <a:endParaRPr lang="en-US" sz="20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336801" y="4728162"/>
            <a:ext cx="8344022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Problem </a:t>
            </a:r>
            <a:r>
              <a:rPr lang="en-US" sz="2400" dirty="0"/>
              <a:t>of projectors (One is not enough</a:t>
            </a:r>
            <a:r>
              <a:rPr lang="en-US" sz="2400" dirty="0" smtClean="0"/>
              <a:t>)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Alignment </a:t>
            </a:r>
            <a:r>
              <a:rPr lang="en-US" sz="2400" dirty="0"/>
              <a:t>of MS4SSA to the country curriculum. </a:t>
            </a: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Misalignment of Biology content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Instruments for evaluation of the </a:t>
            </a:r>
            <a:r>
              <a:rPr lang="en-US" sz="2400" dirty="0" smtClean="0"/>
              <a:t>impact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Strengthening the trainers 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48235" y="642471"/>
            <a:ext cx="7485530" cy="5847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Lessons learnt 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98824" y="1449294"/>
            <a:ext cx="8636000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Sources of budget  (Lucky to have MCF)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Collaboration with REB, MINEDUC:  Facilitate the communication with headmasters,  get the teachers for training, </a:t>
            </a:r>
            <a:r>
              <a:rPr lang="en-US" sz="2400" dirty="0" err="1" smtClean="0"/>
              <a:t>etc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Test of teachers: The test happened at the schools instead of bring them to the Capital city.---------&gt; Low cost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529" y="4093883"/>
            <a:ext cx="7874001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Challenges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37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25882904</TotalTime>
  <Words>755</Words>
  <Application>Microsoft Office PowerPoint</Application>
  <PresentationFormat>On-screen Show (4:3)</PresentationFormat>
  <Paragraphs>81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Hebrew Scholar</vt:lpstr>
      <vt:lpstr>Calibri</vt:lpstr>
      <vt:lpstr>Rockwell</vt:lpstr>
      <vt:lpstr>Wingdings</vt:lpstr>
      <vt:lpstr>Advantage</vt:lpstr>
      <vt:lpstr>PowerPoint Presentation</vt:lpstr>
      <vt:lpstr>Contents</vt:lpstr>
      <vt:lpstr>Country’s implementation plan</vt:lpstr>
      <vt:lpstr>Country implementation plan (Cont.)        </vt:lpstr>
      <vt:lpstr>PowerPoint Presentation</vt:lpstr>
      <vt:lpstr>Partners: Roles and Responsibilities</vt:lpstr>
      <vt:lpstr>PowerPoint Presentation</vt:lpstr>
    </vt:vector>
  </TitlesOfParts>
  <Company>Worcester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MS4SSA Node Presentation 1</dc:title>
  <dc:creator>Pottinger, Alexandra A</dc:creator>
  <cp:lastModifiedBy>Santamaria, David</cp:lastModifiedBy>
  <cp:revision>346</cp:revision>
  <cp:lastPrinted>2017-10-11T05:57:43Z</cp:lastPrinted>
  <dcterms:created xsi:type="dcterms:W3CDTF">2017-05-10T15:17:03Z</dcterms:created>
  <dcterms:modified xsi:type="dcterms:W3CDTF">2018-06-05T13:51:32Z</dcterms:modified>
</cp:coreProperties>
</file>