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63" r:id="rId5"/>
    <p:sldId id="329" r:id="rId6"/>
    <p:sldId id="330" r:id="rId7"/>
    <p:sldId id="331" r:id="rId8"/>
    <p:sldId id="333" r:id="rId9"/>
    <p:sldId id="337" r:id="rId10"/>
    <p:sldId id="338" r:id="rId11"/>
    <p:sldId id="339" r:id="rId12"/>
    <p:sldId id="340" r:id="rId13"/>
    <p:sldId id="341" r:id="rId14"/>
    <p:sldId id="342" r:id="rId15"/>
    <p:sldId id="344" r:id="rId16"/>
    <p:sldId id="345" r:id="rId17"/>
    <p:sldId id="349" r:id="rId18"/>
    <p:sldId id="347" r:id="rId19"/>
    <p:sldId id="348" r:id="rId20"/>
    <p:sldId id="343" r:id="rId21"/>
    <p:sldId id="352" r:id="rId22"/>
    <p:sldId id="354" r:id="rId23"/>
    <p:sldId id="328" r:id="rId24"/>
    <p:sldId id="332" r:id="rId25"/>
    <p:sldId id="350" r:id="rId26"/>
    <p:sldId id="351" r:id="rId27"/>
    <p:sldId id="34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scilla Vazquez" initials="PV" lastIdx="19" clrIdx="0">
    <p:extLst>
      <p:ext uri="{19B8F6BF-5375-455C-9EA6-DF929625EA0E}">
        <p15:presenceInfo xmlns:p15="http://schemas.microsoft.com/office/powerpoint/2012/main" userId="Priscilla Vazquez" providerId="None"/>
      </p:ext>
    </p:extLst>
  </p:cmAuthor>
  <p:cmAuthor id="2" name="Johnson, Gabriel" initials="JG" lastIdx="5" clrIdx="1">
    <p:extLst>
      <p:ext uri="{19B8F6BF-5375-455C-9EA6-DF929625EA0E}">
        <p15:presenceInfo xmlns:p15="http://schemas.microsoft.com/office/powerpoint/2012/main" userId="S::gjohnson@wpi.edu::0cb1b451-46c7-4fc2-a9d8-b7e165a66f56" providerId="AD"/>
      </p:ext>
    </p:extLst>
  </p:cmAuthor>
  <p:cmAuthor id="3" name="Harnisch, Antje" initials="HA" lastIdx="1" clrIdx="2">
    <p:extLst>
      <p:ext uri="{19B8F6BF-5375-455C-9EA6-DF929625EA0E}">
        <p15:presenceInfo xmlns:p15="http://schemas.microsoft.com/office/powerpoint/2012/main" userId="S::aharnisch@wpi.edu::272be4af-46aa-4ea2-bc82-8e4274ba19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CA2F5-DF7A-44F4-BFA5-1026689C5349}" v="4811" dt="2021-10-20T14:48:10.018"/>
    <p1510:client id="{0695D42A-C0E3-DE51-F2FC-9F47A6AB363A}" v="5" dt="2021-10-20T13:53:35.509"/>
    <p1510:client id="{5546643E-7232-4AAB-90AE-751D895EB20D}" v="1890" dt="2021-10-19T19:59:08.886"/>
    <p1510:client id="{85051DB5-24F3-C9E4-80AE-BF672EA4DFAA}" v="1" dt="2021-10-19T21:03:59.075"/>
    <p1510:client id="{DCE01E28-47C1-43DC-BF80-C805ECED42C9}" v="243" dt="2021-10-19T18:44:55.8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1468" autoAdjust="0"/>
  </p:normalViewPr>
  <p:slideViewPr>
    <p:cSldViewPr snapToGrid="0">
      <p:cViewPr varScale="1">
        <p:scale>
          <a:sx n="59" d="100"/>
          <a:sy n="59" d="100"/>
        </p:scale>
        <p:origin x="115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744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nisch, Antje" userId="S::aharnisch@wpi.edu::272be4af-46aa-4ea2-bc82-8e4274ba19fb" providerId="AD" clId="Web-{85051DB5-24F3-C9E4-80AE-BF672EA4DFAA}"/>
    <pc:docChg chg="">
      <pc:chgData name="Harnisch, Antje" userId="S::aharnisch@wpi.edu::272be4af-46aa-4ea2-bc82-8e4274ba19fb" providerId="AD" clId="Web-{85051DB5-24F3-C9E4-80AE-BF672EA4DFAA}" dt="2021-10-19T21:03:59.075" v="0"/>
      <pc:docMkLst>
        <pc:docMk/>
      </pc:docMkLst>
      <pc:sldChg chg="addCm">
        <pc:chgData name="Harnisch, Antje" userId="S::aharnisch@wpi.edu::272be4af-46aa-4ea2-bc82-8e4274ba19fb" providerId="AD" clId="Web-{85051DB5-24F3-C9E4-80AE-BF672EA4DFAA}" dt="2021-10-19T21:03:59.075" v="0"/>
        <pc:sldMkLst>
          <pc:docMk/>
          <pc:sldMk cId="306897840" sldId="329"/>
        </pc:sldMkLst>
      </pc:sldChg>
    </pc:docChg>
  </pc:docChgLst>
  <pc:docChgLst>
    <pc:chgData name="Harnisch, Antje" userId="S::aharnisch@wpi.edu::272be4af-46aa-4ea2-bc82-8e4274ba19fb" providerId="AD" clId="Web-{585AEBE0-AB36-4B6E-8AB0-511A345DC5EE}"/>
    <pc:docChg chg="modSld">
      <pc:chgData name="Harnisch, Antje" userId="S::aharnisch@wpi.edu::272be4af-46aa-4ea2-bc82-8e4274ba19fb" providerId="AD" clId="Web-{585AEBE0-AB36-4B6E-8AB0-511A345DC5EE}" dt="2021-10-19T13:25:50.495" v="89"/>
      <pc:docMkLst>
        <pc:docMk/>
      </pc:docMkLst>
      <pc:sldChg chg="modSp">
        <pc:chgData name="Harnisch, Antje" userId="S::aharnisch@wpi.edu::272be4af-46aa-4ea2-bc82-8e4274ba19fb" providerId="AD" clId="Web-{585AEBE0-AB36-4B6E-8AB0-511A345DC5EE}" dt="2021-10-19T13:25:50.495" v="89"/>
        <pc:sldMkLst>
          <pc:docMk/>
          <pc:sldMk cId="3135928580" sldId="325"/>
        </pc:sldMkLst>
        <pc:graphicFrameChg chg="mod modGraphic">
          <ac:chgData name="Harnisch, Antje" userId="S::aharnisch@wpi.edu::272be4af-46aa-4ea2-bc82-8e4274ba19fb" providerId="AD" clId="Web-{585AEBE0-AB36-4B6E-8AB0-511A345DC5EE}" dt="2021-10-19T13:25:50.495" v="89"/>
          <ac:graphicFrameMkLst>
            <pc:docMk/>
            <pc:sldMk cId="3135928580" sldId="325"/>
            <ac:graphicFrameMk id="4" creationId="{C9609AE5-C312-4BBB-8DEF-5200F49F6472}"/>
          </ac:graphicFrameMkLst>
        </pc:graphicFrameChg>
      </pc:sldChg>
    </pc:docChg>
  </pc:docChgLst>
  <pc:docChgLst>
    <pc:chgData name="Harnisch, Antje" userId="272be4af-46aa-4ea2-bc82-8e4274ba19fb" providerId="ADAL" clId="{DCE01E28-47C1-43DC-BF80-C805ECED42C9}"/>
    <pc:docChg chg="custSel addSld modSld">
      <pc:chgData name="Harnisch, Antje" userId="272be4af-46aa-4ea2-bc82-8e4274ba19fb" providerId="ADAL" clId="{DCE01E28-47C1-43DC-BF80-C805ECED42C9}" dt="2021-10-19T18:44:55.804" v="239" actId="20577"/>
      <pc:docMkLst>
        <pc:docMk/>
      </pc:docMkLst>
      <pc:sldChg chg="modSp mod">
        <pc:chgData name="Harnisch, Antje" userId="272be4af-46aa-4ea2-bc82-8e4274ba19fb" providerId="ADAL" clId="{DCE01E28-47C1-43DC-BF80-C805ECED42C9}" dt="2021-10-19T18:44:55.804" v="239" actId="20577"/>
        <pc:sldMkLst>
          <pc:docMk/>
          <pc:sldMk cId="3135928580" sldId="325"/>
        </pc:sldMkLst>
        <pc:graphicFrameChg chg="mod modGraphic">
          <ac:chgData name="Harnisch, Antje" userId="272be4af-46aa-4ea2-bc82-8e4274ba19fb" providerId="ADAL" clId="{DCE01E28-47C1-43DC-BF80-C805ECED42C9}" dt="2021-10-19T18:44:55.804" v="239" actId="20577"/>
          <ac:graphicFrameMkLst>
            <pc:docMk/>
            <pc:sldMk cId="3135928580" sldId="325"/>
            <ac:graphicFrameMk id="4" creationId="{C9609AE5-C312-4BBB-8DEF-5200F49F6472}"/>
          </ac:graphicFrameMkLst>
        </pc:graphicFrameChg>
      </pc:sldChg>
      <pc:sldChg chg="modSp new mod">
        <pc:chgData name="Harnisch, Antje" userId="272be4af-46aa-4ea2-bc82-8e4274ba19fb" providerId="ADAL" clId="{DCE01E28-47C1-43DC-BF80-C805ECED42C9}" dt="2021-10-19T17:47:14.208" v="118" actId="20577"/>
        <pc:sldMkLst>
          <pc:docMk/>
          <pc:sldMk cId="1682838438" sldId="327"/>
        </pc:sldMkLst>
        <pc:spChg chg="mod">
          <ac:chgData name="Harnisch, Antje" userId="272be4af-46aa-4ea2-bc82-8e4274ba19fb" providerId="ADAL" clId="{DCE01E28-47C1-43DC-BF80-C805ECED42C9}" dt="2021-10-19T17:47:14.208" v="118" actId="20577"/>
          <ac:spMkLst>
            <pc:docMk/>
            <pc:sldMk cId="1682838438" sldId="327"/>
            <ac:spMk id="3" creationId="{2F28F697-285C-423E-86AC-BCCD1A25219B}"/>
          </ac:spMkLst>
        </pc:spChg>
      </pc:sldChg>
    </pc:docChg>
  </pc:docChgLst>
  <pc:docChgLst>
    <pc:chgData name="Johnson, Gabriel" userId="S::gjohnson@wpi.edu::0cb1b451-46c7-4fc2-a9d8-b7e165a66f56" providerId="AD" clId="Web-{5546643E-7232-4AAB-90AE-751D895EB20D}"/>
    <pc:docChg chg="addSld delSld modSld sldOrd">
      <pc:chgData name="Johnson, Gabriel" userId="S::gjohnson@wpi.edu::0cb1b451-46c7-4fc2-a9d8-b7e165a66f56" providerId="AD" clId="Web-{5546643E-7232-4AAB-90AE-751D895EB20D}" dt="2021-10-19T19:59:08.886" v="1900" actId="20577"/>
      <pc:docMkLst>
        <pc:docMk/>
      </pc:docMkLst>
      <pc:sldChg chg="modSp">
        <pc:chgData name="Johnson, Gabriel" userId="S::gjohnson@wpi.edu::0cb1b451-46c7-4fc2-a9d8-b7e165a66f56" providerId="AD" clId="Web-{5546643E-7232-4AAB-90AE-751D895EB20D}" dt="2021-10-19T19:10:37.922" v="58" actId="20577"/>
        <pc:sldMkLst>
          <pc:docMk/>
          <pc:sldMk cId="1036384489" sldId="322"/>
        </pc:sldMkLst>
        <pc:spChg chg="mod">
          <ac:chgData name="Johnson, Gabriel" userId="S::gjohnson@wpi.edu::0cb1b451-46c7-4fc2-a9d8-b7e165a66f56" providerId="AD" clId="Web-{5546643E-7232-4AAB-90AE-751D895EB20D}" dt="2021-10-19T19:10:37.922" v="58" actId="20577"/>
          <ac:spMkLst>
            <pc:docMk/>
            <pc:sldMk cId="1036384489" sldId="322"/>
            <ac:spMk id="3" creationId="{C274B82D-C1CF-4FA2-B70A-330234442074}"/>
          </ac:spMkLst>
        </pc:spChg>
      </pc:sldChg>
      <pc:sldChg chg="modSp add ord replId">
        <pc:chgData name="Johnson, Gabriel" userId="S::gjohnson@wpi.edu::0cb1b451-46c7-4fc2-a9d8-b7e165a66f56" providerId="AD" clId="Web-{5546643E-7232-4AAB-90AE-751D895EB20D}" dt="2021-10-19T19:34:17.411" v="811" actId="20577"/>
        <pc:sldMkLst>
          <pc:docMk/>
          <pc:sldMk cId="1498663624" sldId="328"/>
        </pc:sldMkLst>
        <pc:spChg chg="mod">
          <ac:chgData name="Johnson, Gabriel" userId="S::gjohnson@wpi.edu::0cb1b451-46c7-4fc2-a9d8-b7e165a66f56" providerId="AD" clId="Web-{5546643E-7232-4AAB-90AE-751D895EB20D}" dt="2021-10-19T19:26:31.758" v="207" actId="20577"/>
          <ac:spMkLst>
            <pc:docMk/>
            <pc:sldMk cId="1498663624" sldId="328"/>
            <ac:spMk id="2" creationId="{32E9D741-DF3C-4C8A-BEAD-C6A67E2E72FD}"/>
          </ac:spMkLst>
        </pc:spChg>
        <pc:spChg chg="mod">
          <ac:chgData name="Johnson, Gabriel" userId="S::gjohnson@wpi.edu::0cb1b451-46c7-4fc2-a9d8-b7e165a66f56" providerId="AD" clId="Web-{5546643E-7232-4AAB-90AE-751D895EB20D}" dt="2021-10-19T19:34:17.411" v="811" actId="20577"/>
          <ac:spMkLst>
            <pc:docMk/>
            <pc:sldMk cId="1498663624" sldId="328"/>
            <ac:spMk id="3" creationId="{C274B82D-C1CF-4FA2-B70A-330234442074}"/>
          </ac:spMkLst>
        </pc:spChg>
      </pc:sldChg>
      <pc:sldChg chg="addSp delSp modSp add replId">
        <pc:chgData name="Johnson, Gabriel" userId="S::gjohnson@wpi.edu::0cb1b451-46c7-4fc2-a9d8-b7e165a66f56" providerId="AD" clId="Web-{5546643E-7232-4AAB-90AE-751D895EB20D}" dt="2021-10-19T19:58:15.369" v="1863" actId="20577"/>
        <pc:sldMkLst>
          <pc:docMk/>
          <pc:sldMk cId="2766978937" sldId="332"/>
        </pc:sldMkLst>
        <pc:spChg chg="mod">
          <ac:chgData name="Johnson, Gabriel" userId="S::gjohnson@wpi.edu::0cb1b451-46c7-4fc2-a9d8-b7e165a66f56" providerId="AD" clId="Web-{5546643E-7232-4AAB-90AE-751D895EB20D}" dt="2021-10-19T19:41:32.734" v="1193" actId="20577"/>
          <ac:spMkLst>
            <pc:docMk/>
            <pc:sldMk cId="2766978937" sldId="332"/>
            <ac:spMk id="2" creationId="{32E9D741-DF3C-4C8A-BEAD-C6A67E2E72FD}"/>
          </ac:spMkLst>
        </pc:spChg>
        <pc:spChg chg="del">
          <ac:chgData name="Johnson, Gabriel" userId="S::gjohnson@wpi.edu::0cb1b451-46c7-4fc2-a9d8-b7e165a66f56" providerId="AD" clId="Web-{5546643E-7232-4AAB-90AE-751D895EB20D}" dt="2021-10-19T19:35:01.287" v="813"/>
          <ac:spMkLst>
            <pc:docMk/>
            <pc:sldMk cId="2766978937" sldId="332"/>
            <ac:spMk id="3" creationId="{C274B82D-C1CF-4FA2-B70A-330234442074}"/>
          </ac:spMkLst>
        </pc:spChg>
        <pc:spChg chg="add mod">
          <ac:chgData name="Johnson, Gabriel" userId="S::gjohnson@wpi.edu::0cb1b451-46c7-4fc2-a9d8-b7e165a66f56" providerId="AD" clId="Web-{5546643E-7232-4AAB-90AE-751D895EB20D}" dt="2021-10-19T19:58:15.369" v="1863" actId="20577"/>
          <ac:spMkLst>
            <pc:docMk/>
            <pc:sldMk cId="2766978937" sldId="332"/>
            <ac:spMk id="5" creationId="{36B7AA2F-EE44-44FE-AC0D-EEC0676CFABD}"/>
          </ac:spMkLst>
        </pc:spChg>
      </pc:sldChg>
      <pc:sldChg chg="modSp add replId">
        <pc:chgData name="Johnson, Gabriel" userId="S::gjohnson@wpi.edu::0cb1b451-46c7-4fc2-a9d8-b7e165a66f56" providerId="AD" clId="Web-{5546643E-7232-4AAB-90AE-751D895EB20D}" dt="2021-10-19T19:59:08.886" v="1900" actId="20577"/>
        <pc:sldMkLst>
          <pc:docMk/>
          <pc:sldMk cId="3985579919" sldId="334"/>
        </pc:sldMkLst>
        <pc:spChg chg="mod">
          <ac:chgData name="Johnson, Gabriel" userId="S::gjohnson@wpi.edu::0cb1b451-46c7-4fc2-a9d8-b7e165a66f56" providerId="AD" clId="Web-{5546643E-7232-4AAB-90AE-751D895EB20D}" dt="2021-10-19T19:41:54.672" v="1211" actId="20577"/>
          <ac:spMkLst>
            <pc:docMk/>
            <pc:sldMk cId="3985579919" sldId="334"/>
            <ac:spMk id="2" creationId="{32E9D741-DF3C-4C8A-BEAD-C6A67E2E72FD}"/>
          </ac:spMkLst>
        </pc:spChg>
        <pc:spChg chg="mod">
          <ac:chgData name="Johnson, Gabriel" userId="S::gjohnson@wpi.edu::0cb1b451-46c7-4fc2-a9d8-b7e165a66f56" providerId="AD" clId="Web-{5546643E-7232-4AAB-90AE-751D895EB20D}" dt="2021-10-19T19:59:08.886" v="1900" actId="20577"/>
          <ac:spMkLst>
            <pc:docMk/>
            <pc:sldMk cId="3985579919" sldId="334"/>
            <ac:spMk id="5" creationId="{36B7AA2F-EE44-44FE-AC0D-EEC0676CFABD}"/>
          </ac:spMkLst>
        </pc:spChg>
      </pc:sldChg>
      <pc:sldChg chg="new del">
        <pc:chgData name="Johnson, Gabriel" userId="S::gjohnson@wpi.edu::0cb1b451-46c7-4fc2-a9d8-b7e165a66f56" providerId="AD" clId="Web-{5546643E-7232-4AAB-90AE-751D895EB20D}" dt="2021-10-19T19:51:20.593" v="1643"/>
        <pc:sldMkLst>
          <pc:docMk/>
          <pc:sldMk cId="3817093372" sldId="336"/>
        </pc:sldMkLst>
      </pc:sldChg>
      <pc:sldChg chg="modSp add replId">
        <pc:chgData name="Johnson, Gabriel" userId="S::gjohnson@wpi.edu::0cb1b451-46c7-4fc2-a9d8-b7e165a66f56" providerId="AD" clId="Web-{5546643E-7232-4AAB-90AE-751D895EB20D}" dt="2021-10-19T19:57:54.415" v="1857" actId="20577"/>
        <pc:sldMkLst>
          <pc:docMk/>
          <pc:sldMk cId="3919891726" sldId="336"/>
        </pc:sldMkLst>
        <pc:spChg chg="mod">
          <ac:chgData name="Johnson, Gabriel" userId="S::gjohnson@wpi.edu::0cb1b451-46c7-4fc2-a9d8-b7e165a66f56" providerId="AD" clId="Web-{5546643E-7232-4AAB-90AE-751D895EB20D}" dt="2021-10-19T19:51:35.609" v="1650" actId="20577"/>
          <ac:spMkLst>
            <pc:docMk/>
            <pc:sldMk cId="3919891726" sldId="336"/>
            <ac:spMk id="2" creationId="{32E9D741-DF3C-4C8A-BEAD-C6A67E2E72FD}"/>
          </ac:spMkLst>
        </pc:spChg>
        <pc:spChg chg="mod">
          <ac:chgData name="Johnson, Gabriel" userId="S::gjohnson@wpi.edu::0cb1b451-46c7-4fc2-a9d8-b7e165a66f56" providerId="AD" clId="Web-{5546643E-7232-4AAB-90AE-751D895EB20D}" dt="2021-10-19T19:57:54.415" v="1857" actId="20577"/>
          <ac:spMkLst>
            <pc:docMk/>
            <pc:sldMk cId="3919891726" sldId="336"/>
            <ac:spMk id="5" creationId="{36B7AA2F-EE44-44FE-AC0D-EEC0676CFABD}"/>
          </ac:spMkLst>
        </pc:spChg>
      </pc:sldChg>
    </pc:docChg>
  </pc:docChgLst>
  <pc:docChgLst>
    <pc:chgData name="Vazquez, Priscilla" userId="8b5e969f-6c60-4597-998a-74c7ebaaabb2" providerId="ADAL" clId="{03BCA2F5-DF7A-44F4-BFA5-1026689C5349}"/>
    <pc:docChg chg="undo custSel addSld delSld modSld sldOrd addMainMaster delMainMaster modMainMaster">
      <pc:chgData name="Vazquez, Priscilla" userId="8b5e969f-6c60-4597-998a-74c7ebaaabb2" providerId="ADAL" clId="{03BCA2F5-DF7A-44F4-BFA5-1026689C5349}" dt="2021-10-20T14:55:39.831" v="5128" actId="20577"/>
      <pc:docMkLst>
        <pc:docMk/>
      </pc:docMkLst>
      <pc:sldChg chg="delSp modSp mod">
        <pc:chgData name="Vazquez, Priscilla" userId="8b5e969f-6c60-4597-998a-74c7ebaaabb2" providerId="ADAL" clId="{03BCA2F5-DF7A-44F4-BFA5-1026689C5349}" dt="2021-10-20T14:26:09.673" v="4785" actId="478"/>
        <pc:sldMkLst>
          <pc:docMk/>
          <pc:sldMk cId="2474665505" sldId="263"/>
        </pc:sldMkLst>
        <pc:spChg chg="del">
          <ac:chgData name="Vazquez, Priscilla" userId="8b5e969f-6c60-4597-998a-74c7ebaaabb2" providerId="ADAL" clId="{03BCA2F5-DF7A-44F4-BFA5-1026689C5349}" dt="2021-10-20T14:20:15.816" v="4748" actId="478"/>
          <ac:spMkLst>
            <pc:docMk/>
            <pc:sldMk cId="2474665505" sldId="263"/>
            <ac:spMk id="2" creationId="{30A1C898-D9BD-4576-8BE5-201C97458E61}"/>
          </ac:spMkLst>
        </pc:spChg>
        <pc:spChg chg="del">
          <ac:chgData name="Vazquez, Priscilla" userId="8b5e969f-6c60-4597-998a-74c7ebaaabb2" providerId="ADAL" clId="{03BCA2F5-DF7A-44F4-BFA5-1026689C5349}" dt="2021-10-20T14:20:18.952" v="4749" actId="478"/>
          <ac:spMkLst>
            <pc:docMk/>
            <pc:sldMk cId="2474665505" sldId="263"/>
            <ac:spMk id="3" creationId="{F08ABBCD-8CAA-4E6A-AD70-85A447A91A4D}"/>
          </ac:spMkLst>
        </pc:spChg>
        <pc:spChg chg="del">
          <ac:chgData name="Vazquez, Priscilla" userId="8b5e969f-6c60-4597-998a-74c7ebaaabb2" providerId="ADAL" clId="{03BCA2F5-DF7A-44F4-BFA5-1026689C5349}" dt="2021-10-20T14:26:07.192" v="4784" actId="478"/>
          <ac:spMkLst>
            <pc:docMk/>
            <pc:sldMk cId="2474665505" sldId="263"/>
            <ac:spMk id="4" creationId="{787977E7-D0C9-4747-BA9B-C5B6A461BE06}"/>
          </ac:spMkLst>
        </pc:spChg>
        <pc:spChg chg="del">
          <ac:chgData name="Vazquez, Priscilla" userId="8b5e969f-6c60-4597-998a-74c7ebaaabb2" providerId="ADAL" clId="{03BCA2F5-DF7A-44F4-BFA5-1026689C5349}" dt="2021-10-20T14:26:09.673" v="4785" actId="478"/>
          <ac:spMkLst>
            <pc:docMk/>
            <pc:sldMk cId="2474665505" sldId="263"/>
            <ac:spMk id="5" creationId="{5110390C-4302-4378-980A-B1679ACB0060}"/>
          </ac:spMkLst>
        </pc:spChg>
        <pc:spChg chg="mod">
          <ac:chgData name="Vazquez, Priscilla" userId="8b5e969f-6c60-4597-998a-74c7ebaaabb2" providerId="ADAL" clId="{03BCA2F5-DF7A-44F4-BFA5-1026689C5349}" dt="2021-10-19T19:28:19.581" v="729" actId="114"/>
          <ac:spMkLst>
            <pc:docMk/>
            <pc:sldMk cId="2474665505" sldId="263"/>
            <ac:spMk id="36" creationId="{3863F7D7-35A5-4D42-93D1-B13757716279}"/>
          </ac:spMkLst>
        </pc:spChg>
      </pc:sldChg>
      <pc:sldChg chg="modSp del mod ord modShow">
        <pc:chgData name="Vazquez, Priscilla" userId="8b5e969f-6c60-4597-998a-74c7ebaaabb2" providerId="ADAL" clId="{03BCA2F5-DF7A-44F4-BFA5-1026689C5349}" dt="2021-10-19T20:51:35.689" v="3007" actId="2696"/>
        <pc:sldMkLst>
          <pc:docMk/>
          <pc:sldMk cId="577059690" sldId="267"/>
        </pc:sldMkLst>
        <pc:graphicFrameChg chg="modGraphic">
          <ac:chgData name="Vazquez, Priscilla" userId="8b5e969f-6c60-4597-998a-74c7ebaaabb2" providerId="ADAL" clId="{03BCA2F5-DF7A-44F4-BFA5-1026689C5349}" dt="2021-10-19T20:25:27.646" v="2050" actId="14734"/>
          <ac:graphicFrameMkLst>
            <pc:docMk/>
            <pc:sldMk cId="577059690" sldId="267"/>
            <ac:graphicFrameMk id="4" creationId="{C2A910FA-A6B5-4142-8680-3265765FDD3B}"/>
          </ac:graphicFrameMkLst>
        </pc:graphicFrameChg>
      </pc:sldChg>
      <pc:sldChg chg="modSp del mod ord modShow modCm">
        <pc:chgData name="Vazquez, Priscilla" userId="8b5e969f-6c60-4597-998a-74c7ebaaabb2" providerId="ADAL" clId="{03BCA2F5-DF7A-44F4-BFA5-1026689C5349}" dt="2021-10-19T20:51:35.689" v="3007" actId="2696"/>
        <pc:sldMkLst>
          <pc:docMk/>
          <pc:sldMk cId="2780660571" sldId="268"/>
        </pc:sldMkLst>
        <pc:spChg chg="mod">
          <ac:chgData name="Vazquez, Priscilla" userId="8b5e969f-6c60-4597-998a-74c7ebaaabb2" providerId="ADAL" clId="{03BCA2F5-DF7A-44F4-BFA5-1026689C5349}" dt="2021-10-19T20:25:23.486" v="2044" actId="20577"/>
          <ac:spMkLst>
            <pc:docMk/>
            <pc:sldMk cId="2780660571" sldId="268"/>
            <ac:spMk id="2" creationId="{88FD6A19-EE50-4976-A74A-411AF0177A08}"/>
          </ac:spMkLst>
        </pc:spChg>
        <pc:graphicFrameChg chg="mod modGraphic">
          <ac:chgData name="Vazquez, Priscilla" userId="8b5e969f-6c60-4597-998a-74c7ebaaabb2" providerId="ADAL" clId="{03BCA2F5-DF7A-44F4-BFA5-1026689C5349}" dt="2021-10-19T20:25:25.519" v="2048" actId="2161"/>
          <ac:graphicFrameMkLst>
            <pc:docMk/>
            <pc:sldMk cId="2780660571" sldId="268"/>
            <ac:graphicFrameMk id="4" creationId="{C2A910FA-A6B5-4142-8680-3265765FDD3B}"/>
          </ac:graphicFrameMkLst>
        </pc:graphicFrameChg>
      </pc:sldChg>
      <pc:sldChg chg="del">
        <pc:chgData name="Vazquez, Priscilla" userId="8b5e969f-6c60-4597-998a-74c7ebaaabb2" providerId="ADAL" clId="{03BCA2F5-DF7A-44F4-BFA5-1026689C5349}" dt="2021-10-19T19:42:41.817" v="1295" actId="2696"/>
        <pc:sldMkLst>
          <pc:docMk/>
          <pc:sldMk cId="1548535262" sldId="269"/>
        </pc:sldMkLst>
      </pc:sldChg>
      <pc:sldChg chg="del mod modShow">
        <pc:chgData name="Vazquez, Priscilla" userId="8b5e969f-6c60-4597-998a-74c7ebaaabb2" providerId="ADAL" clId="{03BCA2F5-DF7A-44F4-BFA5-1026689C5349}" dt="2021-10-19T22:06:42.524" v="4554" actId="2696"/>
        <pc:sldMkLst>
          <pc:docMk/>
          <pc:sldMk cId="3135717286" sldId="270"/>
        </pc:sldMkLst>
      </pc:sldChg>
      <pc:sldChg chg="del mod modShow">
        <pc:chgData name="Vazquez, Priscilla" userId="8b5e969f-6c60-4597-998a-74c7ebaaabb2" providerId="ADAL" clId="{03BCA2F5-DF7A-44F4-BFA5-1026689C5349}" dt="2021-10-19T22:06:42.524" v="4554" actId="2696"/>
        <pc:sldMkLst>
          <pc:docMk/>
          <pc:sldMk cId="3440541930" sldId="271"/>
        </pc:sldMkLst>
      </pc:sldChg>
      <pc:sldChg chg="del mod ord modShow">
        <pc:chgData name="Vazquez, Priscilla" userId="8b5e969f-6c60-4597-998a-74c7ebaaabb2" providerId="ADAL" clId="{03BCA2F5-DF7A-44F4-BFA5-1026689C5349}" dt="2021-10-19T20:51:35.689" v="3007" actId="2696"/>
        <pc:sldMkLst>
          <pc:docMk/>
          <pc:sldMk cId="3281455130" sldId="272"/>
        </pc:sldMkLst>
      </pc:sldChg>
      <pc:sldChg chg="addSp delSp modSp del mod">
        <pc:chgData name="Vazquez, Priscilla" userId="8b5e969f-6c60-4597-998a-74c7ebaaabb2" providerId="ADAL" clId="{03BCA2F5-DF7A-44F4-BFA5-1026689C5349}" dt="2021-10-19T19:31:11.787" v="875" actId="2696"/>
        <pc:sldMkLst>
          <pc:docMk/>
          <pc:sldMk cId="3637922939" sldId="273"/>
        </pc:sldMkLst>
        <pc:spChg chg="mod">
          <ac:chgData name="Vazquez, Priscilla" userId="8b5e969f-6c60-4597-998a-74c7ebaaabb2" providerId="ADAL" clId="{03BCA2F5-DF7A-44F4-BFA5-1026689C5349}" dt="2021-10-19T18:46:41.176" v="261" actId="20577"/>
          <ac:spMkLst>
            <pc:docMk/>
            <pc:sldMk cId="3637922939" sldId="273"/>
            <ac:spMk id="2" creationId="{4217DA91-3B08-42A7-A357-3040CA75FD57}"/>
          </ac:spMkLst>
        </pc:spChg>
        <pc:spChg chg="mod">
          <ac:chgData name="Vazquez, Priscilla" userId="8b5e969f-6c60-4597-998a-74c7ebaaabb2" providerId="ADAL" clId="{03BCA2F5-DF7A-44F4-BFA5-1026689C5349}" dt="2021-10-19T18:47:09.221" v="265" actId="27636"/>
          <ac:spMkLst>
            <pc:docMk/>
            <pc:sldMk cId="3637922939" sldId="273"/>
            <ac:spMk id="3" creationId="{2D768699-C889-44A5-9098-5756094AFFC2}"/>
          </ac:spMkLst>
        </pc:spChg>
        <pc:spChg chg="mod">
          <ac:chgData name="Vazquez, Priscilla" userId="8b5e969f-6c60-4597-998a-74c7ebaaabb2" providerId="ADAL" clId="{03BCA2F5-DF7A-44F4-BFA5-1026689C5349}" dt="2021-10-19T18:46:45.547" v="262"/>
          <ac:spMkLst>
            <pc:docMk/>
            <pc:sldMk cId="3637922939" sldId="273"/>
            <ac:spMk id="6" creationId="{812AC60B-8E35-40D2-8888-198016DF8EB1}"/>
          </ac:spMkLst>
        </pc:spChg>
        <pc:grpChg chg="add del mod">
          <ac:chgData name="Vazquez, Priscilla" userId="8b5e969f-6c60-4597-998a-74c7ebaaabb2" providerId="ADAL" clId="{03BCA2F5-DF7A-44F4-BFA5-1026689C5349}" dt="2021-10-19T18:46:47.033" v="263"/>
          <ac:grpSpMkLst>
            <pc:docMk/>
            <pc:sldMk cId="3637922939" sldId="273"/>
            <ac:grpSpMk id="4" creationId="{A5592FBB-A664-4677-948F-3A4F35A960CA}"/>
          </ac:grpSpMkLst>
        </pc:grpChg>
        <pc:graphicFrameChg chg="mod">
          <ac:chgData name="Vazquez, Priscilla" userId="8b5e969f-6c60-4597-998a-74c7ebaaabb2" providerId="ADAL" clId="{03BCA2F5-DF7A-44F4-BFA5-1026689C5349}" dt="2021-10-19T18:46:45.547" v="262"/>
          <ac:graphicFrameMkLst>
            <pc:docMk/>
            <pc:sldMk cId="3637922939" sldId="273"/>
            <ac:graphicFrameMk id="5" creationId="{A1DEA8C8-2544-4620-84F3-B15D94D21E88}"/>
          </ac:graphicFrameMkLst>
        </pc:graphicFrameChg>
      </pc:sldChg>
      <pc:sldChg chg="del">
        <pc:chgData name="Vazquez, Priscilla" userId="8b5e969f-6c60-4597-998a-74c7ebaaabb2" providerId="ADAL" clId="{03BCA2F5-DF7A-44F4-BFA5-1026689C5349}" dt="2021-10-19T20:36:18.580" v="2663" actId="2696"/>
        <pc:sldMkLst>
          <pc:docMk/>
          <pc:sldMk cId="811701930" sldId="274"/>
        </pc:sldMkLst>
      </pc:sldChg>
      <pc:sldChg chg="del">
        <pc:chgData name="Vazquez, Priscilla" userId="8b5e969f-6c60-4597-998a-74c7ebaaabb2" providerId="ADAL" clId="{03BCA2F5-DF7A-44F4-BFA5-1026689C5349}" dt="2021-10-19T20:37:37.187" v="2702" actId="2696"/>
        <pc:sldMkLst>
          <pc:docMk/>
          <pc:sldMk cId="4254745377" sldId="276"/>
        </pc:sldMkLst>
      </pc:sldChg>
      <pc:sldChg chg="del">
        <pc:chgData name="Vazquez, Priscilla" userId="8b5e969f-6c60-4597-998a-74c7ebaaabb2" providerId="ADAL" clId="{03BCA2F5-DF7A-44F4-BFA5-1026689C5349}" dt="2021-10-19T20:43:17.133" v="2872" actId="2696"/>
        <pc:sldMkLst>
          <pc:docMk/>
          <pc:sldMk cId="2479775855" sldId="277"/>
        </pc:sldMkLst>
      </pc:sldChg>
      <pc:sldChg chg="del">
        <pc:chgData name="Vazquez, Priscilla" userId="8b5e969f-6c60-4597-998a-74c7ebaaabb2" providerId="ADAL" clId="{03BCA2F5-DF7A-44F4-BFA5-1026689C5349}" dt="2021-10-19T21:05:39.428" v="3255" actId="2696"/>
        <pc:sldMkLst>
          <pc:docMk/>
          <pc:sldMk cId="785975565" sldId="278"/>
        </pc:sldMkLst>
      </pc:sldChg>
      <pc:sldChg chg="del">
        <pc:chgData name="Vazquez, Priscilla" userId="8b5e969f-6c60-4597-998a-74c7ebaaabb2" providerId="ADAL" clId="{03BCA2F5-DF7A-44F4-BFA5-1026689C5349}" dt="2021-10-19T20:52:33.839" v="3022" actId="2696"/>
        <pc:sldMkLst>
          <pc:docMk/>
          <pc:sldMk cId="3101509520" sldId="279"/>
        </pc:sldMkLst>
      </pc:sldChg>
      <pc:sldChg chg="delSp modSp del mod delAnim">
        <pc:chgData name="Vazquez, Priscilla" userId="8b5e969f-6c60-4597-998a-74c7ebaaabb2" providerId="ADAL" clId="{03BCA2F5-DF7A-44F4-BFA5-1026689C5349}" dt="2021-10-19T21:21:41.752" v="3796" actId="2696"/>
        <pc:sldMkLst>
          <pc:docMk/>
          <pc:sldMk cId="4005181433" sldId="307"/>
        </pc:sldMkLst>
        <pc:spChg chg="mod">
          <ac:chgData name="Vazquez, Priscilla" userId="8b5e969f-6c60-4597-998a-74c7ebaaabb2" providerId="ADAL" clId="{03BCA2F5-DF7A-44F4-BFA5-1026689C5349}" dt="2021-10-19T21:17:54.397" v="3665" actId="21"/>
          <ac:spMkLst>
            <pc:docMk/>
            <pc:sldMk cId="4005181433" sldId="307"/>
            <ac:spMk id="16" creationId="{961DB39A-7F0D-4750-9BBB-AD71C7903ED6}"/>
          </ac:spMkLst>
        </pc:spChg>
        <pc:spChg chg="mod">
          <ac:chgData name="Vazquez, Priscilla" userId="8b5e969f-6c60-4597-998a-74c7ebaaabb2" providerId="ADAL" clId="{03BCA2F5-DF7A-44F4-BFA5-1026689C5349}" dt="2021-10-19T21:18:28.198" v="3671" actId="21"/>
          <ac:spMkLst>
            <pc:docMk/>
            <pc:sldMk cId="4005181433" sldId="307"/>
            <ac:spMk id="17" creationId="{20EDD262-F381-499A-8177-0539D9917667}"/>
          </ac:spMkLst>
        </pc:spChg>
        <pc:spChg chg="mod">
          <ac:chgData name="Vazquez, Priscilla" userId="8b5e969f-6c60-4597-998a-74c7ebaaabb2" providerId="ADAL" clId="{03BCA2F5-DF7A-44F4-BFA5-1026689C5349}" dt="2021-10-19T21:17:47.840" v="3664" actId="1076"/>
          <ac:spMkLst>
            <pc:docMk/>
            <pc:sldMk cId="4005181433" sldId="307"/>
            <ac:spMk id="18" creationId="{4CE8B307-2785-4F3E-88A2-70CEC9457C1A}"/>
          </ac:spMkLst>
        </pc:spChg>
        <pc:spChg chg="mod">
          <ac:chgData name="Vazquez, Priscilla" userId="8b5e969f-6c60-4597-998a-74c7ebaaabb2" providerId="ADAL" clId="{03BCA2F5-DF7A-44F4-BFA5-1026689C5349}" dt="2021-10-19T21:17:16.523" v="3658" actId="21"/>
          <ac:spMkLst>
            <pc:docMk/>
            <pc:sldMk cId="4005181433" sldId="307"/>
            <ac:spMk id="20" creationId="{8C0807C0-9AE4-44AB-A298-41474B0FE144}"/>
          </ac:spMkLst>
        </pc:spChg>
        <pc:picChg chg="del">
          <ac:chgData name="Vazquez, Priscilla" userId="8b5e969f-6c60-4597-998a-74c7ebaaabb2" providerId="ADAL" clId="{03BCA2F5-DF7A-44F4-BFA5-1026689C5349}" dt="2021-10-19T21:14:39.228" v="3625" actId="21"/>
          <ac:picMkLst>
            <pc:docMk/>
            <pc:sldMk cId="4005181433" sldId="307"/>
            <ac:picMk id="7" creationId="{61891DEC-6811-4948-8C0F-02E5B319B459}"/>
          </ac:picMkLst>
        </pc:picChg>
      </pc:sldChg>
      <pc:sldChg chg="del">
        <pc:chgData name="Vazquez, Priscilla" userId="8b5e969f-6c60-4597-998a-74c7ebaaabb2" providerId="ADAL" clId="{03BCA2F5-DF7A-44F4-BFA5-1026689C5349}" dt="2021-10-19T20:58:44.808" v="3148" actId="2696"/>
        <pc:sldMkLst>
          <pc:docMk/>
          <pc:sldMk cId="1691953760" sldId="309"/>
        </pc:sldMkLst>
      </pc:sldChg>
      <pc:sldChg chg="delSp modSp del mod delAnim modAnim">
        <pc:chgData name="Vazquez, Priscilla" userId="8b5e969f-6c60-4597-998a-74c7ebaaabb2" providerId="ADAL" clId="{03BCA2F5-DF7A-44F4-BFA5-1026689C5349}" dt="2021-10-19T21:10:39.038" v="3492" actId="2696"/>
        <pc:sldMkLst>
          <pc:docMk/>
          <pc:sldMk cId="1696973439" sldId="310"/>
        </pc:sldMkLst>
        <pc:spChg chg="del mod">
          <ac:chgData name="Vazquez, Priscilla" userId="8b5e969f-6c60-4597-998a-74c7ebaaabb2" providerId="ADAL" clId="{03BCA2F5-DF7A-44F4-BFA5-1026689C5349}" dt="2021-10-19T21:09:52.116" v="3483"/>
          <ac:spMkLst>
            <pc:docMk/>
            <pc:sldMk cId="1696973439" sldId="310"/>
            <ac:spMk id="8" creationId="{1FB51CC7-612A-4D18-AA97-0A1D008E7512}"/>
          </ac:spMkLst>
        </pc:spChg>
        <pc:picChg chg="del">
          <ac:chgData name="Vazquez, Priscilla" userId="8b5e969f-6c60-4597-998a-74c7ebaaabb2" providerId="ADAL" clId="{03BCA2F5-DF7A-44F4-BFA5-1026689C5349}" dt="2021-10-19T21:08:40.413" v="3474" actId="21"/>
          <ac:picMkLst>
            <pc:docMk/>
            <pc:sldMk cId="1696973439" sldId="310"/>
            <ac:picMk id="7" creationId="{6F61E058-3A32-4702-BA3D-B8474D10812C}"/>
          </ac:picMkLst>
        </pc:picChg>
      </pc:sldChg>
      <pc:sldChg chg="del">
        <pc:chgData name="Vazquez, Priscilla" userId="8b5e969f-6c60-4597-998a-74c7ebaaabb2" providerId="ADAL" clId="{03BCA2F5-DF7A-44F4-BFA5-1026689C5349}" dt="2021-10-19T21:13:02.584" v="3601" actId="2696"/>
        <pc:sldMkLst>
          <pc:docMk/>
          <pc:sldMk cId="532827501" sldId="311"/>
        </pc:sldMkLst>
      </pc:sldChg>
      <pc:sldChg chg="del">
        <pc:chgData name="Vazquez, Priscilla" userId="8b5e969f-6c60-4597-998a-74c7ebaaabb2" providerId="ADAL" clId="{03BCA2F5-DF7A-44F4-BFA5-1026689C5349}" dt="2021-10-19T21:05:00.617" v="3226" actId="2696"/>
        <pc:sldMkLst>
          <pc:docMk/>
          <pc:sldMk cId="3206690191" sldId="313"/>
        </pc:sldMkLst>
      </pc:sldChg>
      <pc:sldChg chg="del">
        <pc:chgData name="Vazquez, Priscilla" userId="8b5e969f-6c60-4597-998a-74c7ebaaabb2" providerId="ADAL" clId="{03BCA2F5-DF7A-44F4-BFA5-1026689C5349}" dt="2021-10-19T19:32:33.491" v="930" actId="2696"/>
        <pc:sldMkLst>
          <pc:docMk/>
          <pc:sldMk cId="213375211" sldId="321"/>
        </pc:sldMkLst>
      </pc:sldChg>
      <pc:sldChg chg="del">
        <pc:chgData name="Vazquez, Priscilla" userId="8b5e969f-6c60-4597-998a-74c7ebaaabb2" providerId="ADAL" clId="{03BCA2F5-DF7A-44F4-BFA5-1026689C5349}" dt="2021-10-19T19:38:53.748" v="1233" actId="2696"/>
        <pc:sldMkLst>
          <pc:docMk/>
          <pc:sldMk cId="1036384489" sldId="322"/>
        </pc:sldMkLst>
      </pc:sldChg>
      <pc:sldChg chg="del">
        <pc:chgData name="Vazquez, Priscilla" userId="8b5e969f-6c60-4597-998a-74c7ebaaabb2" providerId="ADAL" clId="{03BCA2F5-DF7A-44F4-BFA5-1026689C5349}" dt="2021-10-19T19:59:47.348" v="1628" actId="2696"/>
        <pc:sldMkLst>
          <pc:docMk/>
          <pc:sldMk cId="2327637629" sldId="323"/>
        </pc:sldMkLst>
      </pc:sldChg>
      <pc:sldChg chg="del">
        <pc:chgData name="Vazquez, Priscilla" userId="8b5e969f-6c60-4597-998a-74c7ebaaabb2" providerId="ADAL" clId="{03BCA2F5-DF7A-44F4-BFA5-1026689C5349}" dt="2021-10-19T20:09:37.648" v="1752" actId="2696"/>
        <pc:sldMkLst>
          <pc:docMk/>
          <pc:sldMk cId="2240641985" sldId="324"/>
        </pc:sldMkLst>
      </pc:sldChg>
      <pc:sldChg chg="del">
        <pc:chgData name="Vazquez, Priscilla" userId="8b5e969f-6c60-4597-998a-74c7ebaaabb2" providerId="ADAL" clId="{03BCA2F5-DF7A-44F4-BFA5-1026689C5349}" dt="2021-10-19T20:16:24.234" v="1924" actId="2696"/>
        <pc:sldMkLst>
          <pc:docMk/>
          <pc:sldMk cId="3135928580" sldId="325"/>
        </pc:sldMkLst>
      </pc:sldChg>
      <pc:sldChg chg="del">
        <pc:chgData name="Vazquez, Priscilla" userId="8b5e969f-6c60-4597-998a-74c7ebaaabb2" providerId="ADAL" clId="{03BCA2F5-DF7A-44F4-BFA5-1026689C5349}" dt="2021-10-19T22:06:37.590" v="4553" actId="2696"/>
        <pc:sldMkLst>
          <pc:docMk/>
          <pc:sldMk cId="2890255641" sldId="326"/>
        </pc:sldMkLst>
      </pc:sldChg>
      <pc:sldChg chg="del">
        <pc:chgData name="Vazquez, Priscilla" userId="8b5e969f-6c60-4597-998a-74c7ebaaabb2" providerId="ADAL" clId="{03BCA2F5-DF7A-44F4-BFA5-1026689C5349}" dt="2021-10-19T20:46:22.496" v="2936" actId="2696"/>
        <pc:sldMkLst>
          <pc:docMk/>
          <pc:sldMk cId="1682838438" sldId="327"/>
        </pc:sldMkLst>
      </pc:sldChg>
      <pc:sldChg chg="modSp mod ord modClrScheme chgLayout">
        <pc:chgData name="Vazquez, Priscilla" userId="8b5e969f-6c60-4597-998a-74c7ebaaabb2" providerId="ADAL" clId="{03BCA2F5-DF7A-44F4-BFA5-1026689C5349}" dt="2021-10-20T14:54:36.117" v="5125" actId="207"/>
        <pc:sldMkLst>
          <pc:docMk/>
          <pc:sldMk cId="1498663624" sldId="328"/>
        </pc:sldMkLst>
        <pc:spChg chg="mod ord">
          <ac:chgData name="Vazquez, Priscilla" userId="8b5e969f-6c60-4597-998a-74c7ebaaabb2" providerId="ADAL" clId="{03BCA2F5-DF7A-44F4-BFA5-1026689C5349}" dt="2021-10-20T14:25:34.057" v="4779" actId="700"/>
          <ac:spMkLst>
            <pc:docMk/>
            <pc:sldMk cId="1498663624" sldId="328"/>
            <ac:spMk id="2" creationId="{32E9D741-DF3C-4C8A-BEAD-C6A67E2E72FD}"/>
          </ac:spMkLst>
        </pc:spChg>
        <pc:spChg chg="mod ord">
          <ac:chgData name="Vazquez, Priscilla" userId="8b5e969f-6c60-4597-998a-74c7ebaaabb2" providerId="ADAL" clId="{03BCA2F5-DF7A-44F4-BFA5-1026689C5349}" dt="2021-10-20T14:54:36.117" v="5125" actId="207"/>
          <ac:spMkLst>
            <pc:docMk/>
            <pc:sldMk cId="1498663624" sldId="328"/>
            <ac:spMk id="3" creationId="{C274B82D-C1CF-4FA2-B70A-330234442074}"/>
          </ac:spMkLst>
        </pc:spChg>
        <pc:spChg chg="mod ord">
          <ac:chgData name="Vazquez, Priscilla" userId="8b5e969f-6c60-4597-998a-74c7ebaaabb2" providerId="ADAL" clId="{03BCA2F5-DF7A-44F4-BFA5-1026689C5349}" dt="2021-10-20T14:25:34.057" v="4779" actId="700"/>
          <ac:spMkLst>
            <pc:docMk/>
            <pc:sldMk cId="1498663624" sldId="328"/>
            <ac:spMk id="4" creationId="{72D9D459-50F1-4E94-945B-ADB1C6FA8F25}"/>
          </ac:spMkLst>
        </pc:spChg>
        <pc:spChg chg="mod ord">
          <ac:chgData name="Vazquez, Priscilla" userId="8b5e969f-6c60-4597-998a-74c7ebaaabb2" providerId="ADAL" clId="{03BCA2F5-DF7A-44F4-BFA5-1026689C5349}" dt="2021-10-20T14:25:34.057" v="4779" actId="700"/>
          <ac:spMkLst>
            <pc:docMk/>
            <pc:sldMk cId="1498663624" sldId="328"/>
            <ac:spMk id="5" creationId="{3B3B9DBF-6FC2-4BFE-9213-F395271E328B}"/>
          </ac:spMkLst>
        </pc:spChg>
      </pc:sldChg>
      <pc:sldChg chg="addSp delSp modSp new mod modClrScheme addCm delCm modCm chgLayout modNotesTx">
        <pc:chgData name="Vazquez, Priscilla" userId="8b5e969f-6c60-4597-998a-74c7ebaaabb2" providerId="ADAL" clId="{03BCA2F5-DF7A-44F4-BFA5-1026689C5349}" dt="2021-10-20T14:31:27.432" v="4789" actId="478"/>
        <pc:sldMkLst>
          <pc:docMk/>
          <pc:sldMk cId="306897840" sldId="329"/>
        </pc:sldMkLst>
        <pc:spChg chg="mod ord">
          <ac:chgData name="Vazquez, Priscilla" userId="8b5e969f-6c60-4597-998a-74c7ebaaabb2" providerId="ADAL" clId="{03BCA2F5-DF7A-44F4-BFA5-1026689C5349}" dt="2021-10-20T14:20:37.838" v="4752" actId="700"/>
          <ac:spMkLst>
            <pc:docMk/>
            <pc:sldMk cId="306897840" sldId="329"/>
            <ac:spMk id="2" creationId="{64BE9B77-A5F5-446A-BE45-1599D139BED6}"/>
          </ac:spMkLst>
        </pc:spChg>
        <pc:spChg chg="mod ord">
          <ac:chgData name="Vazquez, Priscilla" userId="8b5e969f-6c60-4597-998a-74c7ebaaabb2" providerId="ADAL" clId="{03BCA2F5-DF7A-44F4-BFA5-1026689C5349}" dt="2021-10-20T14:22:02.264" v="4770" actId="20577"/>
          <ac:spMkLst>
            <pc:docMk/>
            <pc:sldMk cId="306897840" sldId="329"/>
            <ac:spMk id="3" creationId="{B94D8F96-4762-4470-BDD6-70360364152E}"/>
          </ac:spMkLst>
        </pc:spChg>
        <pc:spChg chg="add del mod">
          <ac:chgData name="Vazquez, Priscilla" userId="8b5e969f-6c60-4597-998a-74c7ebaaabb2" providerId="ADAL" clId="{03BCA2F5-DF7A-44F4-BFA5-1026689C5349}" dt="2021-10-20T14:31:27.432" v="4789" actId="478"/>
          <ac:spMkLst>
            <pc:docMk/>
            <pc:sldMk cId="306897840" sldId="329"/>
            <ac:spMk id="6" creationId="{E486314A-3DE3-4DD1-81BF-9655605EA6A9}"/>
          </ac:spMkLst>
        </pc:spChg>
      </pc:sldChg>
      <pc:sldChg chg="addSp delSp modSp new mod setBg modClrScheme addCm delCm modCm chgLayout">
        <pc:chgData name="Vazquez, Priscilla" userId="8b5e969f-6c60-4597-998a-74c7ebaaabb2" providerId="ADAL" clId="{03BCA2F5-DF7A-44F4-BFA5-1026689C5349}" dt="2021-10-20T14:23:26.045" v="4773" actId="1032"/>
        <pc:sldMkLst>
          <pc:docMk/>
          <pc:sldMk cId="4207768695" sldId="330"/>
        </pc:sldMkLst>
        <pc:spChg chg="mod ord">
          <ac:chgData name="Vazquez, Priscilla" userId="8b5e969f-6c60-4597-998a-74c7ebaaabb2" providerId="ADAL" clId="{03BCA2F5-DF7A-44F4-BFA5-1026689C5349}" dt="2021-10-20T14:20:53.281" v="4756" actId="26606"/>
          <ac:spMkLst>
            <pc:docMk/>
            <pc:sldMk cId="4207768695" sldId="330"/>
            <ac:spMk id="2" creationId="{BCE29BF3-412C-404D-995E-37B22E3D4C95}"/>
          </ac:spMkLst>
        </pc:spChg>
        <pc:spChg chg="add del mod ord">
          <ac:chgData name="Vazquez, Priscilla" userId="8b5e969f-6c60-4597-998a-74c7ebaaabb2" providerId="ADAL" clId="{03BCA2F5-DF7A-44F4-BFA5-1026689C5349}" dt="2021-10-20T14:20:53.281" v="4756" actId="26606"/>
          <ac:spMkLst>
            <pc:docMk/>
            <pc:sldMk cId="4207768695" sldId="330"/>
            <ac:spMk id="3" creationId="{4AA9CE4C-A394-49D0-9B2B-191E90366BDA}"/>
          </ac:spMkLst>
        </pc:spChg>
        <pc:spChg chg="add del">
          <ac:chgData name="Vazquez, Priscilla" userId="8b5e969f-6c60-4597-998a-74c7ebaaabb2" providerId="ADAL" clId="{03BCA2F5-DF7A-44F4-BFA5-1026689C5349}" dt="2021-10-20T14:20:53.281" v="4756" actId="26606"/>
          <ac:spMkLst>
            <pc:docMk/>
            <pc:sldMk cId="4207768695" sldId="330"/>
            <ac:spMk id="10" creationId="{B50AB553-2A96-4A92-96F2-93548E096954}"/>
          </ac:spMkLst>
        </pc:spChg>
        <pc:graphicFrameChg chg="add del">
          <ac:chgData name="Vazquez, Priscilla" userId="8b5e969f-6c60-4597-998a-74c7ebaaabb2" providerId="ADAL" clId="{03BCA2F5-DF7A-44F4-BFA5-1026689C5349}" dt="2021-10-20T14:20:53.281" v="4756" actId="26606"/>
          <ac:graphicFrameMkLst>
            <pc:docMk/>
            <pc:sldMk cId="4207768695" sldId="330"/>
            <ac:graphicFrameMk id="5" creationId="{0A9BE948-3C91-48A1-98CE-08BC726FE996}"/>
          </ac:graphicFrameMkLst>
        </pc:graphicFrameChg>
        <pc:graphicFrameChg chg="add del modGraphic">
          <ac:chgData name="Vazquez, Priscilla" userId="8b5e969f-6c60-4597-998a-74c7ebaaabb2" providerId="ADAL" clId="{03BCA2F5-DF7A-44F4-BFA5-1026689C5349}" dt="2021-10-20T14:23:26.045" v="4773" actId="1032"/>
          <ac:graphicFrameMkLst>
            <pc:docMk/>
            <pc:sldMk cId="4207768695" sldId="330"/>
            <ac:graphicFrameMk id="8" creationId="{7155D6D4-CB5F-425A-AC53-9DF3E0DE2E62}"/>
          </ac:graphicFrameMkLst>
        </pc:graphicFrameChg>
        <pc:picChg chg="add del">
          <ac:chgData name="Vazquez, Priscilla" userId="8b5e969f-6c60-4597-998a-74c7ebaaabb2" providerId="ADAL" clId="{03BCA2F5-DF7A-44F4-BFA5-1026689C5349}" dt="2021-10-20T14:20:53.281" v="4756" actId="26606"/>
          <ac:picMkLst>
            <pc:docMk/>
            <pc:sldMk cId="4207768695" sldId="330"/>
            <ac:picMk id="6" creationId="{26406D75-75A3-4572-B7E6-2E22E3B88EEF}"/>
          </ac:picMkLst>
        </pc:picChg>
      </pc:sldChg>
      <pc:sldChg chg="modSp new mod modClrScheme chgLayout">
        <pc:chgData name="Vazquez, Priscilla" userId="8b5e969f-6c60-4597-998a-74c7ebaaabb2" providerId="ADAL" clId="{03BCA2F5-DF7A-44F4-BFA5-1026689C5349}" dt="2021-10-20T14:30:59.769" v="4786" actId="20577"/>
        <pc:sldMkLst>
          <pc:docMk/>
          <pc:sldMk cId="723659321" sldId="331"/>
        </pc:sldMkLst>
        <pc:spChg chg="mod ord">
          <ac:chgData name="Vazquez, Priscilla" userId="8b5e969f-6c60-4597-998a-74c7ebaaabb2" providerId="ADAL" clId="{03BCA2F5-DF7A-44F4-BFA5-1026689C5349}" dt="2021-10-20T14:24:55.342" v="4778" actId="700"/>
          <ac:spMkLst>
            <pc:docMk/>
            <pc:sldMk cId="723659321" sldId="331"/>
            <ac:spMk id="2" creationId="{B264CE04-57B4-459C-BFCB-C343EBC07F3D}"/>
          </ac:spMkLst>
        </pc:spChg>
        <pc:spChg chg="mod ord">
          <ac:chgData name="Vazquez, Priscilla" userId="8b5e969f-6c60-4597-998a-74c7ebaaabb2" providerId="ADAL" clId="{03BCA2F5-DF7A-44F4-BFA5-1026689C5349}" dt="2021-10-20T14:30:59.769" v="4786" actId="20577"/>
          <ac:spMkLst>
            <pc:docMk/>
            <pc:sldMk cId="723659321" sldId="331"/>
            <ac:spMk id="3" creationId="{E7774F89-49D5-4089-B75F-1671C005AFEB}"/>
          </ac:spMkLst>
        </pc:spChg>
        <pc:spChg chg="mod ord">
          <ac:chgData name="Vazquez, Priscilla" userId="8b5e969f-6c60-4597-998a-74c7ebaaabb2" providerId="ADAL" clId="{03BCA2F5-DF7A-44F4-BFA5-1026689C5349}" dt="2021-10-20T14:24:55.342" v="4778" actId="700"/>
          <ac:spMkLst>
            <pc:docMk/>
            <pc:sldMk cId="723659321" sldId="331"/>
            <ac:spMk id="4" creationId="{9084D0C8-246C-4EC9-9254-8F0E236E957C}"/>
          </ac:spMkLst>
        </pc:spChg>
        <pc:spChg chg="mod ord">
          <ac:chgData name="Vazquez, Priscilla" userId="8b5e969f-6c60-4597-998a-74c7ebaaabb2" providerId="ADAL" clId="{03BCA2F5-DF7A-44F4-BFA5-1026689C5349}" dt="2021-10-20T14:24:55.342" v="4778" actId="700"/>
          <ac:spMkLst>
            <pc:docMk/>
            <pc:sldMk cId="723659321" sldId="331"/>
            <ac:spMk id="5" creationId="{EE3AE37A-696B-4227-8504-601B53B4A8A3}"/>
          </ac:spMkLst>
        </pc:spChg>
      </pc:sldChg>
      <pc:sldChg chg="addSp modSp mod ord modClrScheme chgLayout">
        <pc:chgData name="Vazquez, Priscilla" userId="8b5e969f-6c60-4597-998a-74c7ebaaabb2" providerId="ADAL" clId="{03BCA2F5-DF7A-44F4-BFA5-1026689C5349}" dt="2021-10-20T14:25:39.626" v="4780" actId="700"/>
        <pc:sldMkLst>
          <pc:docMk/>
          <pc:sldMk cId="2766978937" sldId="332"/>
        </pc:sldMkLst>
        <pc:spChg chg="mod ord">
          <ac:chgData name="Vazquez, Priscilla" userId="8b5e969f-6c60-4597-998a-74c7ebaaabb2" providerId="ADAL" clId="{03BCA2F5-DF7A-44F4-BFA5-1026689C5349}" dt="2021-10-20T14:25:39.626" v="4780" actId="700"/>
          <ac:spMkLst>
            <pc:docMk/>
            <pc:sldMk cId="2766978937" sldId="332"/>
            <ac:spMk id="2" creationId="{32E9D741-DF3C-4C8A-BEAD-C6A67E2E72FD}"/>
          </ac:spMkLst>
        </pc:spChg>
        <pc:spChg chg="mod ord">
          <ac:chgData name="Vazquez, Priscilla" userId="8b5e969f-6c60-4597-998a-74c7ebaaabb2" providerId="ADAL" clId="{03BCA2F5-DF7A-44F4-BFA5-1026689C5349}" dt="2021-10-20T14:25:39.626" v="4780" actId="700"/>
          <ac:spMkLst>
            <pc:docMk/>
            <pc:sldMk cId="2766978937" sldId="332"/>
            <ac:spMk id="3" creationId="{60246683-1E96-4958-8DFF-2AE647522809}"/>
          </ac:spMkLst>
        </pc:spChg>
        <pc:spChg chg="mod ord">
          <ac:chgData name="Vazquez, Priscilla" userId="8b5e969f-6c60-4597-998a-74c7ebaaabb2" providerId="ADAL" clId="{03BCA2F5-DF7A-44F4-BFA5-1026689C5349}" dt="2021-10-20T14:25:39.626" v="4780" actId="700"/>
          <ac:spMkLst>
            <pc:docMk/>
            <pc:sldMk cId="2766978937" sldId="332"/>
            <ac:spMk id="5" creationId="{36B7AA2F-EE44-44FE-AC0D-EEC0676CFABD}"/>
          </ac:spMkLst>
        </pc:spChg>
        <pc:spChg chg="mod ord">
          <ac:chgData name="Vazquez, Priscilla" userId="8b5e969f-6c60-4597-998a-74c7ebaaabb2" providerId="ADAL" clId="{03BCA2F5-DF7A-44F4-BFA5-1026689C5349}" dt="2021-10-20T14:25:39.626" v="4780" actId="700"/>
          <ac:spMkLst>
            <pc:docMk/>
            <pc:sldMk cId="2766978937" sldId="332"/>
            <ac:spMk id="6" creationId="{3F0B9111-519C-4E1E-AB35-A0D2D45FDDF0}"/>
          </ac:spMkLst>
        </pc:spChg>
        <pc:graphicFrameChg chg="add mod modGraphic">
          <ac:chgData name="Vazquez, Priscilla" userId="8b5e969f-6c60-4597-998a-74c7ebaaabb2" providerId="ADAL" clId="{03BCA2F5-DF7A-44F4-BFA5-1026689C5349}" dt="2021-10-19T21:55:21.172" v="4303" actId="207"/>
          <ac:graphicFrameMkLst>
            <pc:docMk/>
            <pc:sldMk cId="2766978937" sldId="332"/>
            <ac:graphicFrameMk id="4" creationId="{275ED7A5-8702-4711-9527-39468068D916}"/>
          </ac:graphicFrameMkLst>
        </pc:graphicFrameChg>
      </pc:sldChg>
      <pc:sldChg chg="modSp new mod modClrScheme addCm delCm modCm chgLayout">
        <pc:chgData name="Vazquez, Priscilla" userId="8b5e969f-6c60-4597-998a-74c7ebaaabb2" providerId="ADAL" clId="{03BCA2F5-DF7A-44F4-BFA5-1026689C5349}" dt="2021-10-20T14:37:44.520" v="4829" actId="20577"/>
        <pc:sldMkLst>
          <pc:docMk/>
          <pc:sldMk cId="320937213" sldId="333"/>
        </pc:sldMkLst>
        <pc:spChg chg="mod ord">
          <ac:chgData name="Vazquez, Priscilla" userId="8b5e969f-6c60-4597-998a-74c7ebaaabb2" providerId="ADAL" clId="{03BCA2F5-DF7A-44F4-BFA5-1026689C5349}" dt="2021-10-19T21:44:04.590" v="4052" actId="700"/>
          <ac:spMkLst>
            <pc:docMk/>
            <pc:sldMk cId="320937213" sldId="333"/>
            <ac:spMk id="2" creationId="{F915EC0E-8114-495C-88C5-5342DC8F4165}"/>
          </ac:spMkLst>
        </pc:spChg>
        <pc:spChg chg="mod ord">
          <ac:chgData name="Vazquez, Priscilla" userId="8b5e969f-6c60-4597-998a-74c7ebaaabb2" providerId="ADAL" clId="{03BCA2F5-DF7A-44F4-BFA5-1026689C5349}" dt="2021-10-20T14:37:44.520" v="4829" actId="20577"/>
          <ac:spMkLst>
            <pc:docMk/>
            <pc:sldMk cId="320937213" sldId="333"/>
            <ac:spMk id="3" creationId="{00975B36-0B00-476D-B73F-43C809D13491}"/>
          </ac:spMkLst>
        </pc:spChg>
        <pc:spChg chg="mod ord">
          <ac:chgData name="Vazquez, Priscilla" userId="8b5e969f-6c60-4597-998a-74c7ebaaabb2" providerId="ADAL" clId="{03BCA2F5-DF7A-44F4-BFA5-1026689C5349}" dt="2021-10-19T21:44:04.590" v="4052" actId="700"/>
          <ac:spMkLst>
            <pc:docMk/>
            <pc:sldMk cId="320937213" sldId="333"/>
            <ac:spMk id="4" creationId="{66FB1D65-D7F0-4694-92E7-82E823410804}"/>
          </ac:spMkLst>
        </pc:spChg>
        <pc:spChg chg="mod ord">
          <ac:chgData name="Vazquez, Priscilla" userId="8b5e969f-6c60-4597-998a-74c7ebaaabb2" providerId="ADAL" clId="{03BCA2F5-DF7A-44F4-BFA5-1026689C5349}" dt="2021-10-19T21:44:04.590" v="4052" actId="700"/>
          <ac:spMkLst>
            <pc:docMk/>
            <pc:sldMk cId="320937213" sldId="333"/>
            <ac:spMk id="5" creationId="{F984A2C3-9C8F-4888-93F4-EFC6220B1DFB}"/>
          </ac:spMkLst>
        </pc:spChg>
      </pc:sldChg>
      <pc:sldChg chg="modSp del mod ord modClrScheme chgLayout">
        <pc:chgData name="Vazquez, Priscilla" userId="8b5e969f-6c60-4597-998a-74c7ebaaabb2" providerId="ADAL" clId="{03BCA2F5-DF7A-44F4-BFA5-1026689C5349}" dt="2021-10-19T22:02:19.540" v="4476" actId="2696"/>
        <pc:sldMkLst>
          <pc:docMk/>
          <pc:sldMk cId="3985579919" sldId="334"/>
        </pc:sldMkLst>
        <pc:spChg chg="mod ord">
          <ac:chgData name="Vazquez, Priscilla" userId="8b5e969f-6c60-4597-998a-74c7ebaaabb2" providerId="ADAL" clId="{03BCA2F5-DF7A-44F4-BFA5-1026689C5349}" dt="2021-10-19T21:46:59.172" v="4086" actId="700"/>
          <ac:spMkLst>
            <pc:docMk/>
            <pc:sldMk cId="3985579919" sldId="334"/>
            <ac:spMk id="2" creationId="{32E9D741-DF3C-4C8A-BEAD-C6A67E2E72FD}"/>
          </ac:spMkLst>
        </pc:spChg>
        <pc:spChg chg="mod ord">
          <ac:chgData name="Vazquez, Priscilla" userId="8b5e969f-6c60-4597-998a-74c7ebaaabb2" providerId="ADAL" clId="{03BCA2F5-DF7A-44F4-BFA5-1026689C5349}" dt="2021-10-19T21:46:59.218" v="4087" actId="27636"/>
          <ac:spMkLst>
            <pc:docMk/>
            <pc:sldMk cId="3985579919" sldId="334"/>
            <ac:spMk id="5" creationId="{36B7AA2F-EE44-44FE-AC0D-EEC0676CFABD}"/>
          </ac:spMkLst>
        </pc:spChg>
      </pc:sldChg>
      <pc:sldChg chg="addSp delSp modSp new del mod">
        <pc:chgData name="Vazquez, Priscilla" userId="8b5e969f-6c60-4597-998a-74c7ebaaabb2" providerId="ADAL" clId="{03BCA2F5-DF7A-44F4-BFA5-1026689C5349}" dt="2021-10-19T19:53:26.911" v="1425" actId="2696"/>
        <pc:sldMkLst>
          <pc:docMk/>
          <pc:sldMk cId="637808159" sldId="335"/>
        </pc:sldMkLst>
        <pc:spChg chg="mod">
          <ac:chgData name="Vazquez, Priscilla" userId="8b5e969f-6c60-4597-998a-74c7ebaaabb2" providerId="ADAL" clId="{03BCA2F5-DF7A-44F4-BFA5-1026689C5349}" dt="2021-10-19T19:44:53.595" v="1318" actId="20577"/>
          <ac:spMkLst>
            <pc:docMk/>
            <pc:sldMk cId="637808159" sldId="335"/>
            <ac:spMk id="2" creationId="{AC45C967-AE12-44DC-A26D-C9404F90B6ED}"/>
          </ac:spMkLst>
        </pc:spChg>
        <pc:spChg chg="del">
          <ac:chgData name="Vazquez, Priscilla" userId="8b5e969f-6c60-4597-998a-74c7ebaaabb2" providerId="ADAL" clId="{03BCA2F5-DF7A-44F4-BFA5-1026689C5349}" dt="2021-10-19T19:48:30.100" v="1319" actId="1032"/>
          <ac:spMkLst>
            <pc:docMk/>
            <pc:sldMk cId="637808159" sldId="335"/>
            <ac:spMk id="3" creationId="{15F62870-800A-4E3D-AC7C-E3AF29CC40C6}"/>
          </ac:spMkLst>
        </pc:spChg>
        <pc:spChg chg="add del mod">
          <ac:chgData name="Vazquez, Priscilla" userId="8b5e969f-6c60-4597-998a-74c7ebaaabb2" providerId="ADAL" clId="{03BCA2F5-DF7A-44F4-BFA5-1026689C5349}" dt="2021-10-19T19:52:06.591" v="1399" actId="478"/>
          <ac:spMkLst>
            <pc:docMk/>
            <pc:sldMk cId="637808159" sldId="335"/>
            <ac:spMk id="5" creationId="{DDD0E474-5CD9-4CB6-B78C-9141C1671F85}"/>
          </ac:spMkLst>
        </pc:spChg>
        <pc:spChg chg="add mod">
          <ac:chgData name="Vazquez, Priscilla" userId="8b5e969f-6c60-4597-998a-74c7ebaaabb2" providerId="ADAL" clId="{03BCA2F5-DF7A-44F4-BFA5-1026689C5349}" dt="2021-10-19T19:53:21.114" v="1424" actId="478"/>
          <ac:spMkLst>
            <pc:docMk/>
            <pc:sldMk cId="637808159" sldId="335"/>
            <ac:spMk id="7" creationId="{23466A1A-381E-4673-AFF1-89C1D74AC66F}"/>
          </ac:spMkLst>
        </pc:spChg>
        <pc:graphicFrameChg chg="add del mod modGraphic">
          <ac:chgData name="Vazquez, Priscilla" userId="8b5e969f-6c60-4597-998a-74c7ebaaabb2" providerId="ADAL" clId="{03BCA2F5-DF7A-44F4-BFA5-1026689C5349}" dt="2021-10-19T19:53:21.114" v="1424" actId="478"/>
          <ac:graphicFrameMkLst>
            <pc:docMk/>
            <pc:sldMk cId="637808159" sldId="335"/>
            <ac:graphicFrameMk id="4" creationId="{ECE827FC-84D2-4DE2-AA69-2622CF45423E}"/>
          </ac:graphicFrameMkLst>
        </pc:graphicFrameChg>
      </pc:sldChg>
      <pc:sldChg chg="new del">
        <pc:chgData name="Vazquez, Priscilla" userId="8b5e969f-6c60-4597-998a-74c7ebaaabb2" providerId="ADAL" clId="{03BCA2F5-DF7A-44F4-BFA5-1026689C5349}" dt="2021-10-19T19:44:22.664" v="1299" actId="2696"/>
        <pc:sldMkLst>
          <pc:docMk/>
          <pc:sldMk cId="1356597782" sldId="335"/>
        </pc:sldMkLst>
      </pc:sldChg>
      <pc:sldChg chg="modSp del mod ord modClrScheme chgLayout">
        <pc:chgData name="Vazquez, Priscilla" userId="8b5e969f-6c60-4597-998a-74c7ebaaabb2" providerId="ADAL" clId="{03BCA2F5-DF7A-44F4-BFA5-1026689C5349}" dt="2021-10-19T21:58:59.282" v="4384" actId="2696"/>
        <pc:sldMkLst>
          <pc:docMk/>
          <pc:sldMk cId="3919891726" sldId="336"/>
        </pc:sldMkLst>
        <pc:spChg chg="mod ord">
          <ac:chgData name="Vazquez, Priscilla" userId="8b5e969f-6c60-4597-998a-74c7ebaaabb2" providerId="ADAL" clId="{03BCA2F5-DF7A-44F4-BFA5-1026689C5349}" dt="2021-10-19T21:50:42.057" v="4139" actId="20577"/>
          <ac:spMkLst>
            <pc:docMk/>
            <pc:sldMk cId="3919891726" sldId="336"/>
            <ac:spMk id="2" creationId="{32E9D741-DF3C-4C8A-BEAD-C6A67E2E72FD}"/>
          </ac:spMkLst>
        </pc:spChg>
        <pc:spChg chg="mod ord">
          <ac:chgData name="Vazquez, Priscilla" userId="8b5e969f-6c60-4597-998a-74c7ebaaabb2" providerId="ADAL" clId="{03BCA2F5-DF7A-44F4-BFA5-1026689C5349}" dt="2021-10-19T21:46:55.359" v="4085" actId="700"/>
          <ac:spMkLst>
            <pc:docMk/>
            <pc:sldMk cId="3919891726" sldId="336"/>
            <ac:spMk id="5" creationId="{36B7AA2F-EE44-44FE-AC0D-EEC0676CFABD}"/>
          </ac:spMkLst>
        </pc:spChg>
      </pc:sldChg>
      <pc:sldChg chg="addSp delSp modSp new mod modClrScheme chgLayout">
        <pc:chgData name="Vazquez, Priscilla" userId="8b5e969f-6c60-4597-998a-74c7ebaaabb2" providerId="ADAL" clId="{03BCA2F5-DF7A-44F4-BFA5-1026689C5349}" dt="2021-10-20T14:38:47.082" v="4839" actId="113"/>
        <pc:sldMkLst>
          <pc:docMk/>
          <pc:sldMk cId="3970313806" sldId="337"/>
        </pc:sldMkLst>
        <pc:spChg chg="mod ord">
          <ac:chgData name="Vazquez, Priscilla" userId="8b5e969f-6c60-4597-998a-74c7ebaaabb2" providerId="ADAL" clId="{03BCA2F5-DF7A-44F4-BFA5-1026689C5349}" dt="2021-10-19T21:44:09.389" v="4053" actId="700"/>
          <ac:spMkLst>
            <pc:docMk/>
            <pc:sldMk cId="3970313806" sldId="337"/>
            <ac:spMk id="2" creationId="{EDE9CDFD-3451-4193-9390-B8ACE2932953}"/>
          </ac:spMkLst>
        </pc:spChg>
        <pc:spChg chg="del">
          <ac:chgData name="Vazquez, Priscilla" userId="8b5e969f-6c60-4597-998a-74c7ebaaabb2" providerId="ADAL" clId="{03BCA2F5-DF7A-44F4-BFA5-1026689C5349}" dt="2021-10-19T19:55:45.243" v="1564" actId="1032"/>
          <ac:spMkLst>
            <pc:docMk/>
            <pc:sldMk cId="3970313806" sldId="337"/>
            <ac:spMk id="3" creationId="{73BFB83C-ECD2-45FF-8F0C-7D648D5C12E4}"/>
          </ac:spMkLst>
        </pc:spChg>
        <pc:spChg chg="add mod">
          <ac:chgData name="Vazquez, Priscilla" userId="8b5e969f-6c60-4597-998a-74c7ebaaabb2" providerId="ADAL" clId="{03BCA2F5-DF7A-44F4-BFA5-1026689C5349}" dt="2021-10-19T20:35:24.140" v="2662" actId="1037"/>
          <ac:spMkLst>
            <pc:docMk/>
            <pc:sldMk cId="3970313806" sldId="337"/>
            <ac:spMk id="5" creationId="{DD037CD7-21F1-43BF-A772-B63BA96FFB2D}"/>
          </ac:spMkLst>
        </pc:spChg>
        <pc:spChg chg="mod ord">
          <ac:chgData name="Vazquez, Priscilla" userId="8b5e969f-6c60-4597-998a-74c7ebaaabb2" providerId="ADAL" clId="{03BCA2F5-DF7A-44F4-BFA5-1026689C5349}" dt="2021-10-19T21:44:09.389" v="4053" actId="700"/>
          <ac:spMkLst>
            <pc:docMk/>
            <pc:sldMk cId="3970313806" sldId="337"/>
            <ac:spMk id="6" creationId="{BCE18777-E291-4DC6-826F-84026D83BE8F}"/>
          </ac:spMkLst>
        </pc:spChg>
        <pc:spChg chg="mod ord">
          <ac:chgData name="Vazquez, Priscilla" userId="8b5e969f-6c60-4597-998a-74c7ebaaabb2" providerId="ADAL" clId="{03BCA2F5-DF7A-44F4-BFA5-1026689C5349}" dt="2021-10-19T21:44:09.389" v="4053" actId="700"/>
          <ac:spMkLst>
            <pc:docMk/>
            <pc:sldMk cId="3970313806" sldId="337"/>
            <ac:spMk id="7" creationId="{644D5C80-F18D-41A1-B83C-92415425F763}"/>
          </ac:spMkLst>
        </pc:spChg>
        <pc:graphicFrameChg chg="add mod ord modGraphic">
          <ac:chgData name="Vazquez, Priscilla" userId="8b5e969f-6c60-4597-998a-74c7ebaaabb2" providerId="ADAL" clId="{03BCA2F5-DF7A-44F4-BFA5-1026689C5349}" dt="2021-10-20T14:38:47.082" v="4839" actId="113"/>
          <ac:graphicFrameMkLst>
            <pc:docMk/>
            <pc:sldMk cId="3970313806" sldId="337"/>
            <ac:graphicFrameMk id="4" creationId="{83E84E74-ED92-474E-A526-65EA683CFB5D}"/>
          </ac:graphicFrameMkLst>
        </pc:graphicFrameChg>
      </pc:sldChg>
      <pc:sldChg chg="modSp new mod ord modClrScheme chgLayout">
        <pc:chgData name="Vazquez, Priscilla" userId="8b5e969f-6c60-4597-998a-74c7ebaaabb2" providerId="ADAL" clId="{03BCA2F5-DF7A-44F4-BFA5-1026689C5349}" dt="2021-10-19T21:44:14.843" v="4054" actId="700"/>
        <pc:sldMkLst>
          <pc:docMk/>
          <pc:sldMk cId="3057146810" sldId="338"/>
        </pc:sldMkLst>
        <pc:spChg chg="mod ord">
          <ac:chgData name="Vazquez, Priscilla" userId="8b5e969f-6c60-4597-998a-74c7ebaaabb2" providerId="ADAL" clId="{03BCA2F5-DF7A-44F4-BFA5-1026689C5349}" dt="2021-10-19T21:44:14.843" v="4054" actId="700"/>
          <ac:spMkLst>
            <pc:docMk/>
            <pc:sldMk cId="3057146810" sldId="338"/>
            <ac:spMk id="2" creationId="{952F764F-55C5-4480-9B09-7D6561E612F1}"/>
          </ac:spMkLst>
        </pc:spChg>
        <pc:spChg chg="mod ord">
          <ac:chgData name="Vazquez, Priscilla" userId="8b5e969f-6c60-4597-998a-74c7ebaaabb2" providerId="ADAL" clId="{03BCA2F5-DF7A-44F4-BFA5-1026689C5349}" dt="2021-10-19T21:44:14.843" v="4054" actId="700"/>
          <ac:spMkLst>
            <pc:docMk/>
            <pc:sldMk cId="3057146810" sldId="338"/>
            <ac:spMk id="3" creationId="{C24C778E-C100-4640-B68C-5ABC0F246146}"/>
          </ac:spMkLst>
        </pc:spChg>
        <pc:spChg chg="mod ord">
          <ac:chgData name="Vazquez, Priscilla" userId="8b5e969f-6c60-4597-998a-74c7ebaaabb2" providerId="ADAL" clId="{03BCA2F5-DF7A-44F4-BFA5-1026689C5349}" dt="2021-10-19T21:44:14.843" v="4054" actId="700"/>
          <ac:spMkLst>
            <pc:docMk/>
            <pc:sldMk cId="3057146810" sldId="338"/>
            <ac:spMk id="4" creationId="{3CD8AE76-1B56-4B4D-A1DE-A4F28213CD56}"/>
          </ac:spMkLst>
        </pc:spChg>
        <pc:spChg chg="mod ord">
          <ac:chgData name="Vazquez, Priscilla" userId="8b5e969f-6c60-4597-998a-74c7ebaaabb2" providerId="ADAL" clId="{03BCA2F5-DF7A-44F4-BFA5-1026689C5349}" dt="2021-10-19T21:44:14.843" v="4054" actId="700"/>
          <ac:spMkLst>
            <pc:docMk/>
            <pc:sldMk cId="3057146810" sldId="338"/>
            <ac:spMk id="5" creationId="{359ADEA8-85E0-4DA2-908D-83EE523E4AA7}"/>
          </ac:spMkLst>
        </pc:spChg>
      </pc:sldChg>
      <pc:sldChg chg="addSp delSp modSp new mod modClrScheme addCm delCm modCm chgLayout">
        <pc:chgData name="Vazquez, Priscilla" userId="8b5e969f-6c60-4597-998a-74c7ebaaabb2" providerId="ADAL" clId="{03BCA2F5-DF7A-44F4-BFA5-1026689C5349}" dt="2021-10-20T14:41:42.723" v="4879" actId="14734"/>
        <pc:sldMkLst>
          <pc:docMk/>
          <pc:sldMk cId="1110279488" sldId="339"/>
        </pc:sldMkLst>
        <pc:spChg chg="mod ord">
          <ac:chgData name="Vazquez, Priscilla" userId="8b5e969f-6c60-4597-998a-74c7ebaaabb2" providerId="ADAL" clId="{03BCA2F5-DF7A-44F4-BFA5-1026689C5349}" dt="2021-10-19T21:44:23.641" v="4055" actId="700"/>
          <ac:spMkLst>
            <pc:docMk/>
            <pc:sldMk cId="1110279488" sldId="339"/>
            <ac:spMk id="2" creationId="{DB370625-B08B-4B46-A5BA-BF9800EDAAED}"/>
          </ac:spMkLst>
        </pc:spChg>
        <pc:spChg chg="del">
          <ac:chgData name="Vazquez, Priscilla" userId="8b5e969f-6c60-4597-998a-74c7ebaaabb2" providerId="ADAL" clId="{03BCA2F5-DF7A-44F4-BFA5-1026689C5349}" dt="2021-10-19T20:10:48.528" v="1812" actId="3680"/>
          <ac:spMkLst>
            <pc:docMk/>
            <pc:sldMk cId="1110279488" sldId="339"/>
            <ac:spMk id="3" creationId="{D6AF9467-8ECF-413C-AFDF-07A52B47D710}"/>
          </ac:spMkLst>
        </pc:spChg>
        <pc:spChg chg="mod ord">
          <ac:chgData name="Vazquez, Priscilla" userId="8b5e969f-6c60-4597-998a-74c7ebaaabb2" providerId="ADAL" clId="{03BCA2F5-DF7A-44F4-BFA5-1026689C5349}" dt="2021-10-19T21:44:23.641" v="4055" actId="700"/>
          <ac:spMkLst>
            <pc:docMk/>
            <pc:sldMk cId="1110279488" sldId="339"/>
            <ac:spMk id="4" creationId="{842EBDAD-524D-49E6-821A-C71C4D792356}"/>
          </ac:spMkLst>
        </pc:spChg>
        <pc:spChg chg="mod ord">
          <ac:chgData name="Vazquez, Priscilla" userId="8b5e969f-6c60-4597-998a-74c7ebaaabb2" providerId="ADAL" clId="{03BCA2F5-DF7A-44F4-BFA5-1026689C5349}" dt="2021-10-19T21:44:23.641" v="4055" actId="700"/>
          <ac:spMkLst>
            <pc:docMk/>
            <pc:sldMk cId="1110279488" sldId="339"/>
            <ac:spMk id="5" creationId="{E03337CE-55C3-432A-AC45-2C2F94DBC7B0}"/>
          </ac:spMkLst>
        </pc:spChg>
        <pc:spChg chg="add del mod">
          <ac:chgData name="Vazquez, Priscilla" userId="8b5e969f-6c60-4597-998a-74c7ebaaabb2" providerId="ADAL" clId="{03BCA2F5-DF7A-44F4-BFA5-1026689C5349}" dt="2021-10-20T14:41:25.930" v="4877"/>
          <ac:spMkLst>
            <pc:docMk/>
            <pc:sldMk cId="1110279488" sldId="339"/>
            <ac:spMk id="7" creationId="{2CFC3BF2-5E6A-4BEC-88FE-F44DCCC0F241}"/>
          </ac:spMkLst>
        </pc:spChg>
        <pc:graphicFrameChg chg="add mod ord modGraphic">
          <ac:chgData name="Vazquez, Priscilla" userId="8b5e969f-6c60-4597-998a-74c7ebaaabb2" providerId="ADAL" clId="{03BCA2F5-DF7A-44F4-BFA5-1026689C5349}" dt="2021-10-20T14:41:42.723" v="4879" actId="14734"/>
          <ac:graphicFrameMkLst>
            <pc:docMk/>
            <pc:sldMk cId="1110279488" sldId="339"/>
            <ac:graphicFrameMk id="6" creationId="{B7246AE3-EAE4-4CD0-8ABD-CEF827B15046}"/>
          </ac:graphicFrameMkLst>
        </pc:graphicFrameChg>
        <pc:picChg chg="add del mod">
          <ac:chgData name="Vazquez, Priscilla" userId="8b5e969f-6c60-4597-998a-74c7ebaaabb2" providerId="ADAL" clId="{03BCA2F5-DF7A-44F4-BFA5-1026689C5349}" dt="2021-10-20T14:41:25.930" v="4877"/>
          <ac:picMkLst>
            <pc:docMk/>
            <pc:sldMk cId="1110279488" sldId="339"/>
            <ac:picMk id="8" creationId="{A7E4614B-9E85-4322-B1D3-A3B2AB205245}"/>
          </ac:picMkLst>
        </pc:picChg>
      </pc:sldChg>
      <pc:sldChg chg="modSp new mod modClrScheme chgLayout">
        <pc:chgData name="Vazquez, Priscilla" userId="8b5e969f-6c60-4597-998a-74c7ebaaabb2" providerId="ADAL" clId="{03BCA2F5-DF7A-44F4-BFA5-1026689C5349}" dt="2021-10-20T14:42:42.793" v="4973" actId="20577"/>
        <pc:sldMkLst>
          <pc:docMk/>
          <pc:sldMk cId="1487832176" sldId="340"/>
        </pc:sldMkLst>
        <pc:spChg chg="mod ord">
          <ac:chgData name="Vazquez, Priscilla" userId="8b5e969f-6c60-4597-998a-74c7ebaaabb2" providerId="ADAL" clId="{03BCA2F5-DF7A-44F4-BFA5-1026689C5349}" dt="2021-10-19T21:44:28.611" v="4056" actId="700"/>
          <ac:spMkLst>
            <pc:docMk/>
            <pc:sldMk cId="1487832176" sldId="340"/>
            <ac:spMk id="2" creationId="{A2FF771D-1F0B-41AC-B61B-39FD9E904238}"/>
          </ac:spMkLst>
        </pc:spChg>
        <pc:spChg chg="mod ord">
          <ac:chgData name="Vazquez, Priscilla" userId="8b5e969f-6c60-4597-998a-74c7ebaaabb2" providerId="ADAL" clId="{03BCA2F5-DF7A-44F4-BFA5-1026689C5349}" dt="2021-10-20T14:42:42.793" v="4973" actId="20577"/>
          <ac:spMkLst>
            <pc:docMk/>
            <pc:sldMk cId="1487832176" sldId="340"/>
            <ac:spMk id="3" creationId="{9E838BE2-F02A-488C-A929-67FCE20C37A8}"/>
          </ac:spMkLst>
        </pc:spChg>
        <pc:spChg chg="mod ord">
          <ac:chgData name="Vazquez, Priscilla" userId="8b5e969f-6c60-4597-998a-74c7ebaaabb2" providerId="ADAL" clId="{03BCA2F5-DF7A-44F4-BFA5-1026689C5349}" dt="2021-10-19T21:44:28.611" v="4056" actId="700"/>
          <ac:spMkLst>
            <pc:docMk/>
            <pc:sldMk cId="1487832176" sldId="340"/>
            <ac:spMk id="4" creationId="{8670E610-37D2-4502-B4A8-45F5E2173713}"/>
          </ac:spMkLst>
        </pc:spChg>
        <pc:spChg chg="mod ord">
          <ac:chgData name="Vazquez, Priscilla" userId="8b5e969f-6c60-4597-998a-74c7ebaaabb2" providerId="ADAL" clId="{03BCA2F5-DF7A-44F4-BFA5-1026689C5349}" dt="2021-10-19T21:44:28.611" v="4056" actId="700"/>
          <ac:spMkLst>
            <pc:docMk/>
            <pc:sldMk cId="1487832176" sldId="340"/>
            <ac:spMk id="5" creationId="{AC1423BB-EAC4-4995-AC85-4E10B73B07AF}"/>
          </ac:spMkLst>
        </pc:spChg>
      </pc:sldChg>
      <pc:sldChg chg="modSp new mod modClrScheme chgLayout">
        <pc:chgData name="Vazquez, Priscilla" userId="8b5e969f-6c60-4597-998a-74c7ebaaabb2" providerId="ADAL" clId="{03BCA2F5-DF7A-44F4-BFA5-1026689C5349}" dt="2021-10-20T14:43:24.297" v="4975" actId="20577"/>
        <pc:sldMkLst>
          <pc:docMk/>
          <pc:sldMk cId="842050343" sldId="341"/>
        </pc:sldMkLst>
        <pc:spChg chg="mod ord">
          <ac:chgData name="Vazquez, Priscilla" userId="8b5e969f-6c60-4597-998a-74c7ebaaabb2" providerId="ADAL" clId="{03BCA2F5-DF7A-44F4-BFA5-1026689C5349}" dt="2021-10-19T21:44:33.654" v="4057" actId="700"/>
          <ac:spMkLst>
            <pc:docMk/>
            <pc:sldMk cId="842050343" sldId="341"/>
            <ac:spMk id="2" creationId="{8271FB77-72B2-4AD0-838B-5EE052FB4AED}"/>
          </ac:spMkLst>
        </pc:spChg>
        <pc:spChg chg="mod ord">
          <ac:chgData name="Vazquez, Priscilla" userId="8b5e969f-6c60-4597-998a-74c7ebaaabb2" providerId="ADAL" clId="{03BCA2F5-DF7A-44F4-BFA5-1026689C5349}" dt="2021-10-19T21:44:33.654" v="4057" actId="700"/>
          <ac:spMkLst>
            <pc:docMk/>
            <pc:sldMk cId="842050343" sldId="341"/>
            <ac:spMk id="3" creationId="{78FA16AC-2203-4EF2-9D38-103757E05112}"/>
          </ac:spMkLst>
        </pc:spChg>
        <pc:spChg chg="mod ord">
          <ac:chgData name="Vazquez, Priscilla" userId="8b5e969f-6c60-4597-998a-74c7ebaaabb2" providerId="ADAL" clId="{03BCA2F5-DF7A-44F4-BFA5-1026689C5349}" dt="2021-10-19T21:44:33.654" v="4057" actId="700"/>
          <ac:spMkLst>
            <pc:docMk/>
            <pc:sldMk cId="842050343" sldId="341"/>
            <ac:spMk id="4" creationId="{AB419736-8D1C-4B3C-8CC5-0FD4D66B0586}"/>
          </ac:spMkLst>
        </pc:spChg>
        <pc:spChg chg="mod ord">
          <ac:chgData name="Vazquez, Priscilla" userId="8b5e969f-6c60-4597-998a-74c7ebaaabb2" providerId="ADAL" clId="{03BCA2F5-DF7A-44F4-BFA5-1026689C5349}" dt="2021-10-20T14:43:24.297" v="4975" actId="20577"/>
          <ac:spMkLst>
            <pc:docMk/>
            <pc:sldMk cId="842050343" sldId="341"/>
            <ac:spMk id="5" creationId="{D6DBBD95-99FA-41B5-801E-BB6780FEE674}"/>
          </ac:spMkLst>
        </pc:spChg>
      </pc:sldChg>
      <pc:sldChg chg="addSp delSp modSp new mod modClrScheme chgLayout">
        <pc:chgData name="Vazquez, Priscilla" userId="8b5e969f-6c60-4597-998a-74c7ebaaabb2" providerId="ADAL" clId="{03BCA2F5-DF7A-44F4-BFA5-1026689C5349}" dt="2021-10-19T21:44:53.449" v="4058" actId="700"/>
        <pc:sldMkLst>
          <pc:docMk/>
          <pc:sldMk cId="56707548" sldId="342"/>
        </pc:sldMkLst>
        <pc:spChg chg="mod ord">
          <ac:chgData name="Vazquez, Priscilla" userId="8b5e969f-6c60-4597-998a-74c7ebaaabb2" providerId="ADAL" clId="{03BCA2F5-DF7A-44F4-BFA5-1026689C5349}" dt="2021-10-19T21:44:53.449" v="4058" actId="700"/>
          <ac:spMkLst>
            <pc:docMk/>
            <pc:sldMk cId="56707548" sldId="342"/>
            <ac:spMk id="2" creationId="{481A2AF3-D2D5-4CF8-A02E-990F4828C8E4}"/>
          </ac:spMkLst>
        </pc:spChg>
        <pc:spChg chg="mod ord">
          <ac:chgData name="Vazquez, Priscilla" userId="8b5e969f-6c60-4597-998a-74c7ebaaabb2" providerId="ADAL" clId="{03BCA2F5-DF7A-44F4-BFA5-1026689C5349}" dt="2021-10-19T21:44:53.449" v="4058" actId="700"/>
          <ac:spMkLst>
            <pc:docMk/>
            <pc:sldMk cId="56707548" sldId="342"/>
            <ac:spMk id="3" creationId="{7201BDE9-35FB-4E70-9EB2-626B341C0417}"/>
          </ac:spMkLst>
        </pc:spChg>
        <pc:spChg chg="mod ord">
          <ac:chgData name="Vazquez, Priscilla" userId="8b5e969f-6c60-4597-998a-74c7ebaaabb2" providerId="ADAL" clId="{03BCA2F5-DF7A-44F4-BFA5-1026689C5349}" dt="2021-10-19T21:44:53.449" v="4058" actId="700"/>
          <ac:spMkLst>
            <pc:docMk/>
            <pc:sldMk cId="56707548" sldId="342"/>
            <ac:spMk id="4" creationId="{02A67937-2F04-4C3D-90EF-773453848200}"/>
          </ac:spMkLst>
        </pc:spChg>
        <pc:spChg chg="del">
          <ac:chgData name="Vazquez, Priscilla" userId="8b5e969f-6c60-4597-998a-74c7ebaaabb2" providerId="ADAL" clId="{03BCA2F5-DF7A-44F4-BFA5-1026689C5349}" dt="2021-10-19T20:38:41.964" v="2753" actId="478"/>
          <ac:spMkLst>
            <pc:docMk/>
            <pc:sldMk cId="56707548" sldId="342"/>
            <ac:spMk id="5" creationId="{F6092183-6C45-4362-A249-0B5E6DC2A1E3}"/>
          </ac:spMkLst>
        </pc:spChg>
        <pc:spChg chg="add mod">
          <ac:chgData name="Vazquez, Priscilla" userId="8b5e969f-6c60-4597-998a-74c7ebaaabb2" providerId="ADAL" clId="{03BCA2F5-DF7A-44F4-BFA5-1026689C5349}" dt="2021-10-19T20:41:38.611" v="2855" actId="2085"/>
          <ac:spMkLst>
            <pc:docMk/>
            <pc:sldMk cId="56707548" sldId="342"/>
            <ac:spMk id="7" creationId="{017DA6A1-D2CE-4529-B1EA-BD61EA4F9C5B}"/>
          </ac:spMkLst>
        </pc:spChg>
        <pc:spChg chg="add mod">
          <ac:chgData name="Vazquez, Priscilla" userId="8b5e969f-6c60-4597-998a-74c7ebaaabb2" providerId="ADAL" clId="{03BCA2F5-DF7A-44F4-BFA5-1026689C5349}" dt="2021-10-19T20:43:14.416" v="2871" actId="1076"/>
          <ac:spMkLst>
            <pc:docMk/>
            <pc:sldMk cId="56707548" sldId="342"/>
            <ac:spMk id="11" creationId="{9089C552-EF13-4E63-8DB5-D1564016304E}"/>
          </ac:spMkLst>
        </pc:spChg>
        <pc:graphicFrameChg chg="add mod ord">
          <ac:chgData name="Vazquez, Priscilla" userId="8b5e969f-6c60-4597-998a-74c7ebaaabb2" providerId="ADAL" clId="{03BCA2F5-DF7A-44F4-BFA5-1026689C5349}" dt="2021-10-19T21:44:53.449" v="4058" actId="700"/>
          <ac:graphicFrameMkLst>
            <pc:docMk/>
            <pc:sldMk cId="56707548" sldId="342"/>
            <ac:graphicFrameMk id="6" creationId="{86C6823C-E5D9-418B-899F-3FE7258AC135}"/>
          </ac:graphicFrameMkLst>
        </pc:graphicFrameChg>
        <pc:picChg chg="add mod">
          <ac:chgData name="Vazquez, Priscilla" userId="8b5e969f-6c60-4597-998a-74c7ebaaabb2" providerId="ADAL" clId="{03BCA2F5-DF7A-44F4-BFA5-1026689C5349}" dt="2021-10-19T20:41:47" v="2857" actId="1076"/>
          <ac:picMkLst>
            <pc:docMk/>
            <pc:sldMk cId="56707548" sldId="342"/>
            <ac:picMk id="9" creationId="{31DF238F-2B2B-4B46-AA8B-A0C3C3B9876D}"/>
          </ac:picMkLst>
        </pc:picChg>
      </pc:sldChg>
      <pc:sldChg chg="modSp new mod ord modClrScheme chgLayout">
        <pc:chgData name="Vazquez, Priscilla" userId="8b5e969f-6c60-4597-998a-74c7ebaaabb2" providerId="ADAL" clId="{03BCA2F5-DF7A-44F4-BFA5-1026689C5349}" dt="2021-10-19T21:45:58.957" v="4076" actId="700"/>
        <pc:sldMkLst>
          <pc:docMk/>
          <pc:sldMk cId="2456450855" sldId="343"/>
        </pc:sldMkLst>
        <pc:spChg chg="mod ord">
          <ac:chgData name="Vazquez, Priscilla" userId="8b5e969f-6c60-4597-998a-74c7ebaaabb2" providerId="ADAL" clId="{03BCA2F5-DF7A-44F4-BFA5-1026689C5349}" dt="2021-10-19T21:45:58.957" v="4076" actId="700"/>
          <ac:spMkLst>
            <pc:docMk/>
            <pc:sldMk cId="2456450855" sldId="343"/>
            <ac:spMk id="2" creationId="{399050A6-85E9-4C2C-BE3C-B31E36AAA310}"/>
          </ac:spMkLst>
        </pc:spChg>
        <pc:spChg chg="mod ord">
          <ac:chgData name="Vazquez, Priscilla" userId="8b5e969f-6c60-4597-998a-74c7ebaaabb2" providerId="ADAL" clId="{03BCA2F5-DF7A-44F4-BFA5-1026689C5349}" dt="2021-10-19T21:45:58.957" v="4076" actId="700"/>
          <ac:spMkLst>
            <pc:docMk/>
            <pc:sldMk cId="2456450855" sldId="343"/>
            <ac:spMk id="3" creationId="{3464B1B9-DA1E-4A71-8061-3097DB60876C}"/>
          </ac:spMkLst>
        </pc:spChg>
        <pc:spChg chg="mod ord">
          <ac:chgData name="Vazquez, Priscilla" userId="8b5e969f-6c60-4597-998a-74c7ebaaabb2" providerId="ADAL" clId="{03BCA2F5-DF7A-44F4-BFA5-1026689C5349}" dt="2021-10-19T21:45:58.957" v="4076" actId="700"/>
          <ac:spMkLst>
            <pc:docMk/>
            <pc:sldMk cId="2456450855" sldId="343"/>
            <ac:spMk id="4" creationId="{1210851C-529C-4E15-9219-6ED8CD479438}"/>
          </ac:spMkLst>
        </pc:spChg>
        <pc:spChg chg="mod ord">
          <ac:chgData name="Vazquez, Priscilla" userId="8b5e969f-6c60-4597-998a-74c7ebaaabb2" providerId="ADAL" clId="{03BCA2F5-DF7A-44F4-BFA5-1026689C5349}" dt="2021-10-19T21:45:58.957" v="4076" actId="700"/>
          <ac:spMkLst>
            <pc:docMk/>
            <pc:sldMk cId="2456450855" sldId="343"/>
            <ac:spMk id="5" creationId="{3A4627B0-9DC4-459D-A964-22507B71FBB2}"/>
          </ac:spMkLst>
        </pc:spChg>
      </pc:sldChg>
      <pc:sldChg chg="addSp delSp modSp new mod modClrScheme chgLayout">
        <pc:chgData name="Vazquez, Priscilla" userId="8b5e969f-6c60-4597-998a-74c7ebaaabb2" providerId="ADAL" clId="{03BCA2F5-DF7A-44F4-BFA5-1026689C5349}" dt="2021-10-19T21:45:00.663" v="4059" actId="700"/>
        <pc:sldMkLst>
          <pc:docMk/>
          <pc:sldMk cId="3689717979" sldId="344"/>
        </pc:sldMkLst>
        <pc:spChg chg="mod ord">
          <ac:chgData name="Vazquez, Priscilla" userId="8b5e969f-6c60-4597-998a-74c7ebaaabb2" providerId="ADAL" clId="{03BCA2F5-DF7A-44F4-BFA5-1026689C5349}" dt="2021-10-19T21:45:00.663" v="4059" actId="700"/>
          <ac:spMkLst>
            <pc:docMk/>
            <pc:sldMk cId="3689717979" sldId="344"/>
            <ac:spMk id="2" creationId="{63635743-8AE0-40FA-A9DC-83DE44AE8F62}"/>
          </ac:spMkLst>
        </pc:spChg>
        <pc:spChg chg="mod ord">
          <ac:chgData name="Vazquez, Priscilla" userId="8b5e969f-6c60-4597-998a-74c7ebaaabb2" providerId="ADAL" clId="{03BCA2F5-DF7A-44F4-BFA5-1026689C5349}" dt="2021-10-19T21:45:00.663" v="4059" actId="700"/>
          <ac:spMkLst>
            <pc:docMk/>
            <pc:sldMk cId="3689717979" sldId="344"/>
            <ac:spMk id="3" creationId="{BD847F51-96FF-4366-9CF7-343E6F656C86}"/>
          </ac:spMkLst>
        </pc:spChg>
        <pc:spChg chg="mod ord">
          <ac:chgData name="Vazquez, Priscilla" userId="8b5e969f-6c60-4597-998a-74c7ebaaabb2" providerId="ADAL" clId="{03BCA2F5-DF7A-44F4-BFA5-1026689C5349}" dt="2021-10-19T21:45:00.663" v="4059" actId="700"/>
          <ac:spMkLst>
            <pc:docMk/>
            <pc:sldMk cId="3689717979" sldId="344"/>
            <ac:spMk id="4" creationId="{7D4D6A17-91C3-4DB0-A96D-76F4B17C152A}"/>
          </ac:spMkLst>
        </pc:spChg>
        <pc:spChg chg="mod ord">
          <ac:chgData name="Vazquez, Priscilla" userId="8b5e969f-6c60-4597-998a-74c7ebaaabb2" providerId="ADAL" clId="{03BCA2F5-DF7A-44F4-BFA5-1026689C5349}" dt="2021-10-19T21:45:00.663" v="4059" actId="700"/>
          <ac:spMkLst>
            <pc:docMk/>
            <pc:sldMk cId="3689717979" sldId="344"/>
            <ac:spMk id="5" creationId="{95761032-3269-42DA-B5BB-58DEA2C3DD33}"/>
          </ac:spMkLst>
        </pc:spChg>
        <pc:spChg chg="add del">
          <ac:chgData name="Vazquez, Priscilla" userId="8b5e969f-6c60-4597-998a-74c7ebaaabb2" providerId="ADAL" clId="{03BCA2F5-DF7A-44F4-BFA5-1026689C5349}" dt="2021-10-19T20:52:17.455" v="3020" actId="22"/>
          <ac:spMkLst>
            <pc:docMk/>
            <pc:sldMk cId="3689717979" sldId="344"/>
            <ac:spMk id="7" creationId="{BB2172E0-277C-484C-9BF2-3E9C6F68CEF9}"/>
          </ac:spMkLst>
        </pc:spChg>
      </pc:sldChg>
      <pc:sldChg chg="addSp delSp modSp new mod modClrScheme chgLayout">
        <pc:chgData name="Vazquez, Priscilla" userId="8b5e969f-6c60-4597-998a-74c7ebaaabb2" providerId="ADAL" clId="{03BCA2F5-DF7A-44F4-BFA5-1026689C5349}" dt="2021-10-19T21:45:04.725" v="4060" actId="700"/>
        <pc:sldMkLst>
          <pc:docMk/>
          <pc:sldMk cId="514449832" sldId="345"/>
        </pc:sldMkLst>
        <pc:spChg chg="mod ord">
          <ac:chgData name="Vazquez, Priscilla" userId="8b5e969f-6c60-4597-998a-74c7ebaaabb2" providerId="ADAL" clId="{03BCA2F5-DF7A-44F4-BFA5-1026689C5349}" dt="2021-10-19T21:45:04.725" v="4060" actId="700"/>
          <ac:spMkLst>
            <pc:docMk/>
            <pc:sldMk cId="514449832" sldId="345"/>
            <ac:spMk id="2" creationId="{B5E7FC26-DE6C-4C87-9B65-2AA6F2E881BF}"/>
          </ac:spMkLst>
        </pc:spChg>
        <pc:spChg chg="mod ord">
          <ac:chgData name="Vazquez, Priscilla" userId="8b5e969f-6c60-4597-998a-74c7ebaaabb2" providerId="ADAL" clId="{03BCA2F5-DF7A-44F4-BFA5-1026689C5349}" dt="2021-10-19T21:45:04.725" v="4060" actId="700"/>
          <ac:spMkLst>
            <pc:docMk/>
            <pc:sldMk cId="514449832" sldId="345"/>
            <ac:spMk id="3" creationId="{BC4FCAFF-824B-4375-8B46-9B01FE16727A}"/>
          </ac:spMkLst>
        </pc:spChg>
        <pc:spChg chg="mod ord">
          <ac:chgData name="Vazquez, Priscilla" userId="8b5e969f-6c60-4597-998a-74c7ebaaabb2" providerId="ADAL" clId="{03BCA2F5-DF7A-44F4-BFA5-1026689C5349}" dt="2021-10-19T21:45:04.725" v="4060" actId="700"/>
          <ac:spMkLst>
            <pc:docMk/>
            <pc:sldMk cId="514449832" sldId="345"/>
            <ac:spMk id="4" creationId="{A114DB22-6139-4BC8-9649-E0EEC8CBB48D}"/>
          </ac:spMkLst>
        </pc:spChg>
        <pc:spChg chg="del">
          <ac:chgData name="Vazquez, Priscilla" userId="8b5e969f-6c60-4597-998a-74c7ebaaabb2" providerId="ADAL" clId="{03BCA2F5-DF7A-44F4-BFA5-1026689C5349}" dt="2021-10-19T20:55:36.746" v="3089" actId="1032"/>
          <ac:spMkLst>
            <pc:docMk/>
            <pc:sldMk cId="514449832" sldId="345"/>
            <ac:spMk id="5" creationId="{BB0F07B5-1F24-47DD-AC3D-C18C44451046}"/>
          </ac:spMkLst>
        </pc:spChg>
        <pc:graphicFrameChg chg="add mod ord modGraphic">
          <ac:chgData name="Vazquez, Priscilla" userId="8b5e969f-6c60-4597-998a-74c7ebaaabb2" providerId="ADAL" clId="{03BCA2F5-DF7A-44F4-BFA5-1026689C5349}" dt="2021-10-19T21:45:04.725" v="4060" actId="700"/>
          <ac:graphicFrameMkLst>
            <pc:docMk/>
            <pc:sldMk cId="514449832" sldId="345"/>
            <ac:graphicFrameMk id="6" creationId="{6D42B740-D885-425D-A2FA-01D85CDFCF06}"/>
          </ac:graphicFrameMkLst>
        </pc:graphicFrameChg>
      </pc:sldChg>
      <pc:sldChg chg="new del">
        <pc:chgData name="Vazquez, Priscilla" userId="8b5e969f-6c60-4597-998a-74c7ebaaabb2" providerId="ADAL" clId="{03BCA2F5-DF7A-44F4-BFA5-1026689C5349}" dt="2021-10-19T20:52:59.921" v="3024" actId="680"/>
        <pc:sldMkLst>
          <pc:docMk/>
          <pc:sldMk cId="3317945340" sldId="345"/>
        </pc:sldMkLst>
      </pc:sldChg>
      <pc:sldChg chg="modSp new mod ord modClrScheme chgLayout">
        <pc:chgData name="Vazquez, Priscilla" userId="8b5e969f-6c60-4597-998a-74c7ebaaabb2" providerId="ADAL" clId="{03BCA2F5-DF7A-44F4-BFA5-1026689C5349}" dt="2021-10-20T14:25:53.623" v="4783" actId="700"/>
        <pc:sldMkLst>
          <pc:docMk/>
          <pc:sldMk cId="3811251910" sldId="346"/>
        </pc:sldMkLst>
        <pc:spChg chg="mod ord">
          <ac:chgData name="Vazquez, Priscilla" userId="8b5e969f-6c60-4597-998a-74c7ebaaabb2" providerId="ADAL" clId="{03BCA2F5-DF7A-44F4-BFA5-1026689C5349}" dt="2021-10-20T14:25:53.623" v="4783" actId="700"/>
          <ac:spMkLst>
            <pc:docMk/>
            <pc:sldMk cId="3811251910" sldId="346"/>
            <ac:spMk id="2" creationId="{FC2DD2DA-3445-49D4-AED9-0B65C9760D3C}"/>
          </ac:spMkLst>
        </pc:spChg>
        <pc:spChg chg="mod ord">
          <ac:chgData name="Vazquez, Priscilla" userId="8b5e969f-6c60-4597-998a-74c7ebaaabb2" providerId="ADAL" clId="{03BCA2F5-DF7A-44F4-BFA5-1026689C5349}" dt="2021-10-20T14:25:53.623" v="4783" actId="700"/>
          <ac:spMkLst>
            <pc:docMk/>
            <pc:sldMk cId="3811251910" sldId="346"/>
            <ac:spMk id="3" creationId="{8CC365A1-E74D-4BD3-A341-17E8D44F4567}"/>
          </ac:spMkLst>
        </pc:spChg>
        <pc:spChg chg="mod ord">
          <ac:chgData name="Vazquez, Priscilla" userId="8b5e969f-6c60-4597-998a-74c7ebaaabb2" providerId="ADAL" clId="{03BCA2F5-DF7A-44F4-BFA5-1026689C5349}" dt="2021-10-20T14:25:53.623" v="4783" actId="700"/>
          <ac:spMkLst>
            <pc:docMk/>
            <pc:sldMk cId="3811251910" sldId="346"/>
            <ac:spMk id="4" creationId="{095B8F1F-737F-47BB-A673-145079385D82}"/>
          </ac:spMkLst>
        </pc:spChg>
        <pc:spChg chg="mod ord">
          <ac:chgData name="Vazquez, Priscilla" userId="8b5e969f-6c60-4597-998a-74c7ebaaabb2" providerId="ADAL" clId="{03BCA2F5-DF7A-44F4-BFA5-1026689C5349}" dt="2021-10-20T14:25:53.623" v="4783" actId="700"/>
          <ac:spMkLst>
            <pc:docMk/>
            <pc:sldMk cId="3811251910" sldId="346"/>
            <ac:spMk id="5" creationId="{936D8ADE-970E-4C04-8CF4-9BB895FE2A40}"/>
          </ac:spMkLst>
        </pc:spChg>
      </pc:sldChg>
      <pc:sldChg chg="addSp delSp modSp new mod modClrScheme addCm delCm modCm chgLayout">
        <pc:chgData name="Vazquez, Priscilla" userId="8b5e969f-6c60-4597-998a-74c7ebaaabb2" providerId="ADAL" clId="{03BCA2F5-DF7A-44F4-BFA5-1026689C5349}" dt="2021-10-20T14:50:47.308" v="5043" actId="1592"/>
        <pc:sldMkLst>
          <pc:docMk/>
          <pc:sldMk cId="2307668069" sldId="347"/>
        </pc:sldMkLst>
        <pc:spChg chg="mod ord">
          <ac:chgData name="Vazquez, Priscilla" userId="8b5e969f-6c60-4597-998a-74c7ebaaabb2" providerId="ADAL" clId="{03BCA2F5-DF7A-44F4-BFA5-1026689C5349}" dt="2021-10-19T21:45:16.515" v="4062" actId="700"/>
          <ac:spMkLst>
            <pc:docMk/>
            <pc:sldMk cId="2307668069" sldId="347"/>
            <ac:spMk id="2" creationId="{2C6B7270-8675-4257-9C23-B2A5BC13C195}"/>
          </ac:spMkLst>
        </pc:spChg>
        <pc:spChg chg="mod ord">
          <ac:chgData name="Vazquez, Priscilla" userId="8b5e969f-6c60-4597-998a-74c7ebaaabb2" providerId="ADAL" clId="{03BCA2F5-DF7A-44F4-BFA5-1026689C5349}" dt="2021-10-19T21:45:16.515" v="4062" actId="700"/>
          <ac:spMkLst>
            <pc:docMk/>
            <pc:sldMk cId="2307668069" sldId="347"/>
            <ac:spMk id="3" creationId="{B2B5C798-8638-4D5F-9D0E-DDB7563EEA63}"/>
          </ac:spMkLst>
        </pc:spChg>
        <pc:spChg chg="mod ord">
          <ac:chgData name="Vazquez, Priscilla" userId="8b5e969f-6c60-4597-998a-74c7ebaaabb2" providerId="ADAL" clId="{03BCA2F5-DF7A-44F4-BFA5-1026689C5349}" dt="2021-10-19T21:45:16.515" v="4062" actId="700"/>
          <ac:spMkLst>
            <pc:docMk/>
            <pc:sldMk cId="2307668069" sldId="347"/>
            <ac:spMk id="4" creationId="{65FBB0AF-D59D-4E3A-A8F3-7A427CC5F877}"/>
          </ac:spMkLst>
        </pc:spChg>
        <pc:spChg chg="del">
          <ac:chgData name="Vazquez, Priscilla" userId="8b5e969f-6c60-4597-998a-74c7ebaaabb2" providerId="ADAL" clId="{03BCA2F5-DF7A-44F4-BFA5-1026689C5349}" dt="2021-10-19T21:08:44.215" v="3475"/>
          <ac:spMkLst>
            <pc:docMk/>
            <pc:sldMk cId="2307668069" sldId="347"/>
            <ac:spMk id="5" creationId="{8012B81E-91E3-426C-942F-E7F72504F5D9}"/>
          </ac:spMkLst>
        </pc:spChg>
        <pc:spChg chg="add mod">
          <ac:chgData name="Vazquez, Priscilla" userId="8b5e969f-6c60-4597-998a-74c7ebaaabb2" providerId="ADAL" clId="{03BCA2F5-DF7A-44F4-BFA5-1026689C5349}" dt="2021-10-20T14:50:42.482" v="5042" actId="1076"/>
          <ac:spMkLst>
            <pc:docMk/>
            <pc:sldMk cId="2307668069" sldId="347"/>
            <ac:spMk id="8" creationId="{9833619F-7A3D-4BAD-8B18-CF6336458999}"/>
          </ac:spMkLst>
        </pc:spChg>
        <pc:picChg chg="add mod ord modCrop">
          <ac:chgData name="Vazquez, Priscilla" userId="8b5e969f-6c60-4597-998a-74c7ebaaabb2" providerId="ADAL" clId="{03BCA2F5-DF7A-44F4-BFA5-1026689C5349}" dt="2021-10-20T14:50:39.794" v="5041" actId="1076"/>
          <ac:picMkLst>
            <pc:docMk/>
            <pc:sldMk cId="2307668069" sldId="347"/>
            <ac:picMk id="6" creationId="{BA368BE0-8207-4BB7-A2CC-0D7C8C0342EC}"/>
          </ac:picMkLst>
        </pc:picChg>
      </pc:sldChg>
      <pc:sldChg chg="modSp new mod modClrScheme chgLayout">
        <pc:chgData name="Vazquez, Priscilla" userId="8b5e969f-6c60-4597-998a-74c7ebaaabb2" providerId="ADAL" clId="{03BCA2F5-DF7A-44F4-BFA5-1026689C5349}" dt="2021-10-20T14:51:03.514" v="5044" actId="113"/>
        <pc:sldMkLst>
          <pc:docMk/>
          <pc:sldMk cId="505606231" sldId="348"/>
        </pc:sldMkLst>
        <pc:spChg chg="mod ord">
          <ac:chgData name="Vazquez, Priscilla" userId="8b5e969f-6c60-4597-998a-74c7ebaaabb2" providerId="ADAL" clId="{03BCA2F5-DF7A-44F4-BFA5-1026689C5349}" dt="2021-10-19T21:45:54.648" v="4075" actId="700"/>
          <ac:spMkLst>
            <pc:docMk/>
            <pc:sldMk cId="505606231" sldId="348"/>
            <ac:spMk id="2" creationId="{E0196A6F-15EF-4F05-9DBD-B620798F11F7}"/>
          </ac:spMkLst>
        </pc:spChg>
        <pc:spChg chg="mod ord">
          <ac:chgData name="Vazquez, Priscilla" userId="8b5e969f-6c60-4597-998a-74c7ebaaabb2" providerId="ADAL" clId="{03BCA2F5-DF7A-44F4-BFA5-1026689C5349}" dt="2021-10-19T21:45:54.648" v="4075" actId="700"/>
          <ac:spMkLst>
            <pc:docMk/>
            <pc:sldMk cId="505606231" sldId="348"/>
            <ac:spMk id="3" creationId="{CA4F9FF9-047A-4730-853E-AF05D50FFDC9}"/>
          </ac:spMkLst>
        </pc:spChg>
        <pc:spChg chg="mod ord">
          <ac:chgData name="Vazquez, Priscilla" userId="8b5e969f-6c60-4597-998a-74c7ebaaabb2" providerId="ADAL" clId="{03BCA2F5-DF7A-44F4-BFA5-1026689C5349}" dt="2021-10-19T21:45:54.648" v="4075" actId="700"/>
          <ac:spMkLst>
            <pc:docMk/>
            <pc:sldMk cId="505606231" sldId="348"/>
            <ac:spMk id="4" creationId="{36A9ADB4-477F-4161-89DF-E52C8EF7AC8A}"/>
          </ac:spMkLst>
        </pc:spChg>
        <pc:spChg chg="mod ord">
          <ac:chgData name="Vazquez, Priscilla" userId="8b5e969f-6c60-4597-998a-74c7ebaaabb2" providerId="ADAL" clId="{03BCA2F5-DF7A-44F4-BFA5-1026689C5349}" dt="2021-10-20T14:51:03.514" v="5044" actId="113"/>
          <ac:spMkLst>
            <pc:docMk/>
            <pc:sldMk cId="505606231" sldId="348"/>
            <ac:spMk id="5" creationId="{E05DA97E-3558-4D7E-8337-90A7C49CFE6C}"/>
          </ac:spMkLst>
        </pc:spChg>
      </pc:sldChg>
      <pc:sldChg chg="addSp delSp modSp new mod modClrScheme delAnim modAnim chgLayout">
        <pc:chgData name="Vazquez, Priscilla" userId="8b5e969f-6c60-4597-998a-74c7ebaaabb2" providerId="ADAL" clId="{03BCA2F5-DF7A-44F4-BFA5-1026689C5349}" dt="2021-10-20T14:50:13.367" v="5039" actId="2711"/>
        <pc:sldMkLst>
          <pc:docMk/>
          <pc:sldMk cId="2561288163" sldId="349"/>
        </pc:sldMkLst>
        <pc:spChg chg="mod ord">
          <ac:chgData name="Vazquez, Priscilla" userId="8b5e969f-6c60-4597-998a-74c7ebaaabb2" providerId="ADAL" clId="{03BCA2F5-DF7A-44F4-BFA5-1026689C5349}" dt="2021-10-19T21:45:08.872" v="4061" actId="700"/>
          <ac:spMkLst>
            <pc:docMk/>
            <pc:sldMk cId="2561288163" sldId="349"/>
            <ac:spMk id="2" creationId="{9193400B-86BC-40C7-9A4C-34CE4B625475}"/>
          </ac:spMkLst>
        </pc:spChg>
        <pc:spChg chg="mod ord">
          <ac:chgData name="Vazquez, Priscilla" userId="8b5e969f-6c60-4597-998a-74c7ebaaabb2" providerId="ADAL" clId="{03BCA2F5-DF7A-44F4-BFA5-1026689C5349}" dt="2021-10-19T21:45:08.872" v="4061" actId="700"/>
          <ac:spMkLst>
            <pc:docMk/>
            <pc:sldMk cId="2561288163" sldId="349"/>
            <ac:spMk id="3" creationId="{E9ED1633-677F-4623-948F-99FC52BD17A2}"/>
          </ac:spMkLst>
        </pc:spChg>
        <pc:spChg chg="mod ord">
          <ac:chgData name="Vazquez, Priscilla" userId="8b5e969f-6c60-4597-998a-74c7ebaaabb2" providerId="ADAL" clId="{03BCA2F5-DF7A-44F4-BFA5-1026689C5349}" dt="2021-10-19T21:45:08.872" v="4061" actId="700"/>
          <ac:spMkLst>
            <pc:docMk/>
            <pc:sldMk cId="2561288163" sldId="349"/>
            <ac:spMk id="4" creationId="{7755465B-CB33-4250-A6E2-8290711E77AA}"/>
          </ac:spMkLst>
        </pc:spChg>
        <pc:spChg chg="add del">
          <ac:chgData name="Vazquez, Priscilla" userId="8b5e969f-6c60-4597-998a-74c7ebaaabb2" providerId="ADAL" clId="{03BCA2F5-DF7A-44F4-BFA5-1026689C5349}" dt="2021-10-19T21:14:56.746" v="3629" actId="478"/>
          <ac:spMkLst>
            <pc:docMk/>
            <pc:sldMk cId="2561288163" sldId="349"/>
            <ac:spMk id="5" creationId="{ED6B7426-8072-4FC4-A92C-341AC99CC41D}"/>
          </ac:spMkLst>
        </pc:spChg>
        <pc:spChg chg="add mod">
          <ac:chgData name="Vazquez, Priscilla" userId="8b5e969f-6c60-4597-998a-74c7ebaaabb2" providerId="ADAL" clId="{03BCA2F5-DF7A-44F4-BFA5-1026689C5349}" dt="2021-10-20T14:49:57.319" v="5036" actId="2711"/>
          <ac:spMkLst>
            <pc:docMk/>
            <pc:sldMk cId="2561288163" sldId="349"/>
            <ac:spMk id="7" creationId="{E5435DDB-E32A-4C23-98CD-E97F49640E95}"/>
          </ac:spMkLst>
        </pc:spChg>
        <pc:spChg chg="add mod">
          <ac:chgData name="Vazquez, Priscilla" userId="8b5e969f-6c60-4597-998a-74c7ebaaabb2" providerId="ADAL" clId="{03BCA2F5-DF7A-44F4-BFA5-1026689C5349}" dt="2021-10-20T14:49:12.439" v="5030" actId="1076"/>
          <ac:spMkLst>
            <pc:docMk/>
            <pc:sldMk cId="2561288163" sldId="349"/>
            <ac:spMk id="8" creationId="{7DA6B289-D7FE-4639-A51C-13D0761B49D8}"/>
          </ac:spMkLst>
        </pc:spChg>
        <pc:spChg chg="add del mod">
          <ac:chgData name="Vazquez, Priscilla" userId="8b5e969f-6c60-4597-998a-74c7ebaaabb2" providerId="ADAL" clId="{03BCA2F5-DF7A-44F4-BFA5-1026689C5349}" dt="2021-10-19T21:16:47.064" v="3653"/>
          <ac:spMkLst>
            <pc:docMk/>
            <pc:sldMk cId="2561288163" sldId="349"/>
            <ac:spMk id="9" creationId="{64A0537B-1582-4A07-B0A5-40B922CEA853}"/>
          </ac:spMkLst>
        </pc:spChg>
        <pc:spChg chg="add del mod">
          <ac:chgData name="Vazquez, Priscilla" userId="8b5e969f-6c60-4597-998a-74c7ebaaabb2" providerId="ADAL" clId="{03BCA2F5-DF7A-44F4-BFA5-1026689C5349}" dt="2021-10-20T14:47:30.119" v="5002" actId="478"/>
          <ac:spMkLst>
            <pc:docMk/>
            <pc:sldMk cId="2561288163" sldId="349"/>
            <ac:spMk id="10" creationId="{DA20C79B-9324-4E70-9D4D-E7C35B2F5E55}"/>
          </ac:spMkLst>
        </pc:spChg>
        <pc:spChg chg="add del mod">
          <ac:chgData name="Vazquez, Priscilla" userId="8b5e969f-6c60-4597-998a-74c7ebaaabb2" providerId="ADAL" clId="{03BCA2F5-DF7A-44F4-BFA5-1026689C5349}" dt="2021-10-20T14:47:43.866" v="5008" actId="478"/>
          <ac:spMkLst>
            <pc:docMk/>
            <pc:sldMk cId="2561288163" sldId="349"/>
            <ac:spMk id="11" creationId="{285AB98C-CE84-4A13-BF89-E9F4D5F0CB82}"/>
          </ac:spMkLst>
        </pc:spChg>
        <pc:spChg chg="add del mod">
          <ac:chgData name="Vazquez, Priscilla" userId="8b5e969f-6c60-4597-998a-74c7ebaaabb2" providerId="ADAL" clId="{03BCA2F5-DF7A-44F4-BFA5-1026689C5349}" dt="2021-10-20T14:48:00.360" v="5014" actId="478"/>
          <ac:spMkLst>
            <pc:docMk/>
            <pc:sldMk cId="2561288163" sldId="349"/>
            <ac:spMk id="12" creationId="{A6DA92D2-FCB7-4CBF-8E5F-EBEE7DD2B593}"/>
          </ac:spMkLst>
        </pc:spChg>
        <pc:spChg chg="add del mod">
          <ac:chgData name="Vazquez, Priscilla" userId="8b5e969f-6c60-4597-998a-74c7ebaaabb2" providerId="ADAL" clId="{03BCA2F5-DF7A-44F4-BFA5-1026689C5349}" dt="2021-10-20T14:48:18.215" v="5019" actId="478"/>
          <ac:spMkLst>
            <pc:docMk/>
            <pc:sldMk cId="2561288163" sldId="349"/>
            <ac:spMk id="13" creationId="{896AC01D-AE75-4662-BBF9-97F524AD9C17}"/>
          </ac:spMkLst>
        </pc:spChg>
        <pc:spChg chg="add mod">
          <ac:chgData name="Vazquez, Priscilla" userId="8b5e969f-6c60-4597-998a-74c7ebaaabb2" providerId="ADAL" clId="{03BCA2F5-DF7A-44F4-BFA5-1026689C5349}" dt="2021-10-20T14:50:01.483" v="5037" actId="2711"/>
          <ac:spMkLst>
            <pc:docMk/>
            <pc:sldMk cId="2561288163" sldId="349"/>
            <ac:spMk id="14" creationId="{CB6A629A-788A-4F96-BAC4-DEA8802585CD}"/>
          </ac:spMkLst>
        </pc:spChg>
        <pc:spChg chg="add mod ord">
          <ac:chgData name="Vazquez, Priscilla" userId="8b5e969f-6c60-4597-998a-74c7ebaaabb2" providerId="ADAL" clId="{03BCA2F5-DF7A-44F4-BFA5-1026689C5349}" dt="2021-10-19T21:45:08.872" v="4061" actId="700"/>
          <ac:spMkLst>
            <pc:docMk/>
            <pc:sldMk cId="2561288163" sldId="349"/>
            <ac:spMk id="16" creationId="{5572B109-00DE-471D-82A4-2AC6FD1872CD}"/>
          </ac:spMkLst>
        </pc:spChg>
        <pc:spChg chg="add mod">
          <ac:chgData name="Vazquez, Priscilla" userId="8b5e969f-6c60-4597-998a-74c7ebaaabb2" providerId="ADAL" clId="{03BCA2F5-DF7A-44F4-BFA5-1026689C5349}" dt="2021-10-20T14:50:06.738" v="5038" actId="2711"/>
          <ac:spMkLst>
            <pc:docMk/>
            <pc:sldMk cId="2561288163" sldId="349"/>
            <ac:spMk id="17" creationId="{DC5EFD68-C64F-4360-ADD2-955786F6E690}"/>
          </ac:spMkLst>
        </pc:spChg>
        <pc:spChg chg="add mod">
          <ac:chgData name="Vazquez, Priscilla" userId="8b5e969f-6c60-4597-998a-74c7ebaaabb2" providerId="ADAL" clId="{03BCA2F5-DF7A-44F4-BFA5-1026689C5349}" dt="2021-10-20T14:50:13.367" v="5039" actId="2711"/>
          <ac:spMkLst>
            <pc:docMk/>
            <pc:sldMk cId="2561288163" sldId="349"/>
            <ac:spMk id="18" creationId="{9FD25CDC-01A1-4396-9680-2A5D79F6B9A0}"/>
          </ac:spMkLst>
        </pc:spChg>
        <pc:picChg chg="add mod">
          <ac:chgData name="Vazquez, Priscilla" userId="8b5e969f-6c60-4597-998a-74c7ebaaabb2" providerId="ADAL" clId="{03BCA2F5-DF7A-44F4-BFA5-1026689C5349}" dt="2021-10-20T14:49:08.411" v="5029" actId="1076"/>
          <ac:picMkLst>
            <pc:docMk/>
            <pc:sldMk cId="2561288163" sldId="349"/>
            <ac:picMk id="6" creationId="{6642109E-0999-4F65-ADDF-62BF537F6831}"/>
          </ac:picMkLst>
        </pc:picChg>
        <pc:picChg chg="add del mod">
          <ac:chgData name="Vazquez, Priscilla" userId="8b5e969f-6c60-4597-998a-74c7ebaaabb2" providerId="ADAL" clId="{03BCA2F5-DF7A-44F4-BFA5-1026689C5349}" dt="2021-10-19T21:14:50.126" v="3627"/>
          <ac:picMkLst>
            <pc:docMk/>
            <pc:sldMk cId="2561288163" sldId="349"/>
            <ac:picMk id="6" creationId="{CEC5E8B4-23B1-4E94-8519-26D37026EF2B}"/>
          </ac:picMkLst>
        </pc:picChg>
        <pc:picChg chg="add del mod ord">
          <ac:chgData name="Vazquez, Priscilla" userId="8b5e969f-6c60-4597-998a-74c7ebaaabb2" providerId="ADAL" clId="{03BCA2F5-DF7A-44F4-BFA5-1026689C5349}" dt="2021-10-19T21:28:19.367" v="3886" actId="478"/>
          <ac:picMkLst>
            <pc:docMk/>
            <pc:sldMk cId="2561288163" sldId="349"/>
            <ac:picMk id="7" creationId="{70A2F15F-D601-4CE6-A184-F5BBAC88D065}"/>
          </ac:picMkLst>
        </pc:picChg>
        <pc:picChg chg="add del mod">
          <ac:chgData name="Vazquez, Priscilla" userId="8b5e969f-6c60-4597-998a-74c7ebaaabb2" providerId="ADAL" clId="{03BCA2F5-DF7A-44F4-BFA5-1026689C5349}" dt="2021-10-20T14:45:17.069" v="4977" actId="21"/>
          <ac:picMkLst>
            <pc:docMk/>
            <pc:sldMk cId="2561288163" sldId="349"/>
            <ac:picMk id="15" creationId="{9F8B6A98-F5D1-4D05-950F-647A7884D981}"/>
          </ac:picMkLst>
        </pc:picChg>
      </pc:sldChg>
      <pc:sldChg chg="add del">
        <pc:chgData name="Vazquez, Priscilla" userId="8b5e969f-6c60-4597-998a-74c7ebaaabb2" providerId="ADAL" clId="{03BCA2F5-DF7A-44F4-BFA5-1026689C5349}" dt="2021-10-19T21:55:40.579" v="4304" actId="2696"/>
        <pc:sldMkLst>
          <pc:docMk/>
          <pc:sldMk cId="908213669" sldId="350"/>
        </pc:sldMkLst>
      </pc:sldChg>
      <pc:sldChg chg="modSp add mod ord modClrScheme chgLayout">
        <pc:chgData name="Vazquez, Priscilla" userId="8b5e969f-6c60-4597-998a-74c7ebaaabb2" providerId="ADAL" clId="{03BCA2F5-DF7A-44F4-BFA5-1026689C5349}" dt="2021-10-20T14:25:44.889" v="4781" actId="700"/>
        <pc:sldMkLst>
          <pc:docMk/>
          <pc:sldMk cId="4125098377" sldId="350"/>
        </pc:sldMkLst>
        <pc:spChg chg="mod ord">
          <ac:chgData name="Vazquez, Priscilla" userId="8b5e969f-6c60-4597-998a-74c7ebaaabb2" providerId="ADAL" clId="{03BCA2F5-DF7A-44F4-BFA5-1026689C5349}" dt="2021-10-20T14:25:44.889" v="4781" actId="700"/>
          <ac:spMkLst>
            <pc:docMk/>
            <pc:sldMk cId="4125098377" sldId="350"/>
            <ac:spMk id="2" creationId="{32E9D741-DF3C-4C8A-BEAD-C6A67E2E72FD}"/>
          </ac:spMkLst>
        </pc:spChg>
        <pc:spChg chg="mod ord">
          <ac:chgData name="Vazquez, Priscilla" userId="8b5e969f-6c60-4597-998a-74c7ebaaabb2" providerId="ADAL" clId="{03BCA2F5-DF7A-44F4-BFA5-1026689C5349}" dt="2021-10-20T14:25:44.889" v="4781" actId="700"/>
          <ac:spMkLst>
            <pc:docMk/>
            <pc:sldMk cId="4125098377" sldId="350"/>
            <ac:spMk id="3" creationId="{2B9F051B-319A-4C07-A9D3-0A03B6E6B853}"/>
          </ac:spMkLst>
        </pc:spChg>
        <pc:spChg chg="mod ord">
          <ac:chgData name="Vazquez, Priscilla" userId="8b5e969f-6c60-4597-998a-74c7ebaaabb2" providerId="ADAL" clId="{03BCA2F5-DF7A-44F4-BFA5-1026689C5349}" dt="2021-10-20T14:25:44.889" v="4781" actId="700"/>
          <ac:spMkLst>
            <pc:docMk/>
            <pc:sldMk cId="4125098377" sldId="350"/>
            <ac:spMk id="5" creationId="{36B7AA2F-EE44-44FE-AC0D-EEC0676CFABD}"/>
          </ac:spMkLst>
        </pc:spChg>
        <pc:spChg chg="mod ord">
          <ac:chgData name="Vazquez, Priscilla" userId="8b5e969f-6c60-4597-998a-74c7ebaaabb2" providerId="ADAL" clId="{03BCA2F5-DF7A-44F4-BFA5-1026689C5349}" dt="2021-10-20T14:25:44.889" v="4781" actId="700"/>
          <ac:spMkLst>
            <pc:docMk/>
            <pc:sldMk cId="4125098377" sldId="350"/>
            <ac:spMk id="6" creationId="{5F726EE7-8766-4FA7-927F-F6443BC385F3}"/>
          </ac:spMkLst>
        </pc:spChg>
        <pc:graphicFrameChg chg="mod modGraphic">
          <ac:chgData name="Vazquez, Priscilla" userId="8b5e969f-6c60-4597-998a-74c7ebaaabb2" providerId="ADAL" clId="{03BCA2F5-DF7A-44F4-BFA5-1026689C5349}" dt="2021-10-19T21:58:51.423" v="4383" actId="207"/>
          <ac:graphicFrameMkLst>
            <pc:docMk/>
            <pc:sldMk cId="4125098377" sldId="350"/>
            <ac:graphicFrameMk id="4" creationId="{275ED7A5-8702-4711-9527-39468068D916}"/>
          </ac:graphicFrameMkLst>
        </pc:graphicFrameChg>
      </pc:sldChg>
      <pc:sldChg chg="modSp add mod ord modClrScheme chgLayout">
        <pc:chgData name="Vazquez, Priscilla" userId="8b5e969f-6c60-4597-998a-74c7ebaaabb2" providerId="ADAL" clId="{03BCA2F5-DF7A-44F4-BFA5-1026689C5349}" dt="2021-10-20T14:55:12.712" v="5127" actId="20577"/>
        <pc:sldMkLst>
          <pc:docMk/>
          <pc:sldMk cId="1563032953" sldId="351"/>
        </pc:sldMkLst>
        <pc:spChg chg="mod ord">
          <ac:chgData name="Vazquez, Priscilla" userId="8b5e969f-6c60-4597-998a-74c7ebaaabb2" providerId="ADAL" clId="{03BCA2F5-DF7A-44F4-BFA5-1026689C5349}" dt="2021-10-20T14:25:48.827" v="4782" actId="700"/>
          <ac:spMkLst>
            <pc:docMk/>
            <pc:sldMk cId="1563032953" sldId="351"/>
            <ac:spMk id="2" creationId="{32E9D741-DF3C-4C8A-BEAD-C6A67E2E72FD}"/>
          </ac:spMkLst>
        </pc:spChg>
        <pc:spChg chg="mod ord">
          <ac:chgData name="Vazquez, Priscilla" userId="8b5e969f-6c60-4597-998a-74c7ebaaabb2" providerId="ADAL" clId="{03BCA2F5-DF7A-44F4-BFA5-1026689C5349}" dt="2021-10-20T14:25:48.827" v="4782" actId="700"/>
          <ac:spMkLst>
            <pc:docMk/>
            <pc:sldMk cId="1563032953" sldId="351"/>
            <ac:spMk id="3" creationId="{09C3BEE2-B203-481D-983C-C0C52FE5A744}"/>
          </ac:spMkLst>
        </pc:spChg>
        <pc:spChg chg="mod ord">
          <ac:chgData name="Vazquez, Priscilla" userId="8b5e969f-6c60-4597-998a-74c7ebaaabb2" providerId="ADAL" clId="{03BCA2F5-DF7A-44F4-BFA5-1026689C5349}" dt="2021-10-20T14:25:48.827" v="4782" actId="700"/>
          <ac:spMkLst>
            <pc:docMk/>
            <pc:sldMk cId="1563032953" sldId="351"/>
            <ac:spMk id="5" creationId="{36B7AA2F-EE44-44FE-AC0D-EEC0676CFABD}"/>
          </ac:spMkLst>
        </pc:spChg>
        <pc:spChg chg="mod ord">
          <ac:chgData name="Vazquez, Priscilla" userId="8b5e969f-6c60-4597-998a-74c7ebaaabb2" providerId="ADAL" clId="{03BCA2F5-DF7A-44F4-BFA5-1026689C5349}" dt="2021-10-20T14:25:48.827" v="4782" actId="700"/>
          <ac:spMkLst>
            <pc:docMk/>
            <pc:sldMk cId="1563032953" sldId="351"/>
            <ac:spMk id="6" creationId="{D7D71017-9C63-4788-8BE4-330B12DEA155}"/>
          </ac:spMkLst>
        </pc:spChg>
        <pc:graphicFrameChg chg="mod modGraphic">
          <ac:chgData name="Vazquez, Priscilla" userId="8b5e969f-6c60-4597-998a-74c7ebaaabb2" providerId="ADAL" clId="{03BCA2F5-DF7A-44F4-BFA5-1026689C5349}" dt="2021-10-20T14:55:12.712" v="5127" actId="20577"/>
          <ac:graphicFrameMkLst>
            <pc:docMk/>
            <pc:sldMk cId="1563032953" sldId="351"/>
            <ac:graphicFrameMk id="4" creationId="{275ED7A5-8702-4711-9527-39468068D916}"/>
          </ac:graphicFrameMkLst>
        </pc:graphicFrameChg>
      </pc:sldChg>
      <pc:sldChg chg="new del">
        <pc:chgData name="Vazquez, Priscilla" userId="8b5e969f-6c60-4597-998a-74c7ebaaabb2" providerId="ADAL" clId="{03BCA2F5-DF7A-44F4-BFA5-1026689C5349}" dt="2021-10-19T22:02:58.002" v="4480" actId="680"/>
        <pc:sldMkLst>
          <pc:docMk/>
          <pc:sldMk cId="3022501865" sldId="352"/>
        </pc:sldMkLst>
      </pc:sldChg>
      <pc:sldChg chg="modSp new mod">
        <pc:chgData name="Vazquez, Priscilla" userId="8b5e969f-6c60-4597-998a-74c7ebaaabb2" providerId="ADAL" clId="{03BCA2F5-DF7A-44F4-BFA5-1026689C5349}" dt="2021-10-20T14:55:39.831" v="5128" actId="20577"/>
        <pc:sldMkLst>
          <pc:docMk/>
          <pc:sldMk cId="3982982021" sldId="352"/>
        </pc:sldMkLst>
        <pc:spChg chg="mod">
          <ac:chgData name="Vazquez, Priscilla" userId="8b5e969f-6c60-4597-998a-74c7ebaaabb2" providerId="ADAL" clId="{03BCA2F5-DF7A-44F4-BFA5-1026689C5349}" dt="2021-10-19T22:03:16.459" v="4508" actId="20577"/>
          <ac:spMkLst>
            <pc:docMk/>
            <pc:sldMk cId="3982982021" sldId="352"/>
            <ac:spMk id="2" creationId="{4E14252D-FFBC-4B13-8213-B47EFDA2CC2A}"/>
          </ac:spMkLst>
        </pc:spChg>
        <pc:spChg chg="mod">
          <ac:chgData name="Vazquez, Priscilla" userId="8b5e969f-6c60-4597-998a-74c7ebaaabb2" providerId="ADAL" clId="{03BCA2F5-DF7A-44F4-BFA5-1026689C5349}" dt="2021-10-20T14:55:39.831" v="5128" actId="20577"/>
          <ac:spMkLst>
            <pc:docMk/>
            <pc:sldMk cId="3982982021" sldId="352"/>
            <ac:spMk id="3" creationId="{2E284475-898A-41B1-85DF-B241A1E15CD8}"/>
          </ac:spMkLst>
        </pc:spChg>
      </pc:sldChg>
      <pc:sldChg chg="modSp add del mod">
        <pc:chgData name="Vazquez, Priscilla" userId="8b5e969f-6c60-4597-998a-74c7ebaaabb2" providerId="ADAL" clId="{03BCA2F5-DF7A-44F4-BFA5-1026689C5349}" dt="2021-10-19T22:07:16.644" v="4555" actId="2696"/>
        <pc:sldMkLst>
          <pc:docMk/>
          <pc:sldMk cId="440100245" sldId="353"/>
        </pc:sldMkLst>
        <pc:spChg chg="mod">
          <ac:chgData name="Vazquez, Priscilla" userId="8b5e969f-6c60-4597-998a-74c7ebaaabb2" providerId="ADAL" clId="{03BCA2F5-DF7A-44F4-BFA5-1026689C5349}" dt="2021-10-19T22:05:30.395" v="4541" actId="33524"/>
          <ac:spMkLst>
            <pc:docMk/>
            <pc:sldMk cId="440100245" sldId="353"/>
            <ac:spMk id="3" creationId="{2E284475-898A-41B1-85DF-B241A1E15CD8}"/>
          </ac:spMkLst>
        </pc:spChg>
      </pc:sldChg>
      <pc:sldChg chg="modSp add mod">
        <pc:chgData name="Vazquez, Priscilla" userId="8b5e969f-6c60-4597-998a-74c7ebaaabb2" providerId="ADAL" clId="{03BCA2F5-DF7A-44F4-BFA5-1026689C5349}" dt="2021-10-20T14:53:55.708" v="5121" actId="207"/>
        <pc:sldMkLst>
          <pc:docMk/>
          <pc:sldMk cId="3532837106" sldId="354"/>
        </pc:sldMkLst>
        <pc:spChg chg="mod">
          <ac:chgData name="Vazquez, Priscilla" userId="8b5e969f-6c60-4597-998a-74c7ebaaabb2" providerId="ADAL" clId="{03BCA2F5-DF7A-44F4-BFA5-1026689C5349}" dt="2021-10-20T14:53:55.708" v="5121" actId="207"/>
          <ac:spMkLst>
            <pc:docMk/>
            <pc:sldMk cId="3532837106" sldId="354"/>
            <ac:spMk id="3" creationId="{2E284475-898A-41B1-85DF-B241A1E15CD8}"/>
          </ac:spMkLst>
        </pc:spChg>
      </pc:sldChg>
      <pc:sldChg chg="modSp add del mod">
        <pc:chgData name="Vazquez, Priscilla" userId="8b5e969f-6c60-4597-998a-74c7ebaaabb2" providerId="ADAL" clId="{03BCA2F5-DF7A-44F4-BFA5-1026689C5349}" dt="2021-10-20T14:54:02.581" v="5122" actId="2696"/>
        <pc:sldMkLst>
          <pc:docMk/>
          <pc:sldMk cId="370975330" sldId="355"/>
        </pc:sldMkLst>
        <pc:spChg chg="mod">
          <ac:chgData name="Vazquez, Priscilla" userId="8b5e969f-6c60-4597-998a-74c7ebaaabb2" providerId="ADAL" clId="{03BCA2F5-DF7A-44F4-BFA5-1026689C5349}" dt="2021-10-20T14:52:28.525" v="5066" actId="21"/>
          <ac:spMkLst>
            <pc:docMk/>
            <pc:sldMk cId="370975330" sldId="355"/>
            <ac:spMk id="3" creationId="{2E284475-898A-41B1-85DF-B241A1E15CD8}"/>
          </ac:spMkLst>
        </pc:spChg>
      </pc:sldChg>
      <pc:sldChg chg="new del">
        <pc:chgData name="Vazquez, Priscilla" userId="8b5e969f-6c60-4597-998a-74c7ebaaabb2" providerId="ADAL" clId="{03BCA2F5-DF7A-44F4-BFA5-1026689C5349}" dt="2021-10-20T14:20:30.338" v="4751" actId="680"/>
        <pc:sldMkLst>
          <pc:docMk/>
          <pc:sldMk cId="155204246" sldId="356"/>
        </pc:sldMkLst>
      </pc:sldChg>
      <pc:sldMasterChg chg="addSldLayout delSldLayout modSldLayout">
        <pc:chgData name="Vazquez, Priscilla" userId="8b5e969f-6c60-4597-998a-74c7ebaaabb2" providerId="ADAL" clId="{03BCA2F5-DF7A-44F4-BFA5-1026689C5349}" dt="2021-10-20T14:37:00.368" v="4827"/>
        <pc:sldMasterMkLst>
          <pc:docMk/>
          <pc:sldMasterMk cId="1496770894" sldId="2147483648"/>
        </pc:sldMasterMkLst>
        <pc:sldLayoutChg chg="addSp delSp modSp mod">
          <pc:chgData name="Vazquez, Priscilla" userId="8b5e969f-6c60-4597-998a-74c7ebaaabb2" providerId="ADAL" clId="{03BCA2F5-DF7A-44F4-BFA5-1026689C5349}" dt="2021-10-20T14:07:29.625" v="4699" actId="1076"/>
          <pc:sldLayoutMkLst>
            <pc:docMk/>
            <pc:sldMasterMk cId="1496770894" sldId="2147483648"/>
            <pc:sldLayoutMk cId="48244874" sldId="2147483649"/>
          </pc:sldLayoutMkLst>
          <pc:spChg chg="add del mod">
            <ac:chgData name="Vazquez, Priscilla" userId="8b5e969f-6c60-4597-998a-74c7ebaaabb2" providerId="ADAL" clId="{03BCA2F5-DF7A-44F4-BFA5-1026689C5349}" dt="2021-10-20T14:00:19.767" v="4578" actId="478"/>
            <ac:spMkLst>
              <pc:docMk/>
              <pc:sldMasterMk cId="1496770894" sldId="2147483648"/>
              <pc:sldLayoutMk cId="48244874" sldId="2147483649"/>
              <ac:spMk id="7" creationId="{0C0A4722-F528-4BB9-9223-16DABC9ACD07}"/>
            </ac:spMkLst>
          </pc:spChg>
          <pc:spChg chg="mod">
            <ac:chgData name="Vazquez, Priscilla" userId="8b5e969f-6c60-4597-998a-74c7ebaaabb2" providerId="ADAL" clId="{03BCA2F5-DF7A-44F4-BFA5-1026689C5349}" dt="2021-10-19T18:50:55.494" v="294" actId="255"/>
            <ac:spMkLst>
              <pc:docMk/>
              <pc:sldMasterMk cId="1496770894" sldId="2147483648"/>
              <pc:sldLayoutMk cId="48244874" sldId="2147483649"/>
              <ac:spMk id="8" creationId="{835D8041-AAC4-4F40-AEE3-737208285CA0}"/>
            </ac:spMkLst>
          </pc:spChg>
          <pc:spChg chg="mod">
            <ac:chgData name="Vazquez, Priscilla" userId="8b5e969f-6c60-4597-998a-74c7ebaaabb2" providerId="ADAL" clId="{03BCA2F5-DF7A-44F4-BFA5-1026689C5349}" dt="2021-10-20T13:59:50.966" v="4571" actId="1076"/>
            <ac:spMkLst>
              <pc:docMk/>
              <pc:sldMasterMk cId="1496770894" sldId="2147483648"/>
              <pc:sldLayoutMk cId="48244874" sldId="2147483649"/>
              <ac:spMk id="9" creationId="{8C51B506-07CD-44CB-8FC9-91F6EF6B5116}"/>
            </ac:spMkLst>
          </pc:spChg>
          <pc:spChg chg="mod">
            <ac:chgData name="Vazquez, Priscilla" userId="8b5e969f-6c60-4597-998a-74c7ebaaabb2" providerId="ADAL" clId="{03BCA2F5-DF7A-44F4-BFA5-1026689C5349}" dt="2021-10-19T19:13:29.257" v="553" actId="255"/>
            <ac:spMkLst>
              <pc:docMk/>
              <pc:sldMasterMk cId="1496770894" sldId="2147483648"/>
              <pc:sldLayoutMk cId="48244874" sldId="2147483649"/>
              <ac:spMk id="28" creationId="{7DA3459C-ACFC-47F3-B55A-FE8175B4D622}"/>
            </ac:spMkLst>
          </pc:spChg>
          <pc:spChg chg="mod">
            <ac:chgData name="Vazquez, Priscilla" userId="8b5e969f-6c60-4597-998a-74c7ebaaabb2" providerId="ADAL" clId="{03BCA2F5-DF7A-44F4-BFA5-1026689C5349}" dt="2021-10-19T19:13:23.199" v="552" actId="255"/>
            <ac:spMkLst>
              <pc:docMk/>
              <pc:sldMasterMk cId="1496770894" sldId="2147483648"/>
              <pc:sldLayoutMk cId="48244874" sldId="2147483649"/>
              <ac:spMk id="31" creationId="{2D53A1CC-D3A4-4535-82D7-EB932618E8FD}"/>
            </ac:spMkLst>
          </pc:spChg>
          <pc:spChg chg="mod">
            <ac:chgData name="Vazquez, Priscilla" userId="8b5e969f-6c60-4597-998a-74c7ebaaabb2" providerId="ADAL" clId="{03BCA2F5-DF7A-44F4-BFA5-1026689C5349}" dt="2021-10-19T19:13:38.609" v="557" actId="255"/>
            <ac:spMkLst>
              <pc:docMk/>
              <pc:sldMasterMk cId="1496770894" sldId="2147483648"/>
              <pc:sldLayoutMk cId="48244874" sldId="2147483649"/>
              <ac:spMk id="34" creationId="{EEF5F638-CC29-47B8-8779-475D385AB56D}"/>
            </ac:spMkLst>
          </pc:spChg>
          <pc:spChg chg="mod">
            <ac:chgData name="Vazquez, Priscilla" userId="8b5e969f-6c60-4597-998a-74c7ebaaabb2" providerId="ADAL" clId="{03BCA2F5-DF7A-44F4-BFA5-1026689C5349}" dt="2021-10-19T19:18:10.991" v="605" actId="20577"/>
            <ac:spMkLst>
              <pc:docMk/>
              <pc:sldMasterMk cId="1496770894" sldId="2147483648"/>
              <pc:sldLayoutMk cId="48244874" sldId="2147483649"/>
              <ac:spMk id="37" creationId="{5F365D8A-2A77-402A-B96B-A024BD4F4A0B}"/>
            </ac:spMkLst>
          </pc:spChg>
          <pc:spChg chg="mod">
            <ac:chgData name="Vazquez, Priscilla" userId="8b5e969f-6c60-4597-998a-74c7ebaaabb2" providerId="ADAL" clId="{03BCA2F5-DF7A-44F4-BFA5-1026689C5349}" dt="2021-10-19T19:18:59.638" v="619" actId="255"/>
            <ac:spMkLst>
              <pc:docMk/>
              <pc:sldMasterMk cId="1496770894" sldId="2147483648"/>
              <pc:sldLayoutMk cId="48244874" sldId="2147483649"/>
              <ac:spMk id="40" creationId="{CE1653FF-DD77-477C-9E88-ADC692B6A072}"/>
            </ac:spMkLst>
          </pc:spChg>
          <pc:spChg chg="mod">
            <ac:chgData name="Vazquez, Priscilla" userId="8b5e969f-6c60-4597-998a-74c7ebaaabb2" providerId="ADAL" clId="{03BCA2F5-DF7A-44F4-BFA5-1026689C5349}" dt="2021-10-19T19:20:07.502" v="628" actId="255"/>
            <ac:spMkLst>
              <pc:docMk/>
              <pc:sldMasterMk cId="1496770894" sldId="2147483648"/>
              <pc:sldLayoutMk cId="48244874" sldId="2147483649"/>
              <ac:spMk id="41" creationId="{CE4EC4C9-D73B-4CB3-9552-679B976736F1}"/>
            </ac:spMkLst>
          </pc:spChg>
          <pc:spChg chg="mod">
            <ac:chgData name="Vazquez, Priscilla" userId="8b5e969f-6c60-4597-998a-74c7ebaaabb2" providerId="ADAL" clId="{03BCA2F5-DF7A-44F4-BFA5-1026689C5349}" dt="2021-10-19T19:27:13.452" v="713" actId="207"/>
            <ac:spMkLst>
              <pc:docMk/>
              <pc:sldMasterMk cId="1496770894" sldId="2147483648"/>
              <pc:sldLayoutMk cId="48244874" sldId="2147483649"/>
              <ac:spMk id="44" creationId="{328713D1-DB73-4549-9747-E0FBAA31B202}"/>
            </ac:spMkLst>
          </pc:spChg>
          <pc:spChg chg="mod">
            <ac:chgData name="Vazquez, Priscilla" userId="8b5e969f-6c60-4597-998a-74c7ebaaabb2" providerId="ADAL" clId="{03BCA2F5-DF7A-44F4-BFA5-1026689C5349}" dt="2021-10-19T20:32:15.103" v="2638" actId="1076"/>
            <ac:spMkLst>
              <pc:docMk/>
              <pc:sldMasterMk cId="1496770894" sldId="2147483648"/>
              <pc:sldLayoutMk cId="48244874" sldId="2147483649"/>
              <ac:spMk id="45" creationId="{D238A491-40A9-4B39-8E1F-31401EFA5819}"/>
            </ac:spMkLst>
          </pc:spChg>
          <pc:spChg chg="mod">
            <ac:chgData name="Vazquez, Priscilla" userId="8b5e969f-6c60-4597-998a-74c7ebaaabb2" providerId="ADAL" clId="{03BCA2F5-DF7A-44F4-BFA5-1026689C5349}" dt="2021-10-19T19:18:18.826" v="607" actId="20577"/>
            <ac:spMkLst>
              <pc:docMk/>
              <pc:sldMasterMk cId="1496770894" sldId="2147483648"/>
              <pc:sldLayoutMk cId="48244874" sldId="2147483649"/>
              <ac:spMk id="49" creationId="{803FEA87-1F66-4EAB-8883-D476852EEFBD}"/>
            </ac:spMkLst>
          </pc:spChg>
          <pc:spChg chg="mod">
            <ac:chgData name="Vazquez, Priscilla" userId="8b5e969f-6c60-4597-998a-74c7ebaaabb2" providerId="ADAL" clId="{03BCA2F5-DF7A-44F4-BFA5-1026689C5349}" dt="2021-10-19T19:07:29.335" v="471"/>
            <ac:spMkLst>
              <pc:docMk/>
              <pc:sldMasterMk cId="1496770894" sldId="2147483648"/>
              <pc:sldLayoutMk cId="48244874" sldId="2147483649"/>
              <ac:spMk id="50" creationId="{3FBA0392-D979-442F-B33E-74E766175203}"/>
            </ac:spMkLst>
          </pc:spChg>
          <pc:spChg chg="mod">
            <ac:chgData name="Vazquez, Priscilla" userId="8b5e969f-6c60-4597-998a-74c7ebaaabb2" providerId="ADAL" clId="{03BCA2F5-DF7A-44F4-BFA5-1026689C5349}" dt="2021-10-20T14:01:28.440" v="4600" actId="571"/>
            <ac:spMkLst>
              <pc:docMk/>
              <pc:sldMasterMk cId="1496770894" sldId="2147483648"/>
              <pc:sldLayoutMk cId="48244874" sldId="2147483649"/>
              <ac:spMk id="51" creationId="{5B5540F2-2E47-4ACA-BE58-387CF8342F2A}"/>
            </ac:spMkLst>
          </pc:spChg>
          <pc:spChg chg="mod">
            <ac:chgData name="Vazquez, Priscilla" userId="8b5e969f-6c60-4597-998a-74c7ebaaabb2" providerId="ADAL" clId="{03BCA2F5-DF7A-44F4-BFA5-1026689C5349}" dt="2021-10-19T19:07:35.062" v="473"/>
            <ac:spMkLst>
              <pc:docMk/>
              <pc:sldMasterMk cId="1496770894" sldId="2147483648"/>
              <pc:sldLayoutMk cId="48244874" sldId="2147483649"/>
              <ac:spMk id="52" creationId="{7EC062DD-9383-4890-837A-170290AFE34F}"/>
            </ac:spMkLst>
          </pc:spChg>
          <pc:spChg chg="mod">
            <ac:chgData name="Vazquez, Priscilla" userId="8b5e969f-6c60-4597-998a-74c7ebaaabb2" providerId="ADAL" clId="{03BCA2F5-DF7A-44F4-BFA5-1026689C5349}" dt="2021-10-20T14:01:28.440" v="4600" actId="571"/>
            <ac:spMkLst>
              <pc:docMk/>
              <pc:sldMasterMk cId="1496770894" sldId="2147483648"/>
              <pc:sldLayoutMk cId="48244874" sldId="2147483649"/>
              <ac:spMk id="52" creationId="{F887D589-6FF5-4B23-B247-7C7BEF741A8B}"/>
            </ac:spMkLst>
          </pc:spChg>
          <pc:spChg chg="mod">
            <ac:chgData name="Vazquez, Priscilla" userId="8b5e969f-6c60-4597-998a-74c7ebaaabb2" providerId="ADAL" clId="{03BCA2F5-DF7A-44F4-BFA5-1026689C5349}" dt="2021-10-19T19:07:35.062" v="473"/>
            <ac:spMkLst>
              <pc:docMk/>
              <pc:sldMasterMk cId="1496770894" sldId="2147483648"/>
              <pc:sldLayoutMk cId="48244874" sldId="2147483649"/>
              <ac:spMk id="53" creationId="{0E40BA0E-282F-45D7-ADAA-549694158FD5}"/>
            </ac:spMkLst>
          </pc:spChg>
          <pc:spChg chg="add mod">
            <ac:chgData name="Vazquez, Priscilla" userId="8b5e969f-6c60-4597-998a-74c7ebaaabb2" providerId="ADAL" clId="{03BCA2F5-DF7A-44F4-BFA5-1026689C5349}" dt="2021-10-20T14:01:28.440" v="4600" actId="571"/>
            <ac:spMkLst>
              <pc:docMk/>
              <pc:sldMasterMk cId="1496770894" sldId="2147483648"/>
              <pc:sldLayoutMk cId="48244874" sldId="2147483649"/>
              <ac:spMk id="53" creationId="{C330CDEE-51ED-4489-B4C7-4243396A875E}"/>
            </ac:spMkLst>
          </pc:spChg>
          <pc:spChg chg="add mod">
            <ac:chgData name="Vazquez, Priscilla" userId="8b5e969f-6c60-4597-998a-74c7ebaaabb2" providerId="ADAL" clId="{03BCA2F5-DF7A-44F4-BFA5-1026689C5349}" dt="2021-10-20T14:01:31.432" v="4602" actId="571"/>
            <ac:spMkLst>
              <pc:docMk/>
              <pc:sldMasterMk cId="1496770894" sldId="2147483648"/>
              <pc:sldLayoutMk cId="48244874" sldId="2147483649"/>
              <ac:spMk id="54" creationId="{8B005EE5-A9B6-492E-ADD2-70338A1AC01F}"/>
            </ac:spMkLst>
          </pc:spChg>
          <pc:spChg chg="add del mod">
            <ac:chgData name="Vazquez, Priscilla" userId="8b5e969f-6c60-4597-998a-74c7ebaaabb2" providerId="ADAL" clId="{03BCA2F5-DF7A-44F4-BFA5-1026689C5349}" dt="2021-10-19T21:32:36.550" v="3923"/>
            <ac:spMkLst>
              <pc:docMk/>
              <pc:sldMasterMk cId="1496770894" sldId="2147483648"/>
              <pc:sldLayoutMk cId="48244874" sldId="2147483649"/>
              <ac:spMk id="54" creationId="{C1482D24-017B-45E3-A4B0-6EC023033915}"/>
            </ac:spMkLst>
          </pc:spChg>
          <pc:spChg chg="mod">
            <ac:chgData name="Vazquez, Priscilla" userId="8b5e969f-6c60-4597-998a-74c7ebaaabb2" providerId="ADAL" clId="{03BCA2F5-DF7A-44F4-BFA5-1026689C5349}" dt="2021-10-19T21:32:45.814" v="3928" actId="1076"/>
            <ac:spMkLst>
              <pc:docMk/>
              <pc:sldMasterMk cId="1496770894" sldId="2147483648"/>
              <pc:sldLayoutMk cId="48244874" sldId="2147483649"/>
              <ac:spMk id="56" creationId="{538BAB75-0210-4774-83F0-6E95BE031224}"/>
            </ac:spMkLst>
          </pc:spChg>
          <pc:spChg chg="mod">
            <ac:chgData name="Vazquez, Priscilla" userId="8b5e969f-6c60-4597-998a-74c7ebaaabb2" providerId="ADAL" clId="{03BCA2F5-DF7A-44F4-BFA5-1026689C5349}" dt="2021-10-19T21:32:40.157" v="3924"/>
            <ac:spMkLst>
              <pc:docMk/>
              <pc:sldMasterMk cId="1496770894" sldId="2147483648"/>
              <pc:sldLayoutMk cId="48244874" sldId="2147483649"/>
              <ac:spMk id="57" creationId="{D61367B1-277D-4254-A8EB-3B4142C78136}"/>
            </ac:spMkLst>
          </pc:spChg>
          <pc:spChg chg="mod">
            <ac:chgData name="Vazquez, Priscilla" userId="8b5e969f-6c60-4597-998a-74c7ebaaabb2" providerId="ADAL" clId="{03BCA2F5-DF7A-44F4-BFA5-1026689C5349}" dt="2021-10-20T14:01:31.432" v="4602" actId="571"/>
            <ac:spMkLst>
              <pc:docMk/>
              <pc:sldMasterMk cId="1496770894" sldId="2147483648"/>
              <pc:sldLayoutMk cId="48244874" sldId="2147483649"/>
              <ac:spMk id="58" creationId="{FE95D698-586D-439C-96EA-F46530406583}"/>
            </ac:spMkLst>
          </pc:spChg>
          <pc:spChg chg="mod">
            <ac:chgData name="Vazquez, Priscilla" userId="8b5e969f-6c60-4597-998a-74c7ebaaabb2" providerId="ADAL" clId="{03BCA2F5-DF7A-44F4-BFA5-1026689C5349}" dt="2021-10-20T14:01:31.432" v="4602" actId="571"/>
            <ac:spMkLst>
              <pc:docMk/>
              <pc:sldMasterMk cId="1496770894" sldId="2147483648"/>
              <pc:sldLayoutMk cId="48244874" sldId="2147483649"/>
              <ac:spMk id="59" creationId="{892F06A6-35D3-46E1-9971-AB679434A659}"/>
            </ac:spMkLst>
          </pc:spChg>
          <pc:spChg chg="mod">
            <ac:chgData name="Vazquez, Priscilla" userId="8b5e969f-6c60-4597-998a-74c7ebaaabb2" providerId="ADAL" clId="{03BCA2F5-DF7A-44F4-BFA5-1026689C5349}" dt="2021-10-19T21:33:24.645" v="3938" actId="1076"/>
            <ac:spMkLst>
              <pc:docMk/>
              <pc:sldMasterMk cId="1496770894" sldId="2147483648"/>
              <pc:sldLayoutMk cId="48244874" sldId="2147483649"/>
              <ac:spMk id="60" creationId="{76BDAA43-DF67-4EE8-80FD-9F0CDC4E7B9F}"/>
            </ac:spMkLst>
          </pc:spChg>
          <pc:spChg chg="mod">
            <ac:chgData name="Vazquez, Priscilla" userId="8b5e969f-6c60-4597-998a-74c7ebaaabb2" providerId="ADAL" clId="{03BCA2F5-DF7A-44F4-BFA5-1026689C5349}" dt="2021-10-19T21:32:51.404" v="3930"/>
            <ac:spMkLst>
              <pc:docMk/>
              <pc:sldMasterMk cId="1496770894" sldId="2147483648"/>
              <pc:sldLayoutMk cId="48244874" sldId="2147483649"/>
              <ac:spMk id="61" creationId="{9F89B25F-C8BE-4C12-92CB-CB1D8C0B2C45}"/>
            </ac:spMkLst>
          </pc:spChg>
          <pc:spChg chg="mod">
            <ac:chgData name="Vazquez, Priscilla" userId="8b5e969f-6c60-4597-998a-74c7ebaaabb2" providerId="ADAL" clId="{03BCA2F5-DF7A-44F4-BFA5-1026689C5349}" dt="2021-10-19T21:33:38.116" v="3944" actId="20577"/>
            <ac:spMkLst>
              <pc:docMk/>
              <pc:sldMasterMk cId="1496770894" sldId="2147483648"/>
              <pc:sldLayoutMk cId="48244874" sldId="2147483649"/>
              <ac:spMk id="63" creationId="{E40C6D92-123A-4416-9EB1-4851049FA6C7}"/>
            </ac:spMkLst>
          </pc:spChg>
          <pc:spChg chg="mod">
            <ac:chgData name="Vazquez, Priscilla" userId="8b5e969f-6c60-4597-998a-74c7ebaaabb2" providerId="ADAL" clId="{03BCA2F5-DF7A-44F4-BFA5-1026689C5349}" dt="2021-10-19T21:33:27.420" v="3940"/>
            <ac:spMkLst>
              <pc:docMk/>
              <pc:sldMasterMk cId="1496770894" sldId="2147483648"/>
              <pc:sldLayoutMk cId="48244874" sldId="2147483649"/>
              <ac:spMk id="65" creationId="{6E3E8C3F-BA8C-4EE7-9601-B26E4E5E2B8C}"/>
            </ac:spMkLst>
          </pc:spChg>
          <pc:spChg chg="mod">
            <ac:chgData name="Vazquez, Priscilla" userId="8b5e969f-6c60-4597-998a-74c7ebaaabb2" providerId="ADAL" clId="{03BCA2F5-DF7A-44F4-BFA5-1026689C5349}" dt="2021-10-20T14:02:02.540" v="4610" actId="14826"/>
            <ac:spMkLst>
              <pc:docMk/>
              <pc:sldMasterMk cId="1496770894" sldId="2147483648"/>
              <pc:sldLayoutMk cId="48244874" sldId="2147483649"/>
              <ac:spMk id="67" creationId="{F271CFD2-E2F9-41B1-9499-C80F312E68CB}"/>
            </ac:spMkLst>
          </pc:spChg>
          <pc:spChg chg="mod">
            <ac:chgData name="Vazquez, Priscilla" userId="8b5e969f-6c60-4597-998a-74c7ebaaabb2" providerId="ADAL" clId="{03BCA2F5-DF7A-44F4-BFA5-1026689C5349}" dt="2021-10-20T14:02:02.540" v="4610" actId="14826"/>
            <ac:spMkLst>
              <pc:docMk/>
              <pc:sldMasterMk cId="1496770894" sldId="2147483648"/>
              <pc:sldLayoutMk cId="48244874" sldId="2147483649"/>
              <ac:spMk id="68" creationId="{1BA96387-C0FA-43F8-8981-86DF11B06804}"/>
            </ac:spMkLst>
          </pc:spChg>
          <pc:spChg chg="mod">
            <ac:chgData name="Vazquez, Priscilla" userId="8b5e969f-6c60-4597-998a-74c7ebaaabb2" providerId="ADAL" clId="{03BCA2F5-DF7A-44F4-BFA5-1026689C5349}" dt="2021-10-20T14:02:39.377" v="4620" actId="14826"/>
            <ac:spMkLst>
              <pc:docMk/>
              <pc:sldMasterMk cId="1496770894" sldId="2147483648"/>
              <pc:sldLayoutMk cId="48244874" sldId="2147483649"/>
              <ac:spMk id="72" creationId="{9B8CE414-53AD-49D2-A14C-5E92C51DA6B7}"/>
            </ac:spMkLst>
          </pc:spChg>
          <pc:spChg chg="mod">
            <ac:chgData name="Vazquez, Priscilla" userId="8b5e969f-6c60-4597-998a-74c7ebaaabb2" providerId="ADAL" clId="{03BCA2F5-DF7A-44F4-BFA5-1026689C5349}" dt="2021-10-20T14:02:39.377" v="4620" actId="14826"/>
            <ac:spMkLst>
              <pc:docMk/>
              <pc:sldMasterMk cId="1496770894" sldId="2147483648"/>
              <pc:sldLayoutMk cId="48244874" sldId="2147483649"/>
              <ac:spMk id="73" creationId="{E3FF073F-FD09-410B-8610-AEF4A6768504}"/>
            </ac:spMkLst>
          </pc:spChg>
          <pc:spChg chg="mod">
            <ac:chgData name="Vazquez, Priscilla" userId="8b5e969f-6c60-4597-998a-74c7ebaaabb2" providerId="ADAL" clId="{03BCA2F5-DF7A-44F4-BFA5-1026689C5349}" dt="2021-10-20T14:03:15.631" v="4626" actId="14826"/>
            <ac:spMkLst>
              <pc:docMk/>
              <pc:sldMasterMk cId="1496770894" sldId="2147483648"/>
              <pc:sldLayoutMk cId="48244874" sldId="2147483649"/>
              <ac:spMk id="77" creationId="{2103570C-E4A0-4FD3-8F0D-085333431A5B}"/>
            </ac:spMkLst>
          </pc:spChg>
          <pc:spChg chg="mod">
            <ac:chgData name="Vazquez, Priscilla" userId="8b5e969f-6c60-4597-998a-74c7ebaaabb2" providerId="ADAL" clId="{03BCA2F5-DF7A-44F4-BFA5-1026689C5349}" dt="2021-10-20T14:03:15.631" v="4626" actId="14826"/>
            <ac:spMkLst>
              <pc:docMk/>
              <pc:sldMasterMk cId="1496770894" sldId="2147483648"/>
              <pc:sldLayoutMk cId="48244874" sldId="2147483649"/>
              <ac:spMk id="78" creationId="{6D546EAE-732B-4EC0-9E15-CCC9A901E69F}"/>
            </ac:spMkLst>
          </pc:spChg>
          <pc:spChg chg="add mod">
            <ac:chgData name="Vazquez, Priscilla" userId="8b5e969f-6c60-4597-998a-74c7ebaaabb2" providerId="ADAL" clId="{03BCA2F5-DF7A-44F4-BFA5-1026689C5349}" dt="2021-10-20T14:03:39.399" v="4638" actId="571"/>
            <ac:spMkLst>
              <pc:docMk/>
              <pc:sldMasterMk cId="1496770894" sldId="2147483648"/>
              <pc:sldLayoutMk cId="48244874" sldId="2147483649"/>
              <ac:spMk id="79" creationId="{38A8F67E-C11C-485B-A31A-928B6E39E2D6}"/>
            </ac:spMkLst>
          </pc:spChg>
          <pc:spChg chg="mod">
            <ac:chgData name="Vazquez, Priscilla" userId="8b5e969f-6c60-4597-998a-74c7ebaaabb2" providerId="ADAL" clId="{03BCA2F5-DF7A-44F4-BFA5-1026689C5349}" dt="2021-10-20T14:03:39.399" v="4638" actId="571"/>
            <ac:spMkLst>
              <pc:docMk/>
              <pc:sldMasterMk cId="1496770894" sldId="2147483648"/>
              <pc:sldLayoutMk cId="48244874" sldId="2147483649"/>
              <ac:spMk id="83" creationId="{2B9CC95C-051F-4A24-BDA7-4EA00A860337}"/>
            </ac:spMkLst>
          </pc:spChg>
          <pc:spChg chg="mod">
            <ac:chgData name="Vazquez, Priscilla" userId="8b5e969f-6c60-4597-998a-74c7ebaaabb2" providerId="ADAL" clId="{03BCA2F5-DF7A-44F4-BFA5-1026689C5349}" dt="2021-10-20T14:03:39.399" v="4638" actId="571"/>
            <ac:spMkLst>
              <pc:docMk/>
              <pc:sldMasterMk cId="1496770894" sldId="2147483648"/>
              <pc:sldLayoutMk cId="48244874" sldId="2147483649"/>
              <ac:spMk id="84" creationId="{890F0296-A437-4E64-B836-9D4BC75B24F8}"/>
            </ac:spMkLst>
          </pc:spChg>
          <pc:spChg chg="mod">
            <ac:chgData name="Vazquez, Priscilla" userId="8b5e969f-6c60-4597-998a-74c7ebaaabb2" providerId="ADAL" clId="{03BCA2F5-DF7A-44F4-BFA5-1026689C5349}" dt="2021-10-20T14:04:19.799" v="4658" actId="571"/>
            <ac:spMkLst>
              <pc:docMk/>
              <pc:sldMasterMk cId="1496770894" sldId="2147483648"/>
              <pc:sldLayoutMk cId="48244874" sldId="2147483649"/>
              <ac:spMk id="88" creationId="{2E6F8239-970D-4E12-8E8B-431AD2221705}"/>
            </ac:spMkLst>
          </pc:spChg>
          <pc:spChg chg="mod">
            <ac:chgData name="Vazquez, Priscilla" userId="8b5e969f-6c60-4597-998a-74c7ebaaabb2" providerId="ADAL" clId="{03BCA2F5-DF7A-44F4-BFA5-1026689C5349}" dt="2021-10-20T14:04:19.799" v="4658" actId="571"/>
            <ac:spMkLst>
              <pc:docMk/>
              <pc:sldMasterMk cId="1496770894" sldId="2147483648"/>
              <pc:sldLayoutMk cId="48244874" sldId="2147483649"/>
              <ac:spMk id="89" creationId="{C5657002-0451-4E1D-AFB4-03B5B022915B}"/>
            </ac:spMkLst>
          </pc:spChg>
          <pc:spChg chg="add mod">
            <ac:chgData name="Vazquez, Priscilla" userId="8b5e969f-6c60-4597-998a-74c7ebaaabb2" providerId="ADAL" clId="{03BCA2F5-DF7A-44F4-BFA5-1026689C5349}" dt="2021-10-20T14:04:19.799" v="4658" actId="571"/>
            <ac:spMkLst>
              <pc:docMk/>
              <pc:sldMasterMk cId="1496770894" sldId="2147483648"/>
              <pc:sldLayoutMk cId="48244874" sldId="2147483649"/>
              <ac:spMk id="90" creationId="{20C078CC-B9C9-4D84-B71A-15728A662885}"/>
            </ac:spMkLst>
          </pc:spChg>
          <pc:spChg chg="mod">
            <ac:chgData name="Vazquez, Priscilla" userId="8b5e969f-6c60-4597-998a-74c7ebaaabb2" providerId="ADAL" clId="{03BCA2F5-DF7A-44F4-BFA5-1026689C5349}" dt="2021-10-20T14:04:48.963" v="4669" actId="14826"/>
            <ac:spMkLst>
              <pc:docMk/>
              <pc:sldMasterMk cId="1496770894" sldId="2147483648"/>
              <pc:sldLayoutMk cId="48244874" sldId="2147483649"/>
              <ac:spMk id="95" creationId="{C9446971-C2C0-4038-96CA-2CB1CBEB6613}"/>
            </ac:spMkLst>
          </pc:spChg>
          <pc:spChg chg="mod">
            <ac:chgData name="Vazquez, Priscilla" userId="8b5e969f-6c60-4597-998a-74c7ebaaabb2" providerId="ADAL" clId="{03BCA2F5-DF7A-44F4-BFA5-1026689C5349}" dt="2021-10-20T14:04:48.963" v="4669" actId="14826"/>
            <ac:spMkLst>
              <pc:docMk/>
              <pc:sldMasterMk cId="1496770894" sldId="2147483648"/>
              <pc:sldLayoutMk cId="48244874" sldId="2147483649"/>
              <ac:spMk id="96" creationId="{502BF4AE-1B93-4ADD-A931-BD335EE7104B}"/>
            </ac:spMkLst>
          </pc:spChg>
          <pc:grpChg chg="mod">
            <ac:chgData name="Vazquez, Priscilla" userId="8b5e969f-6c60-4597-998a-74c7ebaaabb2" providerId="ADAL" clId="{03BCA2F5-DF7A-44F4-BFA5-1026689C5349}" dt="2021-10-19T21:35:11.415" v="3963" actId="164"/>
            <ac:grpSpMkLst>
              <pc:docMk/>
              <pc:sldMasterMk cId="1496770894" sldId="2147483648"/>
              <pc:sldLayoutMk cId="48244874" sldId="2147483649"/>
              <ac:grpSpMk id="2" creationId="{30796D97-F926-47BF-BDAA-877D9F6BF965}"/>
            </ac:grpSpMkLst>
          </pc:grpChg>
          <pc:grpChg chg="add del mod">
            <ac:chgData name="Vazquez, Priscilla" userId="8b5e969f-6c60-4597-998a-74c7ebaaabb2" providerId="ADAL" clId="{03BCA2F5-DF7A-44F4-BFA5-1026689C5349}" dt="2021-10-20T14:00:11.389" v="4573" actId="478"/>
            <ac:grpSpMkLst>
              <pc:docMk/>
              <pc:sldMasterMk cId="1496770894" sldId="2147483648"/>
              <pc:sldLayoutMk cId="48244874" sldId="2147483649"/>
              <ac:grpSpMk id="16" creationId="{BF00F6D5-70DC-449D-AC1A-0663A07831B5}"/>
            </ac:grpSpMkLst>
          </pc:grpChg>
          <pc:grpChg chg="add del mod">
            <ac:chgData name="Vazquez, Priscilla" userId="8b5e969f-6c60-4597-998a-74c7ebaaabb2" providerId="ADAL" clId="{03BCA2F5-DF7A-44F4-BFA5-1026689C5349}" dt="2021-10-20T14:00:15.317" v="4575" actId="478"/>
            <ac:grpSpMkLst>
              <pc:docMk/>
              <pc:sldMasterMk cId="1496770894" sldId="2147483648"/>
              <pc:sldLayoutMk cId="48244874" sldId="2147483649"/>
              <ac:grpSpMk id="17" creationId="{BEBD1A13-90A8-4A4D-9C20-82C3065D56A3}"/>
            </ac:grpSpMkLst>
          </pc:grpChg>
          <pc:grpChg chg="add del mod">
            <ac:chgData name="Vazquez, Priscilla" userId="8b5e969f-6c60-4597-998a-74c7ebaaabb2" providerId="ADAL" clId="{03BCA2F5-DF7A-44F4-BFA5-1026689C5349}" dt="2021-10-20T14:00:16.598" v="4576" actId="478"/>
            <ac:grpSpMkLst>
              <pc:docMk/>
              <pc:sldMasterMk cId="1496770894" sldId="2147483648"/>
              <pc:sldLayoutMk cId="48244874" sldId="2147483649"/>
              <ac:grpSpMk id="18" creationId="{0AB67D06-8708-48DA-8D15-19CDF6BFA659}"/>
            </ac:grpSpMkLst>
          </pc:grpChg>
          <pc:grpChg chg="add del mod">
            <ac:chgData name="Vazquez, Priscilla" userId="8b5e969f-6c60-4597-998a-74c7ebaaabb2" providerId="ADAL" clId="{03BCA2F5-DF7A-44F4-BFA5-1026689C5349}" dt="2021-10-20T14:00:22.837" v="4579" actId="478"/>
            <ac:grpSpMkLst>
              <pc:docMk/>
              <pc:sldMasterMk cId="1496770894" sldId="2147483648"/>
              <pc:sldLayoutMk cId="48244874" sldId="2147483649"/>
              <ac:grpSpMk id="19" creationId="{DAA123CC-EF63-43EC-98AA-ECF245E23109}"/>
            </ac:grpSpMkLst>
          </pc:grpChg>
          <pc:grpChg chg="add del mod">
            <ac:chgData name="Vazquez, Priscilla" userId="8b5e969f-6c60-4597-998a-74c7ebaaabb2" providerId="ADAL" clId="{03BCA2F5-DF7A-44F4-BFA5-1026689C5349}" dt="2021-10-20T14:00:24.615" v="4580" actId="478"/>
            <ac:grpSpMkLst>
              <pc:docMk/>
              <pc:sldMasterMk cId="1496770894" sldId="2147483648"/>
              <pc:sldLayoutMk cId="48244874" sldId="2147483649"/>
              <ac:grpSpMk id="20" creationId="{7C4CD122-9282-4194-A5E4-1023E2390DC8}"/>
            </ac:grpSpMkLst>
          </pc:grpChg>
          <pc:grpChg chg="add mod">
            <ac:chgData name="Vazquez, Priscilla" userId="8b5e969f-6c60-4597-998a-74c7ebaaabb2" providerId="ADAL" clId="{03BCA2F5-DF7A-44F4-BFA5-1026689C5349}" dt="2021-10-20T14:07:29.625" v="4699" actId="1076"/>
            <ac:grpSpMkLst>
              <pc:docMk/>
              <pc:sldMasterMk cId="1496770894" sldId="2147483648"/>
              <pc:sldLayoutMk cId="48244874" sldId="2147483649"/>
              <ac:grpSpMk id="21" creationId="{2A72B327-13B2-4AC5-9EE9-E37511489227}"/>
            </ac:grpSpMkLst>
          </pc:grpChg>
          <pc:grpChg chg="mod">
            <ac:chgData name="Vazquez, Priscilla" userId="8b5e969f-6c60-4597-998a-74c7ebaaabb2" providerId="ADAL" clId="{03BCA2F5-DF7A-44F4-BFA5-1026689C5349}" dt="2021-10-19T21:34:45.936" v="3958" actId="164"/>
            <ac:grpSpMkLst>
              <pc:docMk/>
              <pc:sldMasterMk cId="1496770894" sldId="2147483648"/>
              <pc:sldLayoutMk cId="48244874" sldId="2147483649"/>
              <ac:grpSpMk id="27" creationId="{B554B970-7AEA-4ACF-B3B5-A785287DA2C7}"/>
            </ac:grpSpMkLst>
          </pc:grpChg>
          <pc:grpChg chg="mod">
            <ac:chgData name="Vazquez, Priscilla" userId="8b5e969f-6c60-4597-998a-74c7ebaaabb2" providerId="ADAL" clId="{03BCA2F5-DF7A-44F4-BFA5-1026689C5349}" dt="2021-10-19T21:34:50.176" v="3959" actId="164"/>
            <ac:grpSpMkLst>
              <pc:docMk/>
              <pc:sldMasterMk cId="1496770894" sldId="2147483648"/>
              <pc:sldLayoutMk cId="48244874" sldId="2147483649"/>
              <ac:grpSpMk id="30" creationId="{78F5A765-DC55-451E-90CA-8536037F5D3F}"/>
            </ac:grpSpMkLst>
          </pc:grpChg>
          <pc:grpChg chg="mod">
            <ac:chgData name="Vazquez, Priscilla" userId="8b5e969f-6c60-4597-998a-74c7ebaaabb2" providerId="ADAL" clId="{03BCA2F5-DF7A-44F4-BFA5-1026689C5349}" dt="2021-10-19T21:34:53.462" v="3960" actId="164"/>
            <ac:grpSpMkLst>
              <pc:docMk/>
              <pc:sldMasterMk cId="1496770894" sldId="2147483648"/>
              <pc:sldLayoutMk cId="48244874" sldId="2147483649"/>
              <ac:grpSpMk id="33" creationId="{D01CEA33-BC03-4E59-9ADC-1FA77DEB3B28}"/>
            </ac:grpSpMkLst>
          </pc:grpChg>
          <pc:grpChg chg="mod">
            <ac:chgData name="Vazquez, Priscilla" userId="8b5e969f-6c60-4597-998a-74c7ebaaabb2" providerId="ADAL" clId="{03BCA2F5-DF7A-44F4-BFA5-1026689C5349}" dt="2021-10-19T21:35:00.490" v="3962" actId="164"/>
            <ac:grpSpMkLst>
              <pc:docMk/>
              <pc:sldMasterMk cId="1496770894" sldId="2147483648"/>
              <pc:sldLayoutMk cId="48244874" sldId="2147483649"/>
              <ac:grpSpMk id="36" creationId="{92E85C2C-2D9A-48DB-B744-A2F136F3F715}"/>
            </ac:grpSpMkLst>
          </pc:grpChg>
          <pc:grpChg chg="del mod">
            <ac:chgData name="Vazquez, Priscilla" userId="8b5e969f-6c60-4597-998a-74c7ebaaabb2" providerId="ADAL" clId="{03BCA2F5-DF7A-44F4-BFA5-1026689C5349}" dt="2021-10-20T14:00:28.918" v="4581" actId="478"/>
            <ac:grpSpMkLst>
              <pc:docMk/>
              <pc:sldMasterMk cId="1496770894" sldId="2147483648"/>
              <pc:sldLayoutMk cId="48244874" sldId="2147483649"/>
              <ac:grpSpMk id="39" creationId="{1FBFD60E-5F4C-443C-86D0-6203C0B8C47B}"/>
            </ac:grpSpMkLst>
          </pc:grpChg>
          <pc:grpChg chg="add mod">
            <ac:chgData name="Vazquez, Priscilla" userId="8b5e969f-6c60-4597-998a-74c7ebaaabb2" providerId="ADAL" clId="{03BCA2F5-DF7A-44F4-BFA5-1026689C5349}" dt="2021-10-20T14:07:29.625" v="4699" actId="1076"/>
            <ac:grpSpMkLst>
              <pc:docMk/>
              <pc:sldMasterMk cId="1496770894" sldId="2147483648"/>
              <pc:sldLayoutMk cId="48244874" sldId="2147483649"/>
              <ac:grpSpMk id="43" creationId="{8301A3F0-98B3-4F9C-8C20-108EB64B8204}"/>
            </ac:grpSpMkLst>
          </pc:grpChg>
          <pc:grpChg chg="add del mod">
            <ac:chgData name="Vazquez, Priscilla" userId="8b5e969f-6c60-4597-998a-74c7ebaaabb2" providerId="ADAL" clId="{03BCA2F5-DF7A-44F4-BFA5-1026689C5349}" dt="2021-10-19T19:20:11.066" v="629" actId="478"/>
            <ac:grpSpMkLst>
              <pc:docMk/>
              <pc:sldMasterMk cId="1496770894" sldId="2147483648"/>
              <pc:sldLayoutMk cId="48244874" sldId="2147483649"/>
              <ac:grpSpMk id="43" creationId="{FD505A5A-247C-4B23-8138-BDCBFCECDBDA}"/>
            </ac:grpSpMkLst>
          </pc:grpChg>
          <pc:grpChg chg="mod">
            <ac:chgData name="Vazquez, Priscilla" userId="8b5e969f-6c60-4597-998a-74c7ebaaabb2" providerId="ADAL" clId="{03BCA2F5-DF7A-44F4-BFA5-1026689C5349}" dt="2021-10-20T14:01:28.440" v="4600" actId="571"/>
            <ac:grpSpMkLst>
              <pc:docMk/>
              <pc:sldMasterMk cId="1496770894" sldId="2147483648"/>
              <pc:sldLayoutMk cId="48244874" sldId="2147483649"/>
              <ac:grpSpMk id="49" creationId="{764ECFB8-1E0B-4E4E-B615-D20CC15A7E28}"/>
            </ac:grpSpMkLst>
          </pc:grpChg>
          <pc:grpChg chg="add del mod">
            <ac:chgData name="Vazquez, Priscilla" userId="8b5e969f-6c60-4597-998a-74c7ebaaabb2" providerId="ADAL" clId="{03BCA2F5-DF7A-44F4-BFA5-1026689C5349}" dt="2021-10-19T19:20:11.948" v="630" actId="478"/>
            <ac:grpSpMkLst>
              <pc:docMk/>
              <pc:sldMasterMk cId="1496770894" sldId="2147483648"/>
              <pc:sldLayoutMk cId="48244874" sldId="2147483649"/>
              <ac:grpSpMk id="51" creationId="{E6FF9818-EEF6-43EA-B834-1D8B8D1D8777}"/>
            </ac:grpSpMkLst>
          </pc:grpChg>
          <pc:grpChg chg="add del mod">
            <ac:chgData name="Vazquez, Priscilla" userId="8b5e969f-6c60-4597-998a-74c7ebaaabb2" providerId="ADAL" clId="{03BCA2F5-DF7A-44F4-BFA5-1026689C5349}" dt="2021-10-19T21:32:46.629" v="3929"/>
            <ac:grpSpMkLst>
              <pc:docMk/>
              <pc:sldMasterMk cId="1496770894" sldId="2147483648"/>
              <pc:sldLayoutMk cId="48244874" sldId="2147483649"/>
              <ac:grpSpMk id="55" creationId="{339452D0-0B2F-4423-A425-2BE3088077B2}"/>
            </ac:grpSpMkLst>
          </pc:grpChg>
          <pc:grpChg chg="add mod">
            <ac:chgData name="Vazquez, Priscilla" userId="8b5e969f-6c60-4597-998a-74c7ebaaabb2" providerId="ADAL" clId="{03BCA2F5-DF7A-44F4-BFA5-1026689C5349}" dt="2021-10-20T14:01:31.432" v="4602" actId="571"/>
            <ac:grpSpMkLst>
              <pc:docMk/>
              <pc:sldMasterMk cId="1496770894" sldId="2147483648"/>
              <pc:sldLayoutMk cId="48244874" sldId="2147483649"/>
              <ac:grpSpMk id="55" creationId="{5D34B9A9-1CB6-468D-AD2A-51666CBD46C3}"/>
            </ac:grpSpMkLst>
          </pc:grpChg>
          <pc:grpChg chg="mod">
            <ac:chgData name="Vazquez, Priscilla" userId="8b5e969f-6c60-4597-998a-74c7ebaaabb2" providerId="ADAL" clId="{03BCA2F5-DF7A-44F4-BFA5-1026689C5349}" dt="2021-10-20T14:01:31.432" v="4602" actId="571"/>
            <ac:grpSpMkLst>
              <pc:docMk/>
              <pc:sldMasterMk cId="1496770894" sldId="2147483648"/>
              <pc:sldLayoutMk cId="48244874" sldId="2147483649"/>
              <ac:grpSpMk id="56" creationId="{3ECA2792-5A08-4285-B2AE-1527105099D4}"/>
            </ac:grpSpMkLst>
          </pc:grpChg>
          <pc:grpChg chg="add del mod">
            <ac:chgData name="Vazquez, Priscilla" userId="8b5e969f-6c60-4597-998a-74c7ebaaabb2" providerId="ADAL" clId="{03BCA2F5-DF7A-44F4-BFA5-1026689C5349}" dt="2021-10-19T21:33:25.157" v="3939"/>
            <ac:grpSpMkLst>
              <pc:docMk/>
              <pc:sldMasterMk cId="1496770894" sldId="2147483648"/>
              <pc:sldLayoutMk cId="48244874" sldId="2147483649"/>
              <ac:grpSpMk id="59" creationId="{8635B9ED-6EA6-401E-92A8-70013D5380B0}"/>
            </ac:grpSpMkLst>
          </pc:grpChg>
          <pc:grpChg chg="add mod">
            <ac:chgData name="Vazquez, Priscilla" userId="8b5e969f-6c60-4597-998a-74c7ebaaabb2" providerId="ADAL" clId="{03BCA2F5-DF7A-44F4-BFA5-1026689C5349}" dt="2021-10-20T14:07:29.625" v="4699" actId="1076"/>
            <ac:grpSpMkLst>
              <pc:docMk/>
              <pc:sldMasterMk cId="1496770894" sldId="2147483648"/>
              <pc:sldLayoutMk cId="48244874" sldId="2147483649"/>
              <ac:grpSpMk id="60" creationId="{A122C170-5638-4BBE-8751-EAA50474EE85}"/>
            </ac:grpSpMkLst>
          </pc:grpChg>
          <pc:grpChg chg="mod">
            <ac:chgData name="Vazquez, Priscilla" userId="8b5e969f-6c60-4597-998a-74c7ebaaabb2" providerId="ADAL" clId="{03BCA2F5-DF7A-44F4-BFA5-1026689C5349}" dt="2021-10-20T14:02:02.540" v="4610" actId="14826"/>
            <ac:grpSpMkLst>
              <pc:docMk/>
              <pc:sldMasterMk cId="1496770894" sldId="2147483648"/>
              <pc:sldLayoutMk cId="48244874" sldId="2147483649"/>
              <ac:grpSpMk id="61" creationId="{D260659A-D634-48F3-8A1E-AC3C17D07FA5}"/>
            </ac:grpSpMkLst>
          </pc:grpChg>
          <pc:grpChg chg="add del mod topLvl">
            <ac:chgData name="Vazquez, Priscilla" userId="8b5e969f-6c60-4597-998a-74c7ebaaabb2" providerId="ADAL" clId="{03BCA2F5-DF7A-44F4-BFA5-1026689C5349}" dt="2021-10-20T14:00:13.702" v="4574" actId="478"/>
            <ac:grpSpMkLst>
              <pc:docMk/>
              <pc:sldMasterMk cId="1496770894" sldId="2147483648"/>
              <pc:sldLayoutMk cId="48244874" sldId="2147483649"/>
              <ac:grpSpMk id="62" creationId="{B3B61872-884B-4869-827F-F4B868EFF12A}"/>
            </ac:grpSpMkLst>
          </pc:grpChg>
          <pc:grpChg chg="add mod">
            <ac:chgData name="Vazquez, Priscilla" userId="8b5e969f-6c60-4597-998a-74c7ebaaabb2" providerId="ADAL" clId="{03BCA2F5-DF7A-44F4-BFA5-1026689C5349}" dt="2021-10-20T14:07:29.625" v="4699" actId="1076"/>
            <ac:grpSpMkLst>
              <pc:docMk/>
              <pc:sldMasterMk cId="1496770894" sldId="2147483648"/>
              <pc:sldLayoutMk cId="48244874" sldId="2147483649"/>
              <ac:grpSpMk id="69" creationId="{61713BDA-DA42-4882-B58E-5B83A06CD603}"/>
            </ac:grpSpMkLst>
          </pc:grpChg>
          <pc:grpChg chg="mod">
            <ac:chgData name="Vazquez, Priscilla" userId="8b5e969f-6c60-4597-998a-74c7ebaaabb2" providerId="ADAL" clId="{03BCA2F5-DF7A-44F4-BFA5-1026689C5349}" dt="2021-10-20T14:02:39.377" v="4620" actId="14826"/>
            <ac:grpSpMkLst>
              <pc:docMk/>
              <pc:sldMasterMk cId="1496770894" sldId="2147483648"/>
              <pc:sldLayoutMk cId="48244874" sldId="2147483649"/>
              <ac:grpSpMk id="70" creationId="{C569DEF6-2128-41F8-ABBE-19F76D660AE5}"/>
            </ac:grpSpMkLst>
          </pc:grpChg>
          <pc:grpChg chg="add mod">
            <ac:chgData name="Vazquez, Priscilla" userId="8b5e969f-6c60-4597-998a-74c7ebaaabb2" providerId="ADAL" clId="{03BCA2F5-DF7A-44F4-BFA5-1026689C5349}" dt="2021-10-20T14:07:29.625" v="4699" actId="1076"/>
            <ac:grpSpMkLst>
              <pc:docMk/>
              <pc:sldMasterMk cId="1496770894" sldId="2147483648"/>
              <pc:sldLayoutMk cId="48244874" sldId="2147483649"/>
              <ac:grpSpMk id="74" creationId="{D9F90B38-5772-48A4-826B-00EE33390E51}"/>
            </ac:grpSpMkLst>
          </pc:grpChg>
          <pc:grpChg chg="mod">
            <ac:chgData name="Vazquez, Priscilla" userId="8b5e969f-6c60-4597-998a-74c7ebaaabb2" providerId="ADAL" clId="{03BCA2F5-DF7A-44F4-BFA5-1026689C5349}" dt="2021-10-20T14:03:15.631" v="4626" actId="14826"/>
            <ac:grpSpMkLst>
              <pc:docMk/>
              <pc:sldMasterMk cId="1496770894" sldId="2147483648"/>
              <pc:sldLayoutMk cId="48244874" sldId="2147483649"/>
              <ac:grpSpMk id="75" creationId="{CFAA5605-BB7E-41F0-9FF1-6AEA9B240D55}"/>
            </ac:grpSpMkLst>
          </pc:grpChg>
          <pc:grpChg chg="add mod">
            <ac:chgData name="Vazquez, Priscilla" userId="8b5e969f-6c60-4597-998a-74c7ebaaabb2" providerId="ADAL" clId="{03BCA2F5-DF7A-44F4-BFA5-1026689C5349}" dt="2021-10-20T14:03:39.399" v="4638" actId="571"/>
            <ac:grpSpMkLst>
              <pc:docMk/>
              <pc:sldMasterMk cId="1496770894" sldId="2147483648"/>
              <pc:sldLayoutMk cId="48244874" sldId="2147483649"/>
              <ac:grpSpMk id="80" creationId="{F32560FC-5349-4953-B360-E393001B2687}"/>
            </ac:grpSpMkLst>
          </pc:grpChg>
          <pc:grpChg chg="mod">
            <ac:chgData name="Vazquez, Priscilla" userId="8b5e969f-6c60-4597-998a-74c7ebaaabb2" providerId="ADAL" clId="{03BCA2F5-DF7A-44F4-BFA5-1026689C5349}" dt="2021-10-20T14:03:39.399" v="4638" actId="571"/>
            <ac:grpSpMkLst>
              <pc:docMk/>
              <pc:sldMasterMk cId="1496770894" sldId="2147483648"/>
              <pc:sldLayoutMk cId="48244874" sldId="2147483649"/>
              <ac:grpSpMk id="81" creationId="{9C1ACCBC-FF5E-43BF-B0FC-3E6960B8E0B6}"/>
            </ac:grpSpMkLst>
          </pc:grpChg>
          <pc:grpChg chg="add mod">
            <ac:chgData name="Vazquez, Priscilla" userId="8b5e969f-6c60-4597-998a-74c7ebaaabb2" providerId="ADAL" clId="{03BCA2F5-DF7A-44F4-BFA5-1026689C5349}" dt="2021-10-20T14:07:29.625" v="4699" actId="1076"/>
            <ac:grpSpMkLst>
              <pc:docMk/>
              <pc:sldMasterMk cId="1496770894" sldId="2147483648"/>
              <pc:sldLayoutMk cId="48244874" sldId="2147483649"/>
              <ac:grpSpMk id="85" creationId="{7057A39B-233B-480C-ADB9-8F875B4EBB40}"/>
            </ac:grpSpMkLst>
          </pc:grpChg>
          <pc:grpChg chg="mod">
            <ac:chgData name="Vazquez, Priscilla" userId="8b5e969f-6c60-4597-998a-74c7ebaaabb2" providerId="ADAL" clId="{03BCA2F5-DF7A-44F4-BFA5-1026689C5349}" dt="2021-10-20T14:04:19.799" v="4658" actId="571"/>
            <ac:grpSpMkLst>
              <pc:docMk/>
              <pc:sldMasterMk cId="1496770894" sldId="2147483648"/>
              <pc:sldLayoutMk cId="48244874" sldId="2147483649"/>
              <ac:grpSpMk id="86" creationId="{5A7E5B5B-90E1-4953-8D01-6C9144CD017B}"/>
            </ac:grpSpMkLst>
          </pc:grpChg>
          <pc:grpChg chg="add mod">
            <ac:chgData name="Vazquez, Priscilla" userId="8b5e969f-6c60-4597-998a-74c7ebaaabb2" providerId="ADAL" clId="{03BCA2F5-DF7A-44F4-BFA5-1026689C5349}" dt="2021-10-20T14:07:29.625" v="4699" actId="1076"/>
            <ac:grpSpMkLst>
              <pc:docMk/>
              <pc:sldMasterMk cId="1496770894" sldId="2147483648"/>
              <pc:sldLayoutMk cId="48244874" sldId="2147483649"/>
              <ac:grpSpMk id="92" creationId="{27ADEA71-2F07-4243-AC61-5517FBDE02A8}"/>
            </ac:grpSpMkLst>
          </pc:grpChg>
          <pc:grpChg chg="mod">
            <ac:chgData name="Vazquez, Priscilla" userId="8b5e969f-6c60-4597-998a-74c7ebaaabb2" providerId="ADAL" clId="{03BCA2F5-DF7A-44F4-BFA5-1026689C5349}" dt="2021-10-20T14:04:48.963" v="4669" actId="14826"/>
            <ac:grpSpMkLst>
              <pc:docMk/>
              <pc:sldMasterMk cId="1496770894" sldId="2147483648"/>
              <pc:sldLayoutMk cId="48244874" sldId="2147483649"/>
              <ac:grpSpMk id="93" creationId="{757D8FE8-AD68-44AB-9BA3-1E8C28FAE7E6}"/>
            </ac:grpSpMkLst>
          </pc:grpChg>
          <pc:picChg chg="add mod">
            <ac:chgData name="Vazquez, Priscilla" userId="8b5e969f-6c60-4597-998a-74c7ebaaabb2" providerId="ADAL" clId="{03BCA2F5-DF7A-44F4-BFA5-1026689C5349}" dt="2021-10-19T21:34:45.936" v="3958" actId="164"/>
            <ac:picMkLst>
              <pc:docMk/>
              <pc:sldMasterMk cId="1496770894" sldId="2147483648"/>
              <pc:sldLayoutMk cId="48244874" sldId="2147483649"/>
              <ac:picMk id="4" creationId="{A6C669BB-28F6-4198-9E0E-3F3A1C950FE4}"/>
            </ac:picMkLst>
          </pc:picChg>
          <pc:picChg chg="add mod">
            <ac:chgData name="Vazquez, Priscilla" userId="8b5e969f-6c60-4597-998a-74c7ebaaabb2" providerId="ADAL" clId="{03BCA2F5-DF7A-44F4-BFA5-1026689C5349}" dt="2021-10-19T21:34:50.176" v="3959" actId="164"/>
            <ac:picMkLst>
              <pc:docMk/>
              <pc:sldMasterMk cId="1496770894" sldId="2147483648"/>
              <pc:sldLayoutMk cId="48244874" sldId="2147483649"/>
              <ac:picMk id="6" creationId="{33EF2DD4-9A85-4AB0-B7F5-BE998939A168}"/>
            </ac:picMkLst>
          </pc:picChg>
          <pc:picChg chg="add mod">
            <ac:chgData name="Vazquez, Priscilla" userId="8b5e969f-6c60-4597-998a-74c7ebaaabb2" providerId="ADAL" clId="{03BCA2F5-DF7A-44F4-BFA5-1026689C5349}" dt="2021-10-19T21:34:53.462" v="3960" actId="164"/>
            <ac:picMkLst>
              <pc:docMk/>
              <pc:sldMasterMk cId="1496770894" sldId="2147483648"/>
              <pc:sldLayoutMk cId="48244874" sldId="2147483649"/>
              <ac:picMk id="11" creationId="{2FB7926E-70A3-440E-978E-E803FB6EB409}"/>
            </ac:picMkLst>
          </pc:picChg>
          <pc:picChg chg="add mod">
            <ac:chgData name="Vazquez, Priscilla" userId="8b5e969f-6c60-4597-998a-74c7ebaaabb2" providerId="ADAL" clId="{03BCA2F5-DF7A-44F4-BFA5-1026689C5349}" dt="2021-10-19T21:35:00.490" v="3962" actId="164"/>
            <ac:picMkLst>
              <pc:docMk/>
              <pc:sldMasterMk cId="1496770894" sldId="2147483648"/>
              <pc:sldLayoutMk cId="48244874" sldId="2147483649"/>
              <ac:picMk id="13" creationId="{B633405E-31C2-41B7-87AB-0CE6B3624EEB}"/>
            </ac:picMkLst>
          </pc:picChg>
          <pc:picChg chg="add del mod topLvl">
            <ac:chgData name="Vazquez, Priscilla" userId="8b5e969f-6c60-4597-998a-74c7ebaaabb2" providerId="ADAL" clId="{03BCA2F5-DF7A-44F4-BFA5-1026689C5349}" dt="2021-10-20T14:00:11.389" v="4573" actId="478"/>
            <ac:picMkLst>
              <pc:docMk/>
              <pc:sldMasterMk cId="1496770894" sldId="2147483648"/>
              <pc:sldLayoutMk cId="48244874" sldId="2147483649"/>
              <ac:picMk id="15" creationId="{E26341EF-05EB-4DC2-B7A2-DFFEC9FA12E4}"/>
            </ac:picMkLst>
          </pc:picChg>
          <pc:picChg chg="add mod">
            <ac:chgData name="Vazquez, Priscilla" userId="8b5e969f-6c60-4597-998a-74c7ebaaabb2" providerId="ADAL" clId="{03BCA2F5-DF7A-44F4-BFA5-1026689C5349}" dt="2021-10-20T13:59:53.549" v="4572" actId="1076"/>
            <ac:picMkLst>
              <pc:docMk/>
              <pc:sldMasterMk cId="1496770894" sldId="2147483648"/>
              <pc:sldLayoutMk cId="48244874" sldId="2147483649"/>
              <ac:picMk id="42" creationId="{31752218-EF89-4EF3-8027-144922B081BD}"/>
            </ac:picMkLst>
          </pc:picChg>
          <pc:picChg chg="mod">
            <ac:chgData name="Vazquez, Priscilla" userId="8b5e969f-6c60-4597-998a-74c7ebaaabb2" providerId="ADAL" clId="{03BCA2F5-DF7A-44F4-BFA5-1026689C5349}" dt="2021-10-20T14:01:49.370" v="4607" actId="1076"/>
            <ac:picMkLst>
              <pc:docMk/>
              <pc:sldMasterMk cId="1496770894" sldId="2147483648"/>
              <pc:sldLayoutMk cId="48244874" sldId="2147483649"/>
              <ac:picMk id="50" creationId="{7DEEFEAF-F68F-4217-BDEF-531FCEB2D824}"/>
            </ac:picMkLst>
          </pc:picChg>
          <pc:picChg chg="mod">
            <ac:chgData name="Vazquez, Priscilla" userId="8b5e969f-6c60-4597-998a-74c7ebaaabb2" providerId="ADAL" clId="{03BCA2F5-DF7A-44F4-BFA5-1026689C5349}" dt="2021-10-20T14:01:31.432" v="4602" actId="571"/>
            <ac:picMkLst>
              <pc:docMk/>
              <pc:sldMasterMk cId="1496770894" sldId="2147483648"/>
              <pc:sldLayoutMk cId="48244874" sldId="2147483649"/>
              <ac:picMk id="57" creationId="{65D9A81C-CA10-4CAA-B4BA-9B72D9232D74}"/>
            </ac:picMkLst>
          </pc:picChg>
          <pc:picChg chg="add del mod">
            <ac:chgData name="Vazquez, Priscilla" userId="8b5e969f-6c60-4597-998a-74c7ebaaabb2" providerId="ADAL" clId="{03BCA2F5-DF7A-44F4-BFA5-1026689C5349}" dt="2021-10-19T21:32:46.629" v="3929"/>
            <ac:picMkLst>
              <pc:docMk/>
              <pc:sldMasterMk cId="1496770894" sldId="2147483648"/>
              <pc:sldLayoutMk cId="48244874" sldId="2147483649"/>
              <ac:picMk id="58" creationId="{503C651E-497B-4B54-A10C-9887B6C2010A}"/>
            </ac:picMkLst>
          </pc:picChg>
          <pc:picChg chg="ord">
            <ac:chgData name="Vazquez, Priscilla" userId="8b5e969f-6c60-4597-998a-74c7ebaaabb2" providerId="ADAL" clId="{03BCA2F5-DF7A-44F4-BFA5-1026689C5349}" dt="2021-10-19T20:07:20.822" v="1744" actId="171"/>
            <ac:picMkLst>
              <pc:docMk/>
              <pc:sldMasterMk cId="1496770894" sldId="2147483648"/>
              <pc:sldLayoutMk cId="48244874" sldId="2147483649"/>
              <ac:picMk id="64" creationId="{3BD149D8-61B9-493F-8B78-0AB067E05963}"/>
            </ac:picMkLst>
          </pc:picChg>
          <pc:picChg chg="mod">
            <ac:chgData name="Vazquez, Priscilla" userId="8b5e969f-6c60-4597-998a-74c7ebaaabb2" providerId="ADAL" clId="{03BCA2F5-DF7A-44F4-BFA5-1026689C5349}" dt="2021-10-20T14:02:04.906" v="4611" actId="1076"/>
            <ac:picMkLst>
              <pc:docMk/>
              <pc:sldMasterMk cId="1496770894" sldId="2147483648"/>
              <pc:sldLayoutMk cId="48244874" sldId="2147483649"/>
              <ac:picMk id="66" creationId="{D95EEE30-659A-49D1-8797-626A87C6399C}"/>
            </ac:picMkLst>
          </pc:picChg>
          <pc:picChg chg="mod">
            <ac:chgData name="Vazquez, Priscilla" userId="8b5e969f-6c60-4597-998a-74c7ebaaabb2" providerId="ADAL" clId="{03BCA2F5-DF7A-44F4-BFA5-1026689C5349}" dt="2021-10-20T14:02:44.770" v="4621" actId="1076"/>
            <ac:picMkLst>
              <pc:docMk/>
              <pc:sldMasterMk cId="1496770894" sldId="2147483648"/>
              <pc:sldLayoutMk cId="48244874" sldId="2147483649"/>
              <ac:picMk id="71" creationId="{27E9F3B0-3204-424E-BA1A-66965A93F8A5}"/>
            </ac:picMkLst>
          </pc:picChg>
          <pc:picChg chg="mod">
            <ac:chgData name="Vazquez, Priscilla" userId="8b5e969f-6c60-4597-998a-74c7ebaaabb2" providerId="ADAL" clId="{03BCA2F5-DF7A-44F4-BFA5-1026689C5349}" dt="2021-10-20T14:03:34.968" v="4636" actId="1035"/>
            <ac:picMkLst>
              <pc:docMk/>
              <pc:sldMasterMk cId="1496770894" sldId="2147483648"/>
              <pc:sldLayoutMk cId="48244874" sldId="2147483649"/>
              <ac:picMk id="76" creationId="{0BD89CE7-240F-4A0E-B30A-F43A9CAA6F87}"/>
            </ac:picMkLst>
          </pc:picChg>
          <pc:picChg chg="mod">
            <ac:chgData name="Vazquez, Priscilla" userId="8b5e969f-6c60-4597-998a-74c7ebaaabb2" providerId="ADAL" clId="{03BCA2F5-DF7A-44F4-BFA5-1026689C5349}" dt="2021-10-20T14:03:39.399" v="4638" actId="571"/>
            <ac:picMkLst>
              <pc:docMk/>
              <pc:sldMasterMk cId="1496770894" sldId="2147483648"/>
              <pc:sldLayoutMk cId="48244874" sldId="2147483649"/>
              <ac:picMk id="82" creationId="{D938FF88-0831-4C1D-B4BD-C8F85684C422}"/>
            </ac:picMkLst>
          </pc:picChg>
          <pc:picChg chg="mod">
            <ac:chgData name="Vazquez, Priscilla" userId="8b5e969f-6c60-4597-998a-74c7ebaaabb2" providerId="ADAL" clId="{03BCA2F5-DF7A-44F4-BFA5-1026689C5349}" dt="2021-10-20T14:04:19.799" v="4658" actId="571"/>
            <ac:picMkLst>
              <pc:docMk/>
              <pc:sldMasterMk cId="1496770894" sldId="2147483648"/>
              <pc:sldLayoutMk cId="48244874" sldId="2147483649"/>
              <ac:picMk id="87" creationId="{37106D2E-41E8-4864-96FE-D4FEC343BB48}"/>
            </ac:picMkLst>
          </pc:picChg>
          <pc:picChg chg="add mod">
            <ac:chgData name="Vazquez, Priscilla" userId="8b5e969f-6c60-4597-998a-74c7ebaaabb2" providerId="ADAL" clId="{03BCA2F5-DF7A-44F4-BFA5-1026689C5349}" dt="2021-10-20T14:04:19.799" v="4658" actId="571"/>
            <ac:picMkLst>
              <pc:docMk/>
              <pc:sldMasterMk cId="1496770894" sldId="2147483648"/>
              <pc:sldLayoutMk cId="48244874" sldId="2147483649"/>
              <ac:picMk id="91" creationId="{C790E8ED-47E4-4A89-ACAE-01F717D221E8}"/>
            </ac:picMkLst>
          </pc:picChg>
          <pc:picChg chg="mod">
            <ac:chgData name="Vazquez, Priscilla" userId="8b5e969f-6c60-4597-998a-74c7ebaaabb2" providerId="ADAL" clId="{03BCA2F5-DF7A-44F4-BFA5-1026689C5349}" dt="2021-10-20T14:04:58.766" v="4671" actId="1076"/>
            <ac:picMkLst>
              <pc:docMk/>
              <pc:sldMasterMk cId="1496770894" sldId="2147483648"/>
              <pc:sldLayoutMk cId="48244874" sldId="2147483649"/>
              <ac:picMk id="94" creationId="{F1F4358E-6448-469C-B7C4-FB2A02434254}"/>
            </ac:picMkLst>
          </pc:picChg>
        </pc:sldLayoutChg>
        <pc:sldLayoutChg chg="addSp delSp modSp del mod">
          <pc:chgData name="Vazquez, Priscilla" userId="8b5e969f-6c60-4597-998a-74c7ebaaabb2" providerId="ADAL" clId="{03BCA2F5-DF7A-44F4-BFA5-1026689C5349}" dt="2021-10-20T13:58:19.440" v="4563" actId="2696"/>
          <pc:sldLayoutMkLst>
            <pc:docMk/>
            <pc:sldMasterMk cId="1496770894" sldId="2147483648"/>
            <pc:sldLayoutMk cId="845625080" sldId="2147483662"/>
          </pc:sldLayoutMkLst>
          <pc:spChg chg="mod">
            <ac:chgData name="Vazquez, Priscilla" userId="8b5e969f-6c60-4597-998a-74c7ebaaabb2" providerId="ADAL" clId="{03BCA2F5-DF7A-44F4-BFA5-1026689C5349}" dt="2021-10-19T18:56:50.755" v="325" actId="20577"/>
            <ac:spMkLst>
              <pc:docMk/>
              <pc:sldMasterMk cId="1496770894" sldId="2147483648"/>
              <pc:sldLayoutMk cId="845625080" sldId="2147483662"/>
              <ac:spMk id="28" creationId="{7DA3459C-ACFC-47F3-B55A-FE8175B4D622}"/>
            </ac:spMkLst>
          </pc:spChg>
          <pc:spChg chg="mod">
            <ac:chgData name="Vazquez, Priscilla" userId="8b5e969f-6c60-4597-998a-74c7ebaaabb2" providerId="ADAL" clId="{03BCA2F5-DF7A-44F4-BFA5-1026689C5349}" dt="2021-10-19T19:08:02.117" v="476"/>
            <ac:spMkLst>
              <pc:docMk/>
              <pc:sldMasterMk cId="1496770894" sldId="2147483648"/>
              <pc:sldLayoutMk cId="845625080" sldId="2147483662"/>
              <ac:spMk id="43" creationId="{F04D91B5-8FC0-471A-950A-1E4BB0B8D967}"/>
            </ac:spMkLst>
          </pc:spChg>
          <pc:spChg chg="mod">
            <ac:chgData name="Vazquez, Priscilla" userId="8b5e969f-6c60-4597-998a-74c7ebaaabb2" providerId="ADAL" clId="{03BCA2F5-DF7A-44F4-BFA5-1026689C5349}" dt="2021-10-19T19:08:02.117" v="476"/>
            <ac:spMkLst>
              <pc:docMk/>
              <pc:sldMasterMk cId="1496770894" sldId="2147483648"/>
              <pc:sldLayoutMk cId="845625080" sldId="2147483662"/>
              <ac:spMk id="44" creationId="{30253AD4-2E06-4432-B023-CDAC9E7F05AC}"/>
            </ac:spMkLst>
          </pc:spChg>
          <pc:spChg chg="mod">
            <ac:chgData name="Vazquez, Priscilla" userId="8b5e969f-6c60-4597-998a-74c7ebaaabb2" providerId="ADAL" clId="{03BCA2F5-DF7A-44F4-BFA5-1026689C5349}" dt="2021-10-19T19:08:03.414" v="477"/>
            <ac:spMkLst>
              <pc:docMk/>
              <pc:sldMasterMk cId="1496770894" sldId="2147483648"/>
              <pc:sldLayoutMk cId="845625080" sldId="2147483662"/>
              <ac:spMk id="46" creationId="{40A42A50-3360-4C7B-8107-9CB04B05A1EE}"/>
            </ac:spMkLst>
          </pc:spChg>
          <pc:spChg chg="mod">
            <ac:chgData name="Vazquez, Priscilla" userId="8b5e969f-6c60-4597-998a-74c7ebaaabb2" providerId="ADAL" clId="{03BCA2F5-DF7A-44F4-BFA5-1026689C5349}" dt="2021-10-19T19:08:03.414" v="477"/>
            <ac:spMkLst>
              <pc:docMk/>
              <pc:sldMasterMk cId="1496770894" sldId="2147483648"/>
              <pc:sldLayoutMk cId="845625080" sldId="2147483662"/>
              <ac:spMk id="47" creationId="{0F25FEB0-A8E7-4B1A-B212-937A2EF36761}"/>
            </ac:spMkLst>
          </pc:spChg>
          <pc:spChg chg="mod">
            <ac:chgData name="Vazquez, Priscilla" userId="8b5e969f-6c60-4597-998a-74c7ebaaabb2" providerId="ADAL" clId="{03BCA2F5-DF7A-44F4-BFA5-1026689C5349}" dt="2021-10-19T19:27:00.134" v="710" actId="207"/>
            <ac:spMkLst>
              <pc:docMk/>
              <pc:sldMasterMk cId="1496770894" sldId="2147483648"/>
              <pc:sldLayoutMk cId="845625080" sldId="2147483662"/>
              <ac:spMk id="50" creationId="{E7854EC1-F78D-4AA0-80BF-2E3250104587}"/>
            </ac:spMkLst>
          </pc:spChg>
          <pc:spChg chg="mod">
            <ac:chgData name="Vazquez, Priscilla" userId="8b5e969f-6c60-4597-998a-74c7ebaaabb2" providerId="ADAL" clId="{03BCA2F5-DF7A-44F4-BFA5-1026689C5349}" dt="2021-10-19T19:10:42.482" v="505" actId="20577"/>
            <ac:spMkLst>
              <pc:docMk/>
              <pc:sldMasterMk cId="1496770894" sldId="2147483648"/>
              <pc:sldLayoutMk cId="845625080" sldId="2147483662"/>
              <ac:spMk id="54" creationId="{DC2690AF-1A70-433E-B6D2-29D946EC5E10}"/>
            </ac:spMkLst>
          </pc:spChg>
          <pc:spChg chg="mod">
            <ac:chgData name="Vazquez, Priscilla" userId="8b5e969f-6c60-4597-998a-74c7ebaaabb2" providerId="ADAL" clId="{03BCA2F5-DF7A-44F4-BFA5-1026689C5349}" dt="2021-10-19T19:09:31.413" v="487"/>
            <ac:spMkLst>
              <pc:docMk/>
              <pc:sldMasterMk cId="1496770894" sldId="2147483648"/>
              <pc:sldLayoutMk cId="845625080" sldId="2147483662"/>
              <ac:spMk id="55" creationId="{C5799723-5A8B-4F43-B703-B6B96791086A}"/>
            </ac:spMkLst>
          </pc:spChg>
          <pc:spChg chg="mod">
            <ac:chgData name="Vazquez, Priscilla" userId="8b5e969f-6c60-4597-998a-74c7ebaaabb2" providerId="ADAL" clId="{03BCA2F5-DF7A-44F4-BFA5-1026689C5349}" dt="2021-10-19T19:09:31.413" v="487"/>
            <ac:spMkLst>
              <pc:docMk/>
              <pc:sldMasterMk cId="1496770894" sldId="2147483648"/>
              <pc:sldLayoutMk cId="845625080" sldId="2147483662"/>
              <ac:spMk id="57" creationId="{1971BEC6-ED22-4A66-8592-7C6F19576EC9}"/>
            </ac:spMkLst>
          </pc:spChg>
          <pc:spChg chg="mod">
            <ac:chgData name="Vazquez, Priscilla" userId="8b5e969f-6c60-4597-998a-74c7ebaaabb2" providerId="ADAL" clId="{03BCA2F5-DF7A-44F4-BFA5-1026689C5349}" dt="2021-10-19T19:09:31.413" v="487"/>
            <ac:spMkLst>
              <pc:docMk/>
              <pc:sldMasterMk cId="1496770894" sldId="2147483648"/>
              <pc:sldLayoutMk cId="845625080" sldId="2147483662"/>
              <ac:spMk id="58" creationId="{FA223410-C342-447D-AF44-CDAE5228D754}"/>
            </ac:spMkLst>
          </pc:spChg>
          <pc:spChg chg="mod">
            <ac:chgData name="Vazquez, Priscilla" userId="8b5e969f-6c60-4597-998a-74c7ebaaabb2" providerId="ADAL" clId="{03BCA2F5-DF7A-44F4-BFA5-1026689C5349}" dt="2021-10-19T19:09:31.413" v="487"/>
            <ac:spMkLst>
              <pc:docMk/>
              <pc:sldMasterMk cId="1496770894" sldId="2147483648"/>
              <pc:sldLayoutMk cId="845625080" sldId="2147483662"/>
              <ac:spMk id="60" creationId="{69E543EF-B170-4EB6-90CF-0734E64F12CB}"/>
            </ac:spMkLst>
          </pc:spChg>
          <pc:spChg chg="mod">
            <ac:chgData name="Vazquez, Priscilla" userId="8b5e969f-6c60-4597-998a-74c7ebaaabb2" providerId="ADAL" clId="{03BCA2F5-DF7A-44F4-BFA5-1026689C5349}" dt="2021-10-19T19:09:31.413" v="487"/>
            <ac:spMkLst>
              <pc:docMk/>
              <pc:sldMasterMk cId="1496770894" sldId="2147483648"/>
              <pc:sldLayoutMk cId="845625080" sldId="2147483662"/>
              <ac:spMk id="61" creationId="{25339C8C-213A-497D-B1D6-F6C37A355E63}"/>
            </ac:spMkLst>
          </pc:spChg>
          <pc:spChg chg="mod">
            <ac:chgData name="Vazquez, Priscilla" userId="8b5e969f-6c60-4597-998a-74c7ebaaabb2" providerId="ADAL" clId="{03BCA2F5-DF7A-44F4-BFA5-1026689C5349}" dt="2021-10-19T19:09:31.413" v="487"/>
            <ac:spMkLst>
              <pc:docMk/>
              <pc:sldMasterMk cId="1496770894" sldId="2147483648"/>
              <pc:sldLayoutMk cId="845625080" sldId="2147483662"/>
              <ac:spMk id="63" creationId="{2D649FF5-3B67-468D-A035-942A0398EED9}"/>
            </ac:spMkLst>
          </pc:spChg>
          <pc:spChg chg="mod">
            <ac:chgData name="Vazquez, Priscilla" userId="8b5e969f-6c60-4597-998a-74c7ebaaabb2" providerId="ADAL" clId="{03BCA2F5-DF7A-44F4-BFA5-1026689C5349}" dt="2021-10-19T19:09:31.413" v="487"/>
            <ac:spMkLst>
              <pc:docMk/>
              <pc:sldMasterMk cId="1496770894" sldId="2147483648"/>
              <pc:sldLayoutMk cId="845625080" sldId="2147483662"/>
              <ac:spMk id="65" creationId="{FD885E25-2562-49BC-86DB-2C94B5576A29}"/>
            </ac:spMkLst>
          </pc:spChg>
          <pc:spChg chg="mod">
            <ac:chgData name="Vazquez, Priscilla" userId="8b5e969f-6c60-4597-998a-74c7ebaaabb2" providerId="ADAL" clId="{03BCA2F5-DF7A-44F4-BFA5-1026689C5349}" dt="2021-10-19T19:09:31.413" v="487"/>
            <ac:spMkLst>
              <pc:docMk/>
              <pc:sldMasterMk cId="1496770894" sldId="2147483648"/>
              <pc:sldLayoutMk cId="845625080" sldId="2147483662"/>
              <ac:spMk id="67" creationId="{39A9A6E2-DF1E-42F1-BF81-B0AD4796659A}"/>
            </ac:spMkLst>
          </pc:spChg>
          <pc:spChg chg="mod">
            <ac:chgData name="Vazquez, Priscilla" userId="8b5e969f-6c60-4597-998a-74c7ebaaabb2" providerId="ADAL" clId="{03BCA2F5-DF7A-44F4-BFA5-1026689C5349}" dt="2021-10-19T19:09:31.413" v="487"/>
            <ac:spMkLst>
              <pc:docMk/>
              <pc:sldMasterMk cId="1496770894" sldId="2147483648"/>
              <pc:sldLayoutMk cId="845625080" sldId="2147483662"/>
              <ac:spMk id="68" creationId="{5DF7893F-845B-4BAB-AB50-3BE044D8E6CA}"/>
            </ac:spMkLst>
          </pc:spChg>
          <pc:spChg chg="mod">
            <ac:chgData name="Vazquez, Priscilla" userId="8b5e969f-6c60-4597-998a-74c7ebaaabb2" providerId="ADAL" clId="{03BCA2F5-DF7A-44F4-BFA5-1026689C5349}" dt="2021-10-19T19:09:31.413" v="487"/>
            <ac:spMkLst>
              <pc:docMk/>
              <pc:sldMasterMk cId="1496770894" sldId="2147483648"/>
              <pc:sldLayoutMk cId="845625080" sldId="2147483662"/>
              <ac:spMk id="70" creationId="{C57EA1A0-325B-4BA0-A8D7-BBE9A86E7F59}"/>
            </ac:spMkLst>
          </pc:spChg>
          <pc:spChg chg="mod">
            <ac:chgData name="Vazquez, Priscilla" userId="8b5e969f-6c60-4597-998a-74c7ebaaabb2" providerId="ADAL" clId="{03BCA2F5-DF7A-44F4-BFA5-1026689C5349}" dt="2021-10-19T19:09:31.413" v="487"/>
            <ac:spMkLst>
              <pc:docMk/>
              <pc:sldMasterMk cId="1496770894" sldId="2147483648"/>
              <pc:sldLayoutMk cId="845625080" sldId="2147483662"/>
              <ac:spMk id="71" creationId="{8DBD0D7E-4BBC-4472-B637-C8E7A380B171}"/>
            </ac:spMkLst>
          </pc:spChg>
          <pc:spChg chg="mod">
            <ac:chgData name="Vazquez, Priscilla" userId="8b5e969f-6c60-4597-998a-74c7ebaaabb2" providerId="ADAL" clId="{03BCA2F5-DF7A-44F4-BFA5-1026689C5349}" dt="2021-10-19T19:09:31.413" v="487"/>
            <ac:spMkLst>
              <pc:docMk/>
              <pc:sldMasterMk cId="1496770894" sldId="2147483648"/>
              <pc:sldLayoutMk cId="845625080" sldId="2147483662"/>
              <ac:spMk id="73" creationId="{2BB17D4B-D810-4D9B-BDF9-7833E007143A}"/>
            </ac:spMkLst>
          </pc:spChg>
          <pc:spChg chg="mod">
            <ac:chgData name="Vazquez, Priscilla" userId="8b5e969f-6c60-4597-998a-74c7ebaaabb2" providerId="ADAL" clId="{03BCA2F5-DF7A-44F4-BFA5-1026689C5349}" dt="2021-10-19T19:09:31.413" v="487"/>
            <ac:spMkLst>
              <pc:docMk/>
              <pc:sldMasterMk cId="1496770894" sldId="2147483648"/>
              <pc:sldLayoutMk cId="845625080" sldId="2147483662"/>
              <ac:spMk id="74" creationId="{9D201DAE-0531-4F4C-B0BF-98B484AD266D}"/>
            </ac:spMkLst>
          </pc:spChg>
          <pc:spChg chg="mod">
            <ac:chgData name="Vazquez, Priscilla" userId="8b5e969f-6c60-4597-998a-74c7ebaaabb2" providerId="ADAL" clId="{03BCA2F5-DF7A-44F4-BFA5-1026689C5349}" dt="2021-10-19T19:09:31.413" v="487"/>
            <ac:spMkLst>
              <pc:docMk/>
              <pc:sldMasterMk cId="1496770894" sldId="2147483648"/>
              <pc:sldLayoutMk cId="845625080" sldId="2147483662"/>
              <ac:spMk id="76" creationId="{2F291E2F-5762-4859-B969-B2BBDED981FC}"/>
            </ac:spMkLst>
          </pc:spChg>
          <pc:spChg chg="mod">
            <ac:chgData name="Vazquez, Priscilla" userId="8b5e969f-6c60-4597-998a-74c7ebaaabb2" providerId="ADAL" clId="{03BCA2F5-DF7A-44F4-BFA5-1026689C5349}" dt="2021-10-19T19:09:31.413" v="487"/>
            <ac:spMkLst>
              <pc:docMk/>
              <pc:sldMasterMk cId="1496770894" sldId="2147483648"/>
              <pc:sldLayoutMk cId="845625080" sldId="2147483662"/>
              <ac:spMk id="77" creationId="{EBD328AF-010D-458F-9CC8-89C714FF668A}"/>
            </ac:spMkLst>
          </pc:spChg>
          <pc:grpChg chg="add del">
            <ac:chgData name="Vazquez, Priscilla" userId="8b5e969f-6c60-4597-998a-74c7ebaaabb2" providerId="ADAL" clId="{03BCA2F5-DF7A-44F4-BFA5-1026689C5349}" dt="2021-10-19T19:17:59.613" v="601" actId="478"/>
            <ac:grpSpMkLst>
              <pc:docMk/>
              <pc:sldMasterMk cId="1496770894" sldId="2147483648"/>
              <pc:sldLayoutMk cId="845625080" sldId="2147483662"/>
              <ac:grpSpMk id="2" creationId="{30796D97-F926-47BF-BDAA-877D9F6BF965}"/>
            </ac:grpSpMkLst>
          </pc:grpChg>
          <pc:grpChg chg="add del mod">
            <ac:chgData name="Vazquez, Priscilla" userId="8b5e969f-6c60-4597-998a-74c7ebaaabb2" providerId="ADAL" clId="{03BCA2F5-DF7A-44F4-BFA5-1026689C5349}" dt="2021-10-19T19:17:59.613" v="601" actId="478"/>
            <ac:grpSpMkLst>
              <pc:docMk/>
              <pc:sldMasterMk cId="1496770894" sldId="2147483648"/>
              <pc:sldLayoutMk cId="845625080" sldId="2147483662"/>
              <ac:grpSpMk id="27" creationId="{B554B970-7AEA-4ACF-B3B5-A785287DA2C7}"/>
            </ac:grpSpMkLst>
          </pc:grpChg>
          <pc:grpChg chg="add del mod">
            <ac:chgData name="Vazquez, Priscilla" userId="8b5e969f-6c60-4597-998a-74c7ebaaabb2" providerId="ADAL" clId="{03BCA2F5-DF7A-44F4-BFA5-1026689C5349}" dt="2021-10-19T19:17:59.613" v="601" actId="478"/>
            <ac:grpSpMkLst>
              <pc:docMk/>
              <pc:sldMasterMk cId="1496770894" sldId="2147483648"/>
              <pc:sldLayoutMk cId="845625080" sldId="2147483662"/>
              <ac:grpSpMk id="30" creationId="{78F5A765-DC55-451E-90CA-8536037F5D3F}"/>
            </ac:grpSpMkLst>
          </pc:grpChg>
          <pc:grpChg chg="add del mod">
            <ac:chgData name="Vazquez, Priscilla" userId="8b5e969f-6c60-4597-998a-74c7ebaaabb2" providerId="ADAL" clId="{03BCA2F5-DF7A-44F4-BFA5-1026689C5349}" dt="2021-10-19T19:17:59.613" v="601" actId="478"/>
            <ac:grpSpMkLst>
              <pc:docMk/>
              <pc:sldMasterMk cId="1496770894" sldId="2147483648"/>
              <pc:sldLayoutMk cId="845625080" sldId="2147483662"/>
              <ac:grpSpMk id="33" creationId="{D01CEA33-BC03-4E59-9ADC-1FA77DEB3B28}"/>
            </ac:grpSpMkLst>
          </pc:grpChg>
          <pc:grpChg chg="add del mod">
            <ac:chgData name="Vazquez, Priscilla" userId="8b5e969f-6c60-4597-998a-74c7ebaaabb2" providerId="ADAL" clId="{03BCA2F5-DF7A-44F4-BFA5-1026689C5349}" dt="2021-10-19T19:17:59.613" v="601" actId="478"/>
            <ac:grpSpMkLst>
              <pc:docMk/>
              <pc:sldMasterMk cId="1496770894" sldId="2147483648"/>
              <pc:sldLayoutMk cId="845625080" sldId="2147483662"/>
              <ac:grpSpMk id="36" creationId="{92E85C2C-2D9A-48DB-B744-A2F136F3F715}"/>
            </ac:grpSpMkLst>
          </pc:grpChg>
          <pc:grpChg chg="add del mod">
            <ac:chgData name="Vazquez, Priscilla" userId="8b5e969f-6c60-4597-998a-74c7ebaaabb2" providerId="ADAL" clId="{03BCA2F5-DF7A-44F4-BFA5-1026689C5349}" dt="2021-10-19T19:17:59.613" v="601" actId="478"/>
            <ac:grpSpMkLst>
              <pc:docMk/>
              <pc:sldMasterMk cId="1496770894" sldId="2147483648"/>
              <pc:sldLayoutMk cId="845625080" sldId="2147483662"/>
              <ac:grpSpMk id="39" creationId="{1FBFD60E-5F4C-443C-86D0-6203C0B8C47B}"/>
            </ac:grpSpMkLst>
          </pc:grpChg>
          <pc:grpChg chg="add del mod">
            <ac:chgData name="Vazquez, Priscilla" userId="8b5e969f-6c60-4597-998a-74c7ebaaabb2" providerId="ADAL" clId="{03BCA2F5-DF7A-44F4-BFA5-1026689C5349}" dt="2021-10-19T19:17:59.613" v="601" actId="478"/>
            <ac:grpSpMkLst>
              <pc:docMk/>
              <pc:sldMasterMk cId="1496770894" sldId="2147483648"/>
              <pc:sldLayoutMk cId="845625080" sldId="2147483662"/>
              <ac:grpSpMk id="42" creationId="{6B1151A5-D2C6-4295-B998-5071C69FEABD}"/>
            </ac:grpSpMkLst>
          </pc:grpChg>
          <pc:grpChg chg="add del mod">
            <ac:chgData name="Vazquez, Priscilla" userId="8b5e969f-6c60-4597-998a-74c7ebaaabb2" providerId="ADAL" clId="{03BCA2F5-DF7A-44F4-BFA5-1026689C5349}" dt="2021-10-19T19:17:59.613" v="601" actId="478"/>
            <ac:grpSpMkLst>
              <pc:docMk/>
              <pc:sldMasterMk cId="1496770894" sldId="2147483648"/>
              <pc:sldLayoutMk cId="845625080" sldId="2147483662"/>
              <ac:grpSpMk id="45" creationId="{2C8EB404-D26C-4F73-B5A9-D6057BF02FFF}"/>
            </ac:grpSpMkLst>
          </pc:grpChg>
          <pc:grpChg chg="add del mod">
            <ac:chgData name="Vazquez, Priscilla" userId="8b5e969f-6c60-4597-998a-74c7ebaaabb2" providerId="ADAL" clId="{03BCA2F5-DF7A-44F4-BFA5-1026689C5349}" dt="2021-10-19T19:17:59.613" v="601" actId="478"/>
            <ac:grpSpMkLst>
              <pc:docMk/>
              <pc:sldMasterMk cId="1496770894" sldId="2147483648"/>
              <pc:sldLayoutMk cId="845625080" sldId="2147483662"/>
              <ac:grpSpMk id="48" creationId="{BA96E12B-D1F6-4609-8D53-8DB0703B395E}"/>
            </ac:grpSpMkLst>
          </pc:grpChg>
          <pc:grpChg chg="add del mod">
            <ac:chgData name="Vazquez, Priscilla" userId="8b5e969f-6c60-4597-998a-74c7ebaaabb2" providerId="ADAL" clId="{03BCA2F5-DF7A-44F4-BFA5-1026689C5349}" dt="2021-10-19T19:17:59.613" v="601" actId="478"/>
            <ac:grpSpMkLst>
              <pc:docMk/>
              <pc:sldMasterMk cId="1496770894" sldId="2147483648"/>
              <pc:sldLayoutMk cId="845625080" sldId="2147483662"/>
              <ac:grpSpMk id="56" creationId="{A5968652-4B9D-4DEA-BBB5-3539B5276A77}"/>
            </ac:grpSpMkLst>
          </pc:grpChg>
          <pc:grpChg chg="add del mod">
            <ac:chgData name="Vazquez, Priscilla" userId="8b5e969f-6c60-4597-998a-74c7ebaaabb2" providerId="ADAL" clId="{03BCA2F5-DF7A-44F4-BFA5-1026689C5349}" dt="2021-10-19T19:17:59.613" v="601" actId="478"/>
            <ac:grpSpMkLst>
              <pc:docMk/>
              <pc:sldMasterMk cId="1496770894" sldId="2147483648"/>
              <pc:sldLayoutMk cId="845625080" sldId="2147483662"/>
              <ac:grpSpMk id="59" creationId="{F4253239-7233-4114-9C92-4145B392D493}"/>
            </ac:grpSpMkLst>
          </pc:grpChg>
          <pc:grpChg chg="add del mod">
            <ac:chgData name="Vazquez, Priscilla" userId="8b5e969f-6c60-4597-998a-74c7ebaaabb2" providerId="ADAL" clId="{03BCA2F5-DF7A-44F4-BFA5-1026689C5349}" dt="2021-10-19T19:17:59.613" v="601" actId="478"/>
            <ac:grpSpMkLst>
              <pc:docMk/>
              <pc:sldMasterMk cId="1496770894" sldId="2147483648"/>
              <pc:sldLayoutMk cId="845625080" sldId="2147483662"/>
              <ac:grpSpMk id="62" creationId="{A318AF92-69F7-4FF1-82D0-E81E5F732F22}"/>
            </ac:grpSpMkLst>
          </pc:grpChg>
          <pc:grpChg chg="add del mod">
            <ac:chgData name="Vazquez, Priscilla" userId="8b5e969f-6c60-4597-998a-74c7ebaaabb2" providerId="ADAL" clId="{03BCA2F5-DF7A-44F4-BFA5-1026689C5349}" dt="2021-10-19T19:17:59.613" v="601" actId="478"/>
            <ac:grpSpMkLst>
              <pc:docMk/>
              <pc:sldMasterMk cId="1496770894" sldId="2147483648"/>
              <pc:sldLayoutMk cId="845625080" sldId="2147483662"/>
              <ac:grpSpMk id="66" creationId="{096CDCD3-5D25-4DD5-B789-CFC666643D41}"/>
            </ac:grpSpMkLst>
          </pc:grpChg>
          <pc:grpChg chg="add del mod">
            <ac:chgData name="Vazquez, Priscilla" userId="8b5e969f-6c60-4597-998a-74c7ebaaabb2" providerId="ADAL" clId="{03BCA2F5-DF7A-44F4-BFA5-1026689C5349}" dt="2021-10-19T19:17:59.613" v="601" actId="478"/>
            <ac:grpSpMkLst>
              <pc:docMk/>
              <pc:sldMasterMk cId="1496770894" sldId="2147483648"/>
              <pc:sldLayoutMk cId="845625080" sldId="2147483662"/>
              <ac:grpSpMk id="69" creationId="{D5C09E38-03D8-48EE-968E-DD3EB10FA473}"/>
            </ac:grpSpMkLst>
          </pc:grpChg>
          <pc:grpChg chg="add del mod">
            <ac:chgData name="Vazquez, Priscilla" userId="8b5e969f-6c60-4597-998a-74c7ebaaabb2" providerId="ADAL" clId="{03BCA2F5-DF7A-44F4-BFA5-1026689C5349}" dt="2021-10-19T19:17:59.613" v="601" actId="478"/>
            <ac:grpSpMkLst>
              <pc:docMk/>
              <pc:sldMasterMk cId="1496770894" sldId="2147483648"/>
              <pc:sldLayoutMk cId="845625080" sldId="2147483662"/>
              <ac:grpSpMk id="72" creationId="{E2E07FCA-5FA6-492A-B9F5-ED2121343415}"/>
            </ac:grpSpMkLst>
          </pc:grpChg>
          <pc:grpChg chg="add del mod">
            <ac:chgData name="Vazquez, Priscilla" userId="8b5e969f-6c60-4597-998a-74c7ebaaabb2" providerId="ADAL" clId="{03BCA2F5-DF7A-44F4-BFA5-1026689C5349}" dt="2021-10-19T19:17:59.613" v="601" actId="478"/>
            <ac:grpSpMkLst>
              <pc:docMk/>
              <pc:sldMasterMk cId="1496770894" sldId="2147483648"/>
              <pc:sldLayoutMk cId="845625080" sldId="2147483662"/>
              <ac:grpSpMk id="75" creationId="{00FED30A-E8DA-4093-94C7-1AEE345BEA9D}"/>
            </ac:grpSpMkLst>
          </pc:grpChg>
          <pc:picChg chg="add del mod">
            <ac:chgData name="Vazquez, Priscilla" userId="8b5e969f-6c60-4597-998a-74c7ebaaabb2" providerId="ADAL" clId="{03BCA2F5-DF7A-44F4-BFA5-1026689C5349}" dt="2021-10-19T19:17:59.613" v="601" actId="478"/>
            <ac:picMkLst>
              <pc:docMk/>
              <pc:sldMasterMk cId="1496770894" sldId="2147483648"/>
              <pc:sldLayoutMk cId="845625080" sldId="2147483662"/>
              <ac:picMk id="4" creationId="{C10A3E6D-E429-4BB5-BBAA-4B69E5A4A200}"/>
            </ac:picMkLst>
          </pc:picChg>
        </pc:sldLayoutChg>
        <pc:sldLayoutChg chg="addSp delSp modSp del mod">
          <pc:chgData name="Vazquez, Priscilla" userId="8b5e969f-6c60-4597-998a-74c7ebaaabb2" providerId="ADAL" clId="{03BCA2F5-DF7A-44F4-BFA5-1026689C5349}" dt="2021-10-20T13:58:16.634" v="4562" actId="2696"/>
          <pc:sldLayoutMkLst>
            <pc:docMk/>
            <pc:sldMasterMk cId="1496770894" sldId="2147483648"/>
            <pc:sldLayoutMk cId="3700043548" sldId="2147483663"/>
          </pc:sldLayoutMkLst>
          <pc:spChg chg="mod">
            <ac:chgData name="Vazquez, Priscilla" userId="8b5e969f-6c60-4597-998a-74c7ebaaabb2" providerId="ADAL" clId="{03BCA2F5-DF7A-44F4-BFA5-1026689C5349}" dt="2021-10-19T18:57:42.420" v="378" actId="20577"/>
            <ac:spMkLst>
              <pc:docMk/>
              <pc:sldMasterMk cId="1496770894" sldId="2147483648"/>
              <pc:sldLayoutMk cId="3700043548" sldId="2147483663"/>
              <ac:spMk id="31" creationId="{2D53A1CC-D3A4-4535-82D7-EB932618E8FD}"/>
            </ac:spMkLst>
          </pc:spChg>
          <pc:spChg chg="mod">
            <ac:chgData name="Vazquez, Priscilla" userId="8b5e969f-6c60-4597-998a-74c7ebaaabb2" providerId="ADAL" clId="{03BCA2F5-DF7A-44F4-BFA5-1026689C5349}" dt="2021-10-19T19:09:43.845" v="489"/>
            <ac:spMkLst>
              <pc:docMk/>
              <pc:sldMasterMk cId="1496770894" sldId="2147483648"/>
              <pc:sldLayoutMk cId="3700043548" sldId="2147483663"/>
              <ac:spMk id="43" creationId="{B4185778-341E-4DA8-A583-D91BA2E2C5E4}"/>
            </ac:spMkLst>
          </pc:spChg>
          <pc:spChg chg="mod">
            <ac:chgData name="Vazquez, Priscilla" userId="8b5e969f-6c60-4597-998a-74c7ebaaabb2" providerId="ADAL" clId="{03BCA2F5-DF7A-44F4-BFA5-1026689C5349}" dt="2021-10-19T19:09:43.845" v="489"/>
            <ac:spMkLst>
              <pc:docMk/>
              <pc:sldMasterMk cId="1496770894" sldId="2147483648"/>
              <pc:sldLayoutMk cId="3700043548" sldId="2147483663"/>
              <ac:spMk id="49" creationId="{552BF3F9-BBBF-415E-A36D-031491E8D9B4}"/>
            </ac:spMkLst>
          </pc:spChg>
          <pc:spChg chg="mod">
            <ac:chgData name="Vazquez, Priscilla" userId="8b5e969f-6c60-4597-998a-74c7ebaaabb2" providerId="ADAL" clId="{03BCA2F5-DF7A-44F4-BFA5-1026689C5349}" dt="2021-10-19T19:09:43.845" v="489"/>
            <ac:spMkLst>
              <pc:docMk/>
              <pc:sldMasterMk cId="1496770894" sldId="2147483648"/>
              <pc:sldLayoutMk cId="3700043548" sldId="2147483663"/>
              <ac:spMk id="51" creationId="{3272ADA6-5922-432B-8D4B-583A1C829A7C}"/>
            </ac:spMkLst>
          </pc:spChg>
          <pc:spChg chg="mod">
            <ac:chgData name="Vazquez, Priscilla" userId="8b5e969f-6c60-4597-998a-74c7ebaaabb2" providerId="ADAL" clId="{03BCA2F5-DF7A-44F4-BFA5-1026689C5349}" dt="2021-10-19T19:09:43.845" v="489"/>
            <ac:spMkLst>
              <pc:docMk/>
              <pc:sldMasterMk cId="1496770894" sldId="2147483648"/>
              <pc:sldLayoutMk cId="3700043548" sldId="2147483663"/>
              <ac:spMk id="52" creationId="{04EF36B0-CF4A-4428-9F95-0C8CF277C530}"/>
            </ac:spMkLst>
          </pc:spChg>
          <pc:spChg chg="mod">
            <ac:chgData name="Vazquez, Priscilla" userId="8b5e969f-6c60-4597-998a-74c7ebaaabb2" providerId="ADAL" clId="{03BCA2F5-DF7A-44F4-BFA5-1026689C5349}" dt="2021-10-19T19:09:43.845" v="489"/>
            <ac:spMkLst>
              <pc:docMk/>
              <pc:sldMasterMk cId="1496770894" sldId="2147483648"/>
              <pc:sldLayoutMk cId="3700043548" sldId="2147483663"/>
              <ac:spMk id="54" creationId="{0A730C6C-A4C0-4AA5-A06C-C134C927C0C5}"/>
            </ac:spMkLst>
          </pc:spChg>
          <pc:spChg chg="mod">
            <ac:chgData name="Vazquez, Priscilla" userId="8b5e969f-6c60-4597-998a-74c7ebaaabb2" providerId="ADAL" clId="{03BCA2F5-DF7A-44F4-BFA5-1026689C5349}" dt="2021-10-19T19:09:43.845" v="489"/>
            <ac:spMkLst>
              <pc:docMk/>
              <pc:sldMasterMk cId="1496770894" sldId="2147483648"/>
              <pc:sldLayoutMk cId="3700043548" sldId="2147483663"/>
              <ac:spMk id="55" creationId="{8333BBF2-2F4E-400C-8806-A1EDAD99E09D}"/>
            </ac:spMkLst>
          </pc:spChg>
          <pc:spChg chg="mod">
            <ac:chgData name="Vazquez, Priscilla" userId="8b5e969f-6c60-4597-998a-74c7ebaaabb2" providerId="ADAL" clId="{03BCA2F5-DF7A-44F4-BFA5-1026689C5349}" dt="2021-10-19T19:09:43.845" v="489"/>
            <ac:spMkLst>
              <pc:docMk/>
              <pc:sldMasterMk cId="1496770894" sldId="2147483648"/>
              <pc:sldLayoutMk cId="3700043548" sldId="2147483663"/>
              <ac:spMk id="57" creationId="{DECC5215-046B-434E-B346-4E3EE52F7326}"/>
            </ac:spMkLst>
          </pc:spChg>
          <pc:spChg chg="mod">
            <ac:chgData name="Vazquez, Priscilla" userId="8b5e969f-6c60-4597-998a-74c7ebaaabb2" providerId="ADAL" clId="{03BCA2F5-DF7A-44F4-BFA5-1026689C5349}" dt="2021-10-19T19:09:43.845" v="489"/>
            <ac:spMkLst>
              <pc:docMk/>
              <pc:sldMasterMk cId="1496770894" sldId="2147483648"/>
              <pc:sldLayoutMk cId="3700043548" sldId="2147483663"/>
              <ac:spMk id="58" creationId="{A12E7827-131D-44DA-99EA-16F324B3A4E5}"/>
            </ac:spMkLst>
          </pc:spChg>
          <pc:spChg chg="mod">
            <ac:chgData name="Vazquez, Priscilla" userId="8b5e969f-6c60-4597-998a-74c7ebaaabb2" providerId="ADAL" clId="{03BCA2F5-DF7A-44F4-BFA5-1026689C5349}" dt="2021-10-19T19:09:43.845" v="489"/>
            <ac:spMkLst>
              <pc:docMk/>
              <pc:sldMasterMk cId="1496770894" sldId="2147483648"/>
              <pc:sldLayoutMk cId="3700043548" sldId="2147483663"/>
              <ac:spMk id="60" creationId="{587BEB90-153A-4DF7-B503-1A517DF87A4A}"/>
            </ac:spMkLst>
          </pc:spChg>
          <pc:spChg chg="mod">
            <ac:chgData name="Vazquez, Priscilla" userId="8b5e969f-6c60-4597-998a-74c7ebaaabb2" providerId="ADAL" clId="{03BCA2F5-DF7A-44F4-BFA5-1026689C5349}" dt="2021-10-19T19:09:43.845" v="489"/>
            <ac:spMkLst>
              <pc:docMk/>
              <pc:sldMasterMk cId="1496770894" sldId="2147483648"/>
              <pc:sldLayoutMk cId="3700043548" sldId="2147483663"/>
              <ac:spMk id="61" creationId="{6CC25F23-EEBE-4869-B694-9C6BEA26D30D}"/>
            </ac:spMkLst>
          </pc:spChg>
          <pc:spChg chg="mod">
            <ac:chgData name="Vazquez, Priscilla" userId="8b5e969f-6c60-4597-998a-74c7ebaaabb2" providerId="ADAL" clId="{03BCA2F5-DF7A-44F4-BFA5-1026689C5349}" dt="2021-10-19T19:09:43.845" v="489"/>
            <ac:spMkLst>
              <pc:docMk/>
              <pc:sldMasterMk cId="1496770894" sldId="2147483648"/>
              <pc:sldLayoutMk cId="3700043548" sldId="2147483663"/>
              <ac:spMk id="63" creationId="{51B1CAFA-310C-4572-BC2B-A08F12E12BB9}"/>
            </ac:spMkLst>
          </pc:spChg>
          <pc:spChg chg="mod">
            <ac:chgData name="Vazquez, Priscilla" userId="8b5e969f-6c60-4597-998a-74c7ebaaabb2" providerId="ADAL" clId="{03BCA2F5-DF7A-44F4-BFA5-1026689C5349}" dt="2021-10-19T19:09:43.845" v="489"/>
            <ac:spMkLst>
              <pc:docMk/>
              <pc:sldMasterMk cId="1496770894" sldId="2147483648"/>
              <pc:sldLayoutMk cId="3700043548" sldId="2147483663"/>
              <ac:spMk id="65" creationId="{7BE41A88-D4E5-424F-A20A-02381414E434}"/>
            </ac:spMkLst>
          </pc:spChg>
          <pc:spChg chg="mod">
            <ac:chgData name="Vazquez, Priscilla" userId="8b5e969f-6c60-4597-998a-74c7ebaaabb2" providerId="ADAL" clId="{03BCA2F5-DF7A-44F4-BFA5-1026689C5349}" dt="2021-10-19T19:09:43.845" v="489"/>
            <ac:spMkLst>
              <pc:docMk/>
              <pc:sldMasterMk cId="1496770894" sldId="2147483648"/>
              <pc:sldLayoutMk cId="3700043548" sldId="2147483663"/>
              <ac:spMk id="67" creationId="{279F5434-865B-426D-89E2-1D317D4A6715}"/>
            </ac:spMkLst>
          </pc:spChg>
          <pc:spChg chg="mod">
            <ac:chgData name="Vazquez, Priscilla" userId="8b5e969f-6c60-4597-998a-74c7ebaaabb2" providerId="ADAL" clId="{03BCA2F5-DF7A-44F4-BFA5-1026689C5349}" dt="2021-10-19T19:09:43.845" v="489"/>
            <ac:spMkLst>
              <pc:docMk/>
              <pc:sldMasterMk cId="1496770894" sldId="2147483648"/>
              <pc:sldLayoutMk cId="3700043548" sldId="2147483663"/>
              <ac:spMk id="68" creationId="{AB84DD39-9EAB-43A3-A583-0CE9F74F9722}"/>
            </ac:spMkLst>
          </pc:spChg>
          <pc:spChg chg="mod">
            <ac:chgData name="Vazquez, Priscilla" userId="8b5e969f-6c60-4597-998a-74c7ebaaabb2" providerId="ADAL" clId="{03BCA2F5-DF7A-44F4-BFA5-1026689C5349}" dt="2021-10-19T19:09:43.845" v="489"/>
            <ac:spMkLst>
              <pc:docMk/>
              <pc:sldMasterMk cId="1496770894" sldId="2147483648"/>
              <pc:sldLayoutMk cId="3700043548" sldId="2147483663"/>
              <ac:spMk id="70" creationId="{39BC14D8-5451-46E8-A07C-8169A600E266}"/>
            </ac:spMkLst>
          </pc:spChg>
          <pc:spChg chg="mod">
            <ac:chgData name="Vazquez, Priscilla" userId="8b5e969f-6c60-4597-998a-74c7ebaaabb2" providerId="ADAL" clId="{03BCA2F5-DF7A-44F4-BFA5-1026689C5349}" dt="2021-10-19T19:09:43.845" v="489"/>
            <ac:spMkLst>
              <pc:docMk/>
              <pc:sldMasterMk cId="1496770894" sldId="2147483648"/>
              <pc:sldLayoutMk cId="3700043548" sldId="2147483663"/>
              <ac:spMk id="71" creationId="{234316F7-4887-4B05-A6E8-6EB97824B479}"/>
            </ac:spMkLst>
          </pc:spChg>
          <pc:grpChg chg="del">
            <ac:chgData name="Vazquez, Priscilla" userId="8b5e969f-6c60-4597-998a-74c7ebaaabb2" providerId="ADAL" clId="{03BCA2F5-DF7A-44F4-BFA5-1026689C5349}" dt="2021-10-19T19:09:42.866" v="488" actId="478"/>
            <ac:grpSpMkLst>
              <pc:docMk/>
              <pc:sldMasterMk cId="1496770894" sldId="2147483648"/>
              <pc:sldLayoutMk cId="3700043548" sldId="2147483663"/>
              <ac:grpSpMk id="2" creationId="{30796D97-F926-47BF-BDAA-877D9F6BF965}"/>
            </ac:grpSpMkLst>
          </pc:grpChg>
          <pc:grpChg chg="del">
            <ac:chgData name="Vazquez, Priscilla" userId="8b5e969f-6c60-4597-998a-74c7ebaaabb2" providerId="ADAL" clId="{03BCA2F5-DF7A-44F4-BFA5-1026689C5349}" dt="2021-10-19T19:09:42.866" v="488" actId="478"/>
            <ac:grpSpMkLst>
              <pc:docMk/>
              <pc:sldMasterMk cId="1496770894" sldId="2147483648"/>
              <pc:sldLayoutMk cId="3700043548" sldId="2147483663"/>
              <ac:grpSpMk id="27" creationId="{B554B970-7AEA-4ACF-B3B5-A785287DA2C7}"/>
            </ac:grpSpMkLst>
          </pc:grpChg>
          <pc:grpChg chg="del">
            <ac:chgData name="Vazquez, Priscilla" userId="8b5e969f-6c60-4597-998a-74c7ebaaabb2" providerId="ADAL" clId="{03BCA2F5-DF7A-44F4-BFA5-1026689C5349}" dt="2021-10-19T19:09:42.866" v="488" actId="478"/>
            <ac:grpSpMkLst>
              <pc:docMk/>
              <pc:sldMasterMk cId="1496770894" sldId="2147483648"/>
              <pc:sldLayoutMk cId="3700043548" sldId="2147483663"/>
              <ac:grpSpMk id="30" creationId="{78F5A765-DC55-451E-90CA-8536037F5D3F}"/>
            </ac:grpSpMkLst>
          </pc:grpChg>
          <pc:grpChg chg="del">
            <ac:chgData name="Vazquez, Priscilla" userId="8b5e969f-6c60-4597-998a-74c7ebaaabb2" providerId="ADAL" clId="{03BCA2F5-DF7A-44F4-BFA5-1026689C5349}" dt="2021-10-19T19:09:42.866" v="488" actId="478"/>
            <ac:grpSpMkLst>
              <pc:docMk/>
              <pc:sldMasterMk cId="1496770894" sldId="2147483648"/>
              <pc:sldLayoutMk cId="3700043548" sldId="2147483663"/>
              <ac:grpSpMk id="33" creationId="{D01CEA33-BC03-4E59-9ADC-1FA77DEB3B28}"/>
            </ac:grpSpMkLst>
          </pc:grpChg>
          <pc:grpChg chg="del">
            <ac:chgData name="Vazquez, Priscilla" userId="8b5e969f-6c60-4597-998a-74c7ebaaabb2" providerId="ADAL" clId="{03BCA2F5-DF7A-44F4-BFA5-1026689C5349}" dt="2021-10-19T19:09:42.866" v="488" actId="478"/>
            <ac:grpSpMkLst>
              <pc:docMk/>
              <pc:sldMasterMk cId="1496770894" sldId="2147483648"/>
              <pc:sldLayoutMk cId="3700043548" sldId="2147483663"/>
              <ac:grpSpMk id="36" creationId="{92E85C2C-2D9A-48DB-B744-A2F136F3F715}"/>
            </ac:grpSpMkLst>
          </pc:grpChg>
          <pc:grpChg chg="del">
            <ac:chgData name="Vazquez, Priscilla" userId="8b5e969f-6c60-4597-998a-74c7ebaaabb2" providerId="ADAL" clId="{03BCA2F5-DF7A-44F4-BFA5-1026689C5349}" dt="2021-10-19T19:09:42.866" v="488" actId="478"/>
            <ac:grpSpMkLst>
              <pc:docMk/>
              <pc:sldMasterMk cId="1496770894" sldId="2147483648"/>
              <pc:sldLayoutMk cId="3700043548" sldId="2147483663"/>
              <ac:grpSpMk id="39" creationId="{1FBFD60E-5F4C-443C-86D0-6203C0B8C47B}"/>
            </ac:grpSpMkLst>
          </pc:grpChg>
          <pc:grpChg chg="add mod">
            <ac:chgData name="Vazquez, Priscilla" userId="8b5e969f-6c60-4597-998a-74c7ebaaabb2" providerId="ADAL" clId="{03BCA2F5-DF7A-44F4-BFA5-1026689C5349}" dt="2021-10-19T19:09:43.845" v="489"/>
            <ac:grpSpMkLst>
              <pc:docMk/>
              <pc:sldMasterMk cId="1496770894" sldId="2147483648"/>
              <pc:sldLayoutMk cId="3700043548" sldId="2147483663"/>
              <ac:grpSpMk id="42" creationId="{4470FFCC-9E69-409C-B4F6-890FFB42DB2D}"/>
            </ac:grpSpMkLst>
          </pc:grpChg>
          <pc:grpChg chg="add mod">
            <ac:chgData name="Vazquez, Priscilla" userId="8b5e969f-6c60-4597-998a-74c7ebaaabb2" providerId="ADAL" clId="{03BCA2F5-DF7A-44F4-BFA5-1026689C5349}" dt="2021-10-19T19:09:43.845" v="489"/>
            <ac:grpSpMkLst>
              <pc:docMk/>
              <pc:sldMasterMk cId="1496770894" sldId="2147483648"/>
              <pc:sldLayoutMk cId="3700043548" sldId="2147483663"/>
              <ac:grpSpMk id="50" creationId="{9DCD4E1C-34D7-4475-8314-14A96A270BD1}"/>
            </ac:grpSpMkLst>
          </pc:grpChg>
          <pc:grpChg chg="add mod">
            <ac:chgData name="Vazquez, Priscilla" userId="8b5e969f-6c60-4597-998a-74c7ebaaabb2" providerId="ADAL" clId="{03BCA2F5-DF7A-44F4-BFA5-1026689C5349}" dt="2021-10-19T19:09:43.845" v="489"/>
            <ac:grpSpMkLst>
              <pc:docMk/>
              <pc:sldMasterMk cId="1496770894" sldId="2147483648"/>
              <pc:sldLayoutMk cId="3700043548" sldId="2147483663"/>
              <ac:grpSpMk id="53" creationId="{192F97C8-623B-47A9-BDB7-2FCD10A97B31}"/>
            </ac:grpSpMkLst>
          </pc:grpChg>
          <pc:grpChg chg="add mod">
            <ac:chgData name="Vazquez, Priscilla" userId="8b5e969f-6c60-4597-998a-74c7ebaaabb2" providerId="ADAL" clId="{03BCA2F5-DF7A-44F4-BFA5-1026689C5349}" dt="2021-10-19T19:09:43.845" v="489"/>
            <ac:grpSpMkLst>
              <pc:docMk/>
              <pc:sldMasterMk cId="1496770894" sldId="2147483648"/>
              <pc:sldLayoutMk cId="3700043548" sldId="2147483663"/>
              <ac:grpSpMk id="56" creationId="{DF4DE184-C9B3-4DE1-956E-08608B4A5798}"/>
            </ac:grpSpMkLst>
          </pc:grpChg>
          <pc:grpChg chg="add mod">
            <ac:chgData name="Vazquez, Priscilla" userId="8b5e969f-6c60-4597-998a-74c7ebaaabb2" providerId="ADAL" clId="{03BCA2F5-DF7A-44F4-BFA5-1026689C5349}" dt="2021-10-19T19:09:43.845" v="489"/>
            <ac:grpSpMkLst>
              <pc:docMk/>
              <pc:sldMasterMk cId="1496770894" sldId="2147483648"/>
              <pc:sldLayoutMk cId="3700043548" sldId="2147483663"/>
              <ac:grpSpMk id="59" creationId="{DA540CA8-1E3D-4455-A1E1-649D0ABC6907}"/>
            </ac:grpSpMkLst>
          </pc:grpChg>
          <pc:grpChg chg="add mod">
            <ac:chgData name="Vazquez, Priscilla" userId="8b5e969f-6c60-4597-998a-74c7ebaaabb2" providerId="ADAL" clId="{03BCA2F5-DF7A-44F4-BFA5-1026689C5349}" dt="2021-10-19T19:09:43.845" v="489"/>
            <ac:grpSpMkLst>
              <pc:docMk/>
              <pc:sldMasterMk cId="1496770894" sldId="2147483648"/>
              <pc:sldLayoutMk cId="3700043548" sldId="2147483663"/>
              <ac:grpSpMk id="62" creationId="{DEEC5793-9256-468B-BEF6-CD19C17BCF74}"/>
            </ac:grpSpMkLst>
          </pc:grpChg>
          <pc:grpChg chg="add mod">
            <ac:chgData name="Vazquez, Priscilla" userId="8b5e969f-6c60-4597-998a-74c7ebaaabb2" providerId="ADAL" clId="{03BCA2F5-DF7A-44F4-BFA5-1026689C5349}" dt="2021-10-19T19:09:43.845" v="489"/>
            <ac:grpSpMkLst>
              <pc:docMk/>
              <pc:sldMasterMk cId="1496770894" sldId="2147483648"/>
              <pc:sldLayoutMk cId="3700043548" sldId="2147483663"/>
              <ac:grpSpMk id="66" creationId="{FEE01C85-3DC7-44E9-86F8-FED6D4D094B4}"/>
            </ac:grpSpMkLst>
          </pc:grpChg>
          <pc:grpChg chg="add mod">
            <ac:chgData name="Vazquez, Priscilla" userId="8b5e969f-6c60-4597-998a-74c7ebaaabb2" providerId="ADAL" clId="{03BCA2F5-DF7A-44F4-BFA5-1026689C5349}" dt="2021-10-19T19:09:43.845" v="489"/>
            <ac:grpSpMkLst>
              <pc:docMk/>
              <pc:sldMasterMk cId="1496770894" sldId="2147483648"/>
              <pc:sldLayoutMk cId="3700043548" sldId="2147483663"/>
              <ac:grpSpMk id="69" creationId="{42C0EB1C-6019-411F-9257-5ECAE70CD84D}"/>
            </ac:grpSpMkLst>
          </pc:grpChg>
          <pc:picChg chg="add del mod">
            <ac:chgData name="Vazquez, Priscilla" userId="8b5e969f-6c60-4597-998a-74c7ebaaabb2" providerId="ADAL" clId="{03BCA2F5-DF7A-44F4-BFA5-1026689C5349}" dt="2021-10-19T19:09:42.866" v="488" actId="478"/>
            <ac:picMkLst>
              <pc:docMk/>
              <pc:sldMasterMk cId="1496770894" sldId="2147483648"/>
              <pc:sldLayoutMk cId="3700043548" sldId="2147483663"/>
              <ac:picMk id="4" creationId="{A0D2C95A-B1DD-4384-81C1-CF86CD3063DB}"/>
            </ac:picMkLst>
          </pc:picChg>
        </pc:sldLayoutChg>
        <pc:sldLayoutChg chg="addSp delSp modSp del mod">
          <pc:chgData name="Vazquez, Priscilla" userId="8b5e969f-6c60-4597-998a-74c7ebaaabb2" providerId="ADAL" clId="{03BCA2F5-DF7A-44F4-BFA5-1026689C5349}" dt="2021-10-20T13:58:13.873" v="4561" actId="2696"/>
          <pc:sldLayoutMkLst>
            <pc:docMk/>
            <pc:sldMasterMk cId="1496770894" sldId="2147483648"/>
            <pc:sldLayoutMk cId="3696633017" sldId="2147483664"/>
          </pc:sldLayoutMkLst>
          <pc:spChg chg="mod">
            <ac:chgData name="Vazquez, Priscilla" userId="8b5e969f-6c60-4597-998a-74c7ebaaabb2" providerId="ADAL" clId="{03BCA2F5-DF7A-44F4-BFA5-1026689C5349}" dt="2021-10-19T18:59:42.292" v="397" actId="122"/>
            <ac:spMkLst>
              <pc:docMk/>
              <pc:sldMasterMk cId="1496770894" sldId="2147483648"/>
              <pc:sldLayoutMk cId="3696633017" sldId="2147483664"/>
              <ac:spMk id="34" creationId="{EEF5F638-CC29-47B8-8779-475D385AB56D}"/>
            </ac:spMkLst>
          </pc:spChg>
          <pc:spChg chg="mod">
            <ac:chgData name="Vazquez, Priscilla" userId="8b5e969f-6c60-4597-998a-74c7ebaaabb2" providerId="ADAL" clId="{03BCA2F5-DF7A-44F4-BFA5-1026689C5349}" dt="2021-10-19T19:09:49.958" v="491"/>
            <ac:spMkLst>
              <pc:docMk/>
              <pc:sldMasterMk cId="1496770894" sldId="2147483648"/>
              <pc:sldLayoutMk cId="3696633017" sldId="2147483664"/>
              <ac:spMk id="45" creationId="{50F24BB0-19B2-49DF-89BD-78E05414EB64}"/>
            </ac:spMkLst>
          </pc:spChg>
          <pc:spChg chg="mod">
            <ac:chgData name="Vazquez, Priscilla" userId="8b5e969f-6c60-4597-998a-74c7ebaaabb2" providerId="ADAL" clId="{03BCA2F5-DF7A-44F4-BFA5-1026689C5349}" dt="2021-10-19T19:09:49.958" v="491"/>
            <ac:spMkLst>
              <pc:docMk/>
              <pc:sldMasterMk cId="1496770894" sldId="2147483648"/>
              <pc:sldLayoutMk cId="3696633017" sldId="2147483664"/>
              <ac:spMk id="46" creationId="{5DC876E4-4369-47D7-887D-28696806FAD5}"/>
            </ac:spMkLst>
          </pc:spChg>
          <pc:spChg chg="mod">
            <ac:chgData name="Vazquez, Priscilla" userId="8b5e969f-6c60-4597-998a-74c7ebaaabb2" providerId="ADAL" clId="{03BCA2F5-DF7A-44F4-BFA5-1026689C5349}" dt="2021-10-19T19:09:49.958" v="491"/>
            <ac:spMkLst>
              <pc:docMk/>
              <pc:sldMasterMk cId="1496770894" sldId="2147483648"/>
              <pc:sldLayoutMk cId="3696633017" sldId="2147483664"/>
              <ac:spMk id="48" creationId="{4CA072D9-69DA-4BA0-84CF-6E1647C61D4D}"/>
            </ac:spMkLst>
          </pc:spChg>
          <pc:spChg chg="mod">
            <ac:chgData name="Vazquez, Priscilla" userId="8b5e969f-6c60-4597-998a-74c7ebaaabb2" providerId="ADAL" clId="{03BCA2F5-DF7A-44F4-BFA5-1026689C5349}" dt="2021-10-19T19:09:49.958" v="491"/>
            <ac:spMkLst>
              <pc:docMk/>
              <pc:sldMasterMk cId="1496770894" sldId="2147483648"/>
              <pc:sldLayoutMk cId="3696633017" sldId="2147483664"/>
              <ac:spMk id="49" creationId="{E6900052-7B0D-4684-A809-F57A1D94C82E}"/>
            </ac:spMkLst>
          </pc:spChg>
          <pc:spChg chg="mod">
            <ac:chgData name="Vazquez, Priscilla" userId="8b5e969f-6c60-4597-998a-74c7ebaaabb2" providerId="ADAL" clId="{03BCA2F5-DF7A-44F4-BFA5-1026689C5349}" dt="2021-10-19T19:09:49.958" v="491"/>
            <ac:spMkLst>
              <pc:docMk/>
              <pc:sldMasterMk cId="1496770894" sldId="2147483648"/>
              <pc:sldLayoutMk cId="3696633017" sldId="2147483664"/>
              <ac:spMk id="51" creationId="{81AF119D-3F6D-44F8-BBF0-5EA7DD746B5B}"/>
            </ac:spMkLst>
          </pc:spChg>
          <pc:spChg chg="mod">
            <ac:chgData name="Vazquez, Priscilla" userId="8b5e969f-6c60-4597-998a-74c7ebaaabb2" providerId="ADAL" clId="{03BCA2F5-DF7A-44F4-BFA5-1026689C5349}" dt="2021-10-19T19:09:49.958" v="491"/>
            <ac:spMkLst>
              <pc:docMk/>
              <pc:sldMasterMk cId="1496770894" sldId="2147483648"/>
              <pc:sldLayoutMk cId="3696633017" sldId="2147483664"/>
              <ac:spMk id="52" creationId="{FE876769-47EF-43ED-BA78-76ADD92002BB}"/>
            </ac:spMkLst>
          </pc:spChg>
          <pc:spChg chg="mod">
            <ac:chgData name="Vazquez, Priscilla" userId="8b5e969f-6c60-4597-998a-74c7ebaaabb2" providerId="ADAL" clId="{03BCA2F5-DF7A-44F4-BFA5-1026689C5349}" dt="2021-10-19T19:09:49.958" v="491"/>
            <ac:spMkLst>
              <pc:docMk/>
              <pc:sldMasterMk cId="1496770894" sldId="2147483648"/>
              <pc:sldLayoutMk cId="3696633017" sldId="2147483664"/>
              <ac:spMk id="54" creationId="{E6D495AA-414C-4A96-B4F0-0735CA91707A}"/>
            </ac:spMkLst>
          </pc:spChg>
          <pc:spChg chg="mod">
            <ac:chgData name="Vazquez, Priscilla" userId="8b5e969f-6c60-4597-998a-74c7ebaaabb2" providerId="ADAL" clId="{03BCA2F5-DF7A-44F4-BFA5-1026689C5349}" dt="2021-10-19T19:09:49.958" v="491"/>
            <ac:spMkLst>
              <pc:docMk/>
              <pc:sldMasterMk cId="1496770894" sldId="2147483648"/>
              <pc:sldLayoutMk cId="3696633017" sldId="2147483664"/>
              <ac:spMk id="55" creationId="{22C38C0C-336F-439F-A87F-1E295A522EDE}"/>
            </ac:spMkLst>
          </pc:spChg>
          <pc:spChg chg="mod">
            <ac:chgData name="Vazquez, Priscilla" userId="8b5e969f-6c60-4597-998a-74c7ebaaabb2" providerId="ADAL" clId="{03BCA2F5-DF7A-44F4-BFA5-1026689C5349}" dt="2021-10-19T19:09:49.958" v="491"/>
            <ac:spMkLst>
              <pc:docMk/>
              <pc:sldMasterMk cId="1496770894" sldId="2147483648"/>
              <pc:sldLayoutMk cId="3696633017" sldId="2147483664"/>
              <ac:spMk id="57" creationId="{F768A617-3E18-4788-8132-68A9465C9291}"/>
            </ac:spMkLst>
          </pc:spChg>
          <pc:spChg chg="mod">
            <ac:chgData name="Vazquez, Priscilla" userId="8b5e969f-6c60-4597-998a-74c7ebaaabb2" providerId="ADAL" clId="{03BCA2F5-DF7A-44F4-BFA5-1026689C5349}" dt="2021-10-19T19:09:49.958" v="491"/>
            <ac:spMkLst>
              <pc:docMk/>
              <pc:sldMasterMk cId="1496770894" sldId="2147483648"/>
              <pc:sldLayoutMk cId="3696633017" sldId="2147483664"/>
              <ac:spMk id="58" creationId="{0956C0F1-827B-4E92-BC54-962EFE953551}"/>
            </ac:spMkLst>
          </pc:spChg>
          <pc:spChg chg="mod">
            <ac:chgData name="Vazquez, Priscilla" userId="8b5e969f-6c60-4597-998a-74c7ebaaabb2" providerId="ADAL" clId="{03BCA2F5-DF7A-44F4-BFA5-1026689C5349}" dt="2021-10-19T19:09:49.958" v="491"/>
            <ac:spMkLst>
              <pc:docMk/>
              <pc:sldMasterMk cId="1496770894" sldId="2147483648"/>
              <pc:sldLayoutMk cId="3696633017" sldId="2147483664"/>
              <ac:spMk id="60" creationId="{894AC637-F418-4CD1-A753-C464A9CDB12A}"/>
            </ac:spMkLst>
          </pc:spChg>
          <pc:spChg chg="mod">
            <ac:chgData name="Vazquez, Priscilla" userId="8b5e969f-6c60-4597-998a-74c7ebaaabb2" providerId="ADAL" clId="{03BCA2F5-DF7A-44F4-BFA5-1026689C5349}" dt="2021-10-19T19:09:49.958" v="491"/>
            <ac:spMkLst>
              <pc:docMk/>
              <pc:sldMasterMk cId="1496770894" sldId="2147483648"/>
              <pc:sldLayoutMk cId="3696633017" sldId="2147483664"/>
              <ac:spMk id="61" creationId="{A587624C-B2B7-45FE-9C60-9350B779B82B}"/>
            </ac:spMkLst>
          </pc:spChg>
          <pc:spChg chg="mod">
            <ac:chgData name="Vazquez, Priscilla" userId="8b5e969f-6c60-4597-998a-74c7ebaaabb2" providerId="ADAL" clId="{03BCA2F5-DF7A-44F4-BFA5-1026689C5349}" dt="2021-10-19T19:09:49.958" v="491"/>
            <ac:spMkLst>
              <pc:docMk/>
              <pc:sldMasterMk cId="1496770894" sldId="2147483648"/>
              <pc:sldLayoutMk cId="3696633017" sldId="2147483664"/>
              <ac:spMk id="63" creationId="{B8B17107-EA4D-41F3-8267-C51715099FFB}"/>
            </ac:spMkLst>
          </pc:spChg>
          <pc:spChg chg="mod">
            <ac:chgData name="Vazquez, Priscilla" userId="8b5e969f-6c60-4597-998a-74c7ebaaabb2" providerId="ADAL" clId="{03BCA2F5-DF7A-44F4-BFA5-1026689C5349}" dt="2021-10-19T19:09:49.958" v="491"/>
            <ac:spMkLst>
              <pc:docMk/>
              <pc:sldMasterMk cId="1496770894" sldId="2147483648"/>
              <pc:sldLayoutMk cId="3696633017" sldId="2147483664"/>
              <ac:spMk id="65" creationId="{6C8DF1B9-6FBF-41D7-AD76-251C635E027A}"/>
            </ac:spMkLst>
          </pc:spChg>
          <pc:spChg chg="mod">
            <ac:chgData name="Vazquez, Priscilla" userId="8b5e969f-6c60-4597-998a-74c7ebaaabb2" providerId="ADAL" clId="{03BCA2F5-DF7A-44F4-BFA5-1026689C5349}" dt="2021-10-19T19:09:49.958" v="491"/>
            <ac:spMkLst>
              <pc:docMk/>
              <pc:sldMasterMk cId="1496770894" sldId="2147483648"/>
              <pc:sldLayoutMk cId="3696633017" sldId="2147483664"/>
              <ac:spMk id="67" creationId="{5670E005-9741-43CD-AADE-43CEE9342CD8}"/>
            </ac:spMkLst>
          </pc:spChg>
          <pc:spChg chg="mod">
            <ac:chgData name="Vazquez, Priscilla" userId="8b5e969f-6c60-4597-998a-74c7ebaaabb2" providerId="ADAL" clId="{03BCA2F5-DF7A-44F4-BFA5-1026689C5349}" dt="2021-10-19T19:09:49.958" v="491"/>
            <ac:spMkLst>
              <pc:docMk/>
              <pc:sldMasterMk cId="1496770894" sldId="2147483648"/>
              <pc:sldLayoutMk cId="3696633017" sldId="2147483664"/>
              <ac:spMk id="68" creationId="{16CDB247-CDAC-4D3F-931B-7D4B40A35D50}"/>
            </ac:spMkLst>
          </pc:spChg>
          <pc:grpChg chg="del">
            <ac:chgData name="Vazquez, Priscilla" userId="8b5e969f-6c60-4597-998a-74c7ebaaabb2" providerId="ADAL" clId="{03BCA2F5-DF7A-44F4-BFA5-1026689C5349}" dt="2021-10-19T19:09:49.487" v="490" actId="478"/>
            <ac:grpSpMkLst>
              <pc:docMk/>
              <pc:sldMasterMk cId="1496770894" sldId="2147483648"/>
              <pc:sldLayoutMk cId="3696633017" sldId="2147483664"/>
              <ac:grpSpMk id="2" creationId="{30796D97-F926-47BF-BDAA-877D9F6BF965}"/>
            </ac:grpSpMkLst>
          </pc:grpChg>
          <pc:grpChg chg="del">
            <ac:chgData name="Vazquez, Priscilla" userId="8b5e969f-6c60-4597-998a-74c7ebaaabb2" providerId="ADAL" clId="{03BCA2F5-DF7A-44F4-BFA5-1026689C5349}" dt="2021-10-19T19:09:49.487" v="490" actId="478"/>
            <ac:grpSpMkLst>
              <pc:docMk/>
              <pc:sldMasterMk cId="1496770894" sldId="2147483648"/>
              <pc:sldLayoutMk cId="3696633017" sldId="2147483664"/>
              <ac:grpSpMk id="27" creationId="{B554B970-7AEA-4ACF-B3B5-A785287DA2C7}"/>
            </ac:grpSpMkLst>
          </pc:grpChg>
          <pc:grpChg chg="del">
            <ac:chgData name="Vazquez, Priscilla" userId="8b5e969f-6c60-4597-998a-74c7ebaaabb2" providerId="ADAL" clId="{03BCA2F5-DF7A-44F4-BFA5-1026689C5349}" dt="2021-10-19T19:09:49.487" v="490" actId="478"/>
            <ac:grpSpMkLst>
              <pc:docMk/>
              <pc:sldMasterMk cId="1496770894" sldId="2147483648"/>
              <pc:sldLayoutMk cId="3696633017" sldId="2147483664"/>
              <ac:grpSpMk id="30" creationId="{78F5A765-DC55-451E-90CA-8536037F5D3F}"/>
            </ac:grpSpMkLst>
          </pc:grpChg>
          <pc:grpChg chg="del">
            <ac:chgData name="Vazquez, Priscilla" userId="8b5e969f-6c60-4597-998a-74c7ebaaabb2" providerId="ADAL" clId="{03BCA2F5-DF7A-44F4-BFA5-1026689C5349}" dt="2021-10-19T19:09:49.487" v="490" actId="478"/>
            <ac:grpSpMkLst>
              <pc:docMk/>
              <pc:sldMasterMk cId="1496770894" sldId="2147483648"/>
              <pc:sldLayoutMk cId="3696633017" sldId="2147483664"/>
              <ac:grpSpMk id="33" creationId="{D01CEA33-BC03-4E59-9ADC-1FA77DEB3B28}"/>
            </ac:grpSpMkLst>
          </pc:grpChg>
          <pc:grpChg chg="del">
            <ac:chgData name="Vazquez, Priscilla" userId="8b5e969f-6c60-4597-998a-74c7ebaaabb2" providerId="ADAL" clId="{03BCA2F5-DF7A-44F4-BFA5-1026689C5349}" dt="2021-10-19T19:09:49.487" v="490" actId="478"/>
            <ac:grpSpMkLst>
              <pc:docMk/>
              <pc:sldMasterMk cId="1496770894" sldId="2147483648"/>
              <pc:sldLayoutMk cId="3696633017" sldId="2147483664"/>
              <ac:grpSpMk id="36" creationId="{92E85C2C-2D9A-48DB-B744-A2F136F3F715}"/>
            </ac:grpSpMkLst>
          </pc:grpChg>
          <pc:grpChg chg="del">
            <ac:chgData name="Vazquez, Priscilla" userId="8b5e969f-6c60-4597-998a-74c7ebaaabb2" providerId="ADAL" clId="{03BCA2F5-DF7A-44F4-BFA5-1026689C5349}" dt="2021-10-19T19:09:49.487" v="490" actId="478"/>
            <ac:grpSpMkLst>
              <pc:docMk/>
              <pc:sldMasterMk cId="1496770894" sldId="2147483648"/>
              <pc:sldLayoutMk cId="3696633017" sldId="2147483664"/>
              <ac:grpSpMk id="39" creationId="{1FBFD60E-5F4C-443C-86D0-6203C0B8C47B}"/>
            </ac:grpSpMkLst>
          </pc:grpChg>
          <pc:grpChg chg="add mod">
            <ac:chgData name="Vazquez, Priscilla" userId="8b5e969f-6c60-4597-998a-74c7ebaaabb2" providerId="ADAL" clId="{03BCA2F5-DF7A-44F4-BFA5-1026689C5349}" dt="2021-10-19T19:09:49.958" v="491"/>
            <ac:grpSpMkLst>
              <pc:docMk/>
              <pc:sldMasterMk cId="1496770894" sldId="2147483648"/>
              <pc:sldLayoutMk cId="3696633017" sldId="2147483664"/>
              <ac:grpSpMk id="44" creationId="{2A6FC8D8-ED4C-4785-B9C5-4F7BE842FBC4}"/>
            </ac:grpSpMkLst>
          </pc:grpChg>
          <pc:grpChg chg="add mod">
            <ac:chgData name="Vazquez, Priscilla" userId="8b5e969f-6c60-4597-998a-74c7ebaaabb2" providerId="ADAL" clId="{03BCA2F5-DF7A-44F4-BFA5-1026689C5349}" dt="2021-10-19T19:09:49.958" v="491"/>
            <ac:grpSpMkLst>
              <pc:docMk/>
              <pc:sldMasterMk cId="1496770894" sldId="2147483648"/>
              <pc:sldLayoutMk cId="3696633017" sldId="2147483664"/>
              <ac:grpSpMk id="47" creationId="{DD1E6BF7-A2C8-4FE0-9DD3-93A1278545A5}"/>
            </ac:grpSpMkLst>
          </pc:grpChg>
          <pc:grpChg chg="add mod">
            <ac:chgData name="Vazquez, Priscilla" userId="8b5e969f-6c60-4597-998a-74c7ebaaabb2" providerId="ADAL" clId="{03BCA2F5-DF7A-44F4-BFA5-1026689C5349}" dt="2021-10-19T19:09:49.958" v="491"/>
            <ac:grpSpMkLst>
              <pc:docMk/>
              <pc:sldMasterMk cId="1496770894" sldId="2147483648"/>
              <pc:sldLayoutMk cId="3696633017" sldId="2147483664"/>
              <ac:grpSpMk id="50" creationId="{F89B8DC0-99BD-4A3B-A102-92CFE6865B31}"/>
            </ac:grpSpMkLst>
          </pc:grpChg>
          <pc:grpChg chg="add mod">
            <ac:chgData name="Vazquez, Priscilla" userId="8b5e969f-6c60-4597-998a-74c7ebaaabb2" providerId="ADAL" clId="{03BCA2F5-DF7A-44F4-BFA5-1026689C5349}" dt="2021-10-19T19:09:49.958" v="491"/>
            <ac:grpSpMkLst>
              <pc:docMk/>
              <pc:sldMasterMk cId="1496770894" sldId="2147483648"/>
              <pc:sldLayoutMk cId="3696633017" sldId="2147483664"/>
              <ac:grpSpMk id="53" creationId="{1765CAE2-92D4-4DB4-BD95-3AFE8739C2E4}"/>
            </ac:grpSpMkLst>
          </pc:grpChg>
          <pc:grpChg chg="add mod">
            <ac:chgData name="Vazquez, Priscilla" userId="8b5e969f-6c60-4597-998a-74c7ebaaabb2" providerId="ADAL" clId="{03BCA2F5-DF7A-44F4-BFA5-1026689C5349}" dt="2021-10-19T19:09:49.958" v="491"/>
            <ac:grpSpMkLst>
              <pc:docMk/>
              <pc:sldMasterMk cId="1496770894" sldId="2147483648"/>
              <pc:sldLayoutMk cId="3696633017" sldId="2147483664"/>
              <ac:grpSpMk id="56" creationId="{40B18516-9E1F-48E8-BD26-C20B80CDE37E}"/>
            </ac:grpSpMkLst>
          </pc:grpChg>
          <pc:grpChg chg="add mod">
            <ac:chgData name="Vazquez, Priscilla" userId="8b5e969f-6c60-4597-998a-74c7ebaaabb2" providerId="ADAL" clId="{03BCA2F5-DF7A-44F4-BFA5-1026689C5349}" dt="2021-10-19T19:09:49.958" v="491"/>
            <ac:grpSpMkLst>
              <pc:docMk/>
              <pc:sldMasterMk cId="1496770894" sldId="2147483648"/>
              <pc:sldLayoutMk cId="3696633017" sldId="2147483664"/>
              <ac:grpSpMk id="59" creationId="{7BF1C39B-DAD0-4D92-8967-2FF73239A7DB}"/>
            </ac:grpSpMkLst>
          </pc:grpChg>
          <pc:grpChg chg="add mod">
            <ac:chgData name="Vazquez, Priscilla" userId="8b5e969f-6c60-4597-998a-74c7ebaaabb2" providerId="ADAL" clId="{03BCA2F5-DF7A-44F4-BFA5-1026689C5349}" dt="2021-10-19T19:09:49.958" v="491"/>
            <ac:grpSpMkLst>
              <pc:docMk/>
              <pc:sldMasterMk cId="1496770894" sldId="2147483648"/>
              <pc:sldLayoutMk cId="3696633017" sldId="2147483664"/>
              <ac:grpSpMk id="62" creationId="{03F92BCA-CC75-4646-AC54-7A47EBAF306B}"/>
            </ac:grpSpMkLst>
          </pc:grpChg>
          <pc:grpChg chg="add mod">
            <ac:chgData name="Vazquez, Priscilla" userId="8b5e969f-6c60-4597-998a-74c7ebaaabb2" providerId="ADAL" clId="{03BCA2F5-DF7A-44F4-BFA5-1026689C5349}" dt="2021-10-19T19:09:49.958" v="491"/>
            <ac:grpSpMkLst>
              <pc:docMk/>
              <pc:sldMasterMk cId="1496770894" sldId="2147483648"/>
              <pc:sldLayoutMk cId="3696633017" sldId="2147483664"/>
              <ac:grpSpMk id="66" creationId="{F431786F-7A81-4F9B-BD85-1FE67C063569}"/>
            </ac:grpSpMkLst>
          </pc:grpChg>
          <pc:picChg chg="add del mod">
            <ac:chgData name="Vazquez, Priscilla" userId="8b5e969f-6c60-4597-998a-74c7ebaaabb2" providerId="ADAL" clId="{03BCA2F5-DF7A-44F4-BFA5-1026689C5349}" dt="2021-10-19T19:09:49.487" v="490" actId="478"/>
            <ac:picMkLst>
              <pc:docMk/>
              <pc:sldMasterMk cId="1496770894" sldId="2147483648"/>
              <pc:sldLayoutMk cId="3696633017" sldId="2147483664"/>
              <ac:picMk id="4" creationId="{7F9256AF-4813-49C5-AC88-A7D4C608D400}"/>
            </ac:picMkLst>
          </pc:picChg>
        </pc:sldLayoutChg>
        <pc:sldLayoutChg chg="addSp delSp modSp del mod">
          <pc:chgData name="Vazquez, Priscilla" userId="8b5e969f-6c60-4597-998a-74c7ebaaabb2" providerId="ADAL" clId="{03BCA2F5-DF7A-44F4-BFA5-1026689C5349}" dt="2021-10-20T13:58:11.572" v="4560" actId="2696"/>
          <pc:sldLayoutMkLst>
            <pc:docMk/>
            <pc:sldMasterMk cId="1496770894" sldId="2147483648"/>
            <pc:sldLayoutMk cId="2728790783" sldId="2147483665"/>
          </pc:sldLayoutMkLst>
          <pc:spChg chg="mod">
            <ac:chgData name="Vazquez, Priscilla" userId="8b5e969f-6c60-4597-998a-74c7ebaaabb2" providerId="ADAL" clId="{03BCA2F5-DF7A-44F4-BFA5-1026689C5349}" dt="2021-10-19T19:05:02.977" v="436" actId="1038"/>
            <ac:spMkLst>
              <pc:docMk/>
              <pc:sldMasterMk cId="1496770894" sldId="2147483648"/>
              <pc:sldLayoutMk cId="2728790783" sldId="2147483665"/>
              <ac:spMk id="37" creationId="{5F365D8A-2A77-402A-B96B-A024BD4F4A0B}"/>
            </ac:spMkLst>
          </pc:spChg>
          <pc:spChg chg="mod">
            <ac:chgData name="Vazquez, Priscilla" userId="8b5e969f-6c60-4597-998a-74c7ebaaabb2" providerId="ADAL" clId="{03BCA2F5-DF7A-44F4-BFA5-1026689C5349}" dt="2021-10-19T19:09:54.566" v="492"/>
            <ac:spMkLst>
              <pc:docMk/>
              <pc:sldMasterMk cId="1496770894" sldId="2147483648"/>
              <pc:sldLayoutMk cId="2728790783" sldId="2147483665"/>
              <ac:spMk id="45" creationId="{55725853-9862-4DC4-A11B-5C8DD1B47403}"/>
            </ac:spMkLst>
          </pc:spChg>
          <pc:spChg chg="mod">
            <ac:chgData name="Vazquez, Priscilla" userId="8b5e969f-6c60-4597-998a-74c7ebaaabb2" providerId="ADAL" clId="{03BCA2F5-DF7A-44F4-BFA5-1026689C5349}" dt="2021-10-19T19:09:54.566" v="492"/>
            <ac:spMkLst>
              <pc:docMk/>
              <pc:sldMasterMk cId="1496770894" sldId="2147483648"/>
              <pc:sldLayoutMk cId="2728790783" sldId="2147483665"/>
              <ac:spMk id="46" creationId="{D1D9C288-3F52-4BBD-9DF9-981E7DE06E76}"/>
            </ac:spMkLst>
          </pc:spChg>
          <pc:spChg chg="mod">
            <ac:chgData name="Vazquez, Priscilla" userId="8b5e969f-6c60-4597-998a-74c7ebaaabb2" providerId="ADAL" clId="{03BCA2F5-DF7A-44F4-BFA5-1026689C5349}" dt="2021-10-19T19:09:54.566" v="492"/>
            <ac:spMkLst>
              <pc:docMk/>
              <pc:sldMasterMk cId="1496770894" sldId="2147483648"/>
              <pc:sldLayoutMk cId="2728790783" sldId="2147483665"/>
              <ac:spMk id="48" creationId="{76A716EE-415A-4DEA-B664-72396C62CEC7}"/>
            </ac:spMkLst>
          </pc:spChg>
          <pc:spChg chg="mod">
            <ac:chgData name="Vazquez, Priscilla" userId="8b5e969f-6c60-4597-998a-74c7ebaaabb2" providerId="ADAL" clId="{03BCA2F5-DF7A-44F4-BFA5-1026689C5349}" dt="2021-10-19T19:09:54.566" v="492"/>
            <ac:spMkLst>
              <pc:docMk/>
              <pc:sldMasterMk cId="1496770894" sldId="2147483648"/>
              <pc:sldLayoutMk cId="2728790783" sldId="2147483665"/>
              <ac:spMk id="49" creationId="{16E9923D-F9CB-4594-8FA3-439BFA34A052}"/>
            </ac:spMkLst>
          </pc:spChg>
          <pc:spChg chg="mod">
            <ac:chgData name="Vazquez, Priscilla" userId="8b5e969f-6c60-4597-998a-74c7ebaaabb2" providerId="ADAL" clId="{03BCA2F5-DF7A-44F4-BFA5-1026689C5349}" dt="2021-10-19T19:09:54.566" v="492"/>
            <ac:spMkLst>
              <pc:docMk/>
              <pc:sldMasterMk cId="1496770894" sldId="2147483648"/>
              <pc:sldLayoutMk cId="2728790783" sldId="2147483665"/>
              <ac:spMk id="51" creationId="{FF7F9521-3A46-45CD-ADEB-76DEDC257B08}"/>
            </ac:spMkLst>
          </pc:spChg>
          <pc:spChg chg="mod">
            <ac:chgData name="Vazquez, Priscilla" userId="8b5e969f-6c60-4597-998a-74c7ebaaabb2" providerId="ADAL" clId="{03BCA2F5-DF7A-44F4-BFA5-1026689C5349}" dt="2021-10-19T19:09:54.566" v="492"/>
            <ac:spMkLst>
              <pc:docMk/>
              <pc:sldMasterMk cId="1496770894" sldId="2147483648"/>
              <pc:sldLayoutMk cId="2728790783" sldId="2147483665"/>
              <ac:spMk id="52" creationId="{ABA55D3E-6997-4B03-BD6B-37FDD5DBBBDC}"/>
            </ac:spMkLst>
          </pc:spChg>
          <pc:spChg chg="mod">
            <ac:chgData name="Vazquez, Priscilla" userId="8b5e969f-6c60-4597-998a-74c7ebaaabb2" providerId="ADAL" clId="{03BCA2F5-DF7A-44F4-BFA5-1026689C5349}" dt="2021-10-19T19:09:54.566" v="492"/>
            <ac:spMkLst>
              <pc:docMk/>
              <pc:sldMasterMk cId="1496770894" sldId="2147483648"/>
              <pc:sldLayoutMk cId="2728790783" sldId="2147483665"/>
              <ac:spMk id="54" creationId="{BDD0C5E7-ECBE-4D8B-BDBB-2F058F02B7DB}"/>
            </ac:spMkLst>
          </pc:spChg>
          <pc:spChg chg="mod">
            <ac:chgData name="Vazquez, Priscilla" userId="8b5e969f-6c60-4597-998a-74c7ebaaabb2" providerId="ADAL" clId="{03BCA2F5-DF7A-44F4-BFA5-1026689C5349}" dt="2021-10-19T19:09:54.566" v="492"/>
            <ac:spMkLst>
              <pc:docMk/>
              <pc:sldMasterMk cId="1496770894" sldId="2147483648"/>
              <pc:sldLayoutMk cId="2728790783" sldId="2147483665"/>
              <ac:spMk id="55" creationId="{FA372BF6-1CAA-472C-AF45-E3C31768EC50}"/>
            </ac:spMkLst>
          </pc:spChg>
          <pc:spChg chg="mod">
            <ac:chgData name="Vazquez, Priscilla" userId="8b5e969f-6c60-4597-998a-74c7ebaaabb2" providerId="ADAL" clId="{03BCA2F5-DF7A-44F4-BFA5-1026689C5349}" dt="2021-10-19T19:09:54.566" v="492"/>
            <ac:spMkLst>
              <pc:docMk/>
              <pc:sldMasterMk cId="1496770894" sldId="2147483648"/>
              <pc:sldLayoutMk cId="2728790783" sldId="2147483665"/>
              <ac:spMk id="57" creationId="{5FE5BA7C-FFE6-4135-AA7E-675BF4ED4E11}"/>
            </ac:spMkLst>
          </pc:spChg>
          <pc:spChg chg="mod">
            <ac:chgData name="Vazquez, Priscilla" userId="8b5e969f-6c60-4597-998a-74c7ebaaabb2" providerId="ADAL" clId="{03BCA2F5-DF7A-44F4-BFA5-1026689C5349}" dt="2021-10-19T19:09:54.566" v="492"/>
            <ac:spMkLst>
              <pc:docMk/>
              <pc:sldMasterMk cId="1496770894" sldId="2147483648"/>
              <pc:sldLayoutMk cId="2728790783" sldId="2147483665"/>
              <ac:spMk id="58" creationId="{F8B2CA9E-3F8A-42C1-97BA-80ACBE3FDB24}"/>
            </ac:spMkLst>
          </pc:spChg>
          <pc:spChg chg="mod">
            <ac:chgData name="Vazquez, Priscilla" userId="8b5e969f-6c60-4597-998a-74c7ebaaabb2" providerId="ADAL" clId="{03BCA2F5-DF7A-44F4-BFA5-1026689C5349}" dt="2021-10-19T19:09:54.566" v="492"/>
            <ac:spMkLst>
              <pc:docMk/>
              <pc:sldMasterMk cId="1496770894" sldId="2147483648"/>
              <pc:sldLayoutMk cId="2728790783" sldId="2147483665"/>
              <ac:spMk id="60" creationId="{9F8EDE75-8061-48ED-B845-4435E783C9C0}"/>
            </ac:spMkLst>
          </pc:spChg>
          <pc:spChg chg="mod">
            <ac:chgData name="Vazquez, Priscilla" userId="8b5e969f-6c60-4597-998a-74c7ebaaabb2" providerId="ADAL" clId="{03BCA2F5-DF7A-44F4-BFA5-1026689C5349}" dt="2021-10-19T19:09:54.566" v="492"/>
            <ac:spMkLst>
              <pc:docMk/>
              <pc:sldMasterMk cId="1496770894" sldId="2147483648"/>
              <pc:sldLayoutMk cId="2728790783" sldId="2147483665"/>
              <ac:spMk id="61" creationId="{EEA2042F-40DC-4447-B56C-75C1D82CF07B}"/>
            </ac:spMkLst>
          </pc:spChg>
          <pc:spChg chg="mod">
            <ac:chgData name="Vazquez, Priscilla" userId="8b5e969f-6c60-4597-998a-74c7ebaaabb2" providerId="ADAL" clId="{03BCA2F5-DF7A-44F4-BFA5-1026689C5349}" dt="2021-10-19T19:09:54.566" v="492"/>
            <ac:spMkLst>
              <pc:docMk/>
              <pc:sldMasterMk cId="1496770894" sldId="2147483648"/>
              <pc:sldLayoutMk cId="2728790783" sldId="2147483665"/>
              <ac:spMk id="63" creationId="{B8E8F224-726F-4C43-8AE1-84C9D2C1E43A}"/>
            </ac:spMkLst>
          </pc:spChg>
          <pc:spChg chg="mod">
            <ac:chgData name="Vazquez, Priscilla" userId="8b5e969f-6c60-4597-998a-74c7ebaaabb2" providerId="ADAL" clId="{03BCA2F5-DF7A-44F4-BFA5-1026689C5349}" dt="2021-10-19T19:09:54.566" v="492"/>
            <ac:spMkLst>
              <pc:docMk/>
              <pc:sldMasterMk cId="1496770894" sldId="2147483648"/>
              <pc:sldLayoutMk cId="2728790783" sldId="2147483665"/>
              <ac:spMk id="65" creationId="{4D21EAE7-1D97-4C88-9D95-D29C2DF45708}"/>
            </ac:spMkLst>
          </pc:spChg>
          <pc:spChg chg="mod">
            <ac:chgData name="Vazquez, Priscilla" userId="8b5e969f-6c60-4597-998a-74c7ebaaabb2" providerId="ADAL" clId="{03BCA2F5-DF7A-44F4-BFA5-1026689C5349}" dt="2021-10-19T19:09:54.566" v="492"/>
            <ac:spMkLst>
              <pc:docMk/>
              <pc:sldMasterMk cId="1496770894" sldId="2147483648"/>
              <pc:sldLayoutMk cId="2728790783" sldId="2147483665"/>
              <ac:spMk id="67" creationId="{3173CEB0-5F99-4CA6-9980-C029B7062BF7}"/>
            </ac:spMkLst>
          </pc:spChg>
          <pc:spChg chg="mod">
            <ac:chgData name="Vazquez, Priscilla" userId="8b5e969f-6c60-4597-998a-74c7ebaaabb2" providerId="ADAL" clId="{03BCA2F5-DF7A-44F4-BFA5-1026689C5349}" dt="2021-10-19T19:09:54.566" v="492"/>
            <ac:spMkLst>
              <pc:docMk/>
              <pc:sldMasterMk cId="1496770894" sldId="2147483648"/>
              <pc:sldLayoutMk cId="2728790783" sldId="2147483665"/>
              <ac:spMk id="68" creationId="{93D2B2BD-0557-4198-BCDF-FFFC7C570498}"/>
            </ac:spMkLst>
          </pc:spChg>
          <pc:spChg chg="mod">
            <ac:chgData name="Vazquez, Priscilla" userId="8b5e969f-6c60-4597-998a-74c7ebaaabb2" providerId="ADAL" clId="{03BCA2F5-DF7A-44F4-BFA5-1026689C5349}" dt="2021-10-19T19:09:58.149" v="495"/>
            <ac:spMkLst>
              <pc:docMk/>
              <pc:sldMasterMk cId="1496770894" sldId="2147483648"/>
              <pc:sldLayoutMk cId="2728790783" sldId="2147483665"/>
              <ac:spMk id="70" creationId="{A860F4DB-B473-4B0A-A0DA-2FF755AEDF55}"/>
            </ac:spMkLst>
          </pc:spChg>
          <pc:spChg chg="mod">
            <ac:chgData name="Vazquez, Priscilla" userId="8b5e969f-6c60-4597-998a-74c7ebaaabb2" providerId="ADAL" clId="{03BCA2F5-DF7A-44F4-BFA5-1026689C5349}" dt="2021-10-19T19:09:58.149" v="495"/>
            <ac:spMkLst>
              <pc:docMk/>
              <pc:sldMasterMk cId="1496770894" sldId="2147483648"/>
              <pc:sldLayoutMk cId="2728790783" sldId="2147483665"/>
              <ac:spMk id="71" creationId="{3FE28B7C-C78E-4FFA-A501-DA3E5BDF376E}"/>
            </ac:spMkLst>
          </pc:spChg>
          <pc:spChg chg="mod">
            <ac:chgData name="Vazquez, Priscilla" userId="8b5e969f-6c60-4597-998a-74c7ebaaabb2" providerId="ADAL" clId="{03BCA2F5-DF7A-44F4-BFA5-1026689C5349}" dt="2021-10-19T19:09:58.149" v="495"/>
            <ac:spMkLst>
              <pc:docMk/>
              <pc:sldMasterMk cId="1496770894" sldId="2147483648"/>
              <pc:sldLayoutMk cId="2728790783" sldId="2147483665"/>
              <ac:spMk id="73" creationId="{DB919F24-1A3A-4F08-A4BC-56E689D1458E}"/>
            </ac:spMkLst>
          </pc:spChg>
          <pc:spChg chg="mod">
            <ac:chgData name="Vazquez, Priscilla" userId="8b5e969f-6c60-4597-998a-74c7ebaaabb2" providerId="ADAL" clId="{03BCA2F5-DF7A-44F4-BFA5-1026689C5349}" dt="2021-10-19T19:09:58.149" v="495"/>
            <ac:spMkLst>
              <pc:docMk/>
              <pc:sldMasterMk cId="1496770894" sldId="2147483648"/>
              <pc:sldLayoutMk cId="2728790783" sldId="2147483665"/>
              <ac:spMk id="74" creationId="{E240BFF5-080F-4B65-BE7D-8A066FB4AFE8}"/>
            </ac:spMkLst>
          </pc:spChg>
          <pc:spChg chg="mod">
            <ac:chgData name="Vazquez, Priscilla" userId="8b5e969f-6c60-4597-998a-74c7ebaaabb2" providerId="ADAL" clId="{03BCA2F5-DF7A-44F4-BFA5-1026689C5349}" dt="2021-10-19T19:09:58.149" v="495"/>
            <ac:spMkLst>
              <pc:docMk/>
              <pc:sldMasterMk cId="1496770894" sldId="2147483648"/>
              <pc:sldLayoutMk cId="2728790783" sldId="2147483665"/>
              <ac:spMk id="76" creationId="{89653126-0A76-4439-B8A5-228D8BA69EEA}"/>
            </ac:spMkLst>
          </pc:spChg>
          <pc:spChg chg="mod">
            <ac:chgData name="Vazquez, Priscilla" userId="8b5e969f-6c60-4597-998a-74c7ebaaabb2" providerId="ADAL" clId="{03BCA2F5-DF7A-44F4-BFA5-1026689C5349}" dt="2021-10-19T19:09:58.149" v="495"/>
            <ac:spMkLst>
              <pc:docMk/>
              <pc:sldMasterMk cId="1496770894" sldId="2147483648"/>
              <pc:sldLayoutMk cId="2728790783" sldId="2147483665"/>
              <ac:spMk id="77" creationId="{4CB98730-13A6-4E6C-9C2C-7AD1C4323199}"/>
            </ac:spMkLst>
          </pc:spChg>
          <pc:spChg chg="mod">
            <ac:chgData name="Vazquez, Priscilla" userId="8b5e969f-6c60-4597-998a-74c7ebaaabb2" providerId="ADAL" clId="{03BCA2F5-DF7A-44F4-BFA5-1026689C5349}" dt="2021-10-19T19:09:58.149" v="495"/>
            <ac:spMkLst>
              <pc:docMk/>
              <pc:sldMasterMk cId="1496770894" sldId="2147483648"/>
              <pc:sldLayoutMk cId="2728790783" sldId="2147483665"/>
              <ac:spMk id="79" creationId="{965D02C4-A24D-4D1F-842C-D92560E390E4}"/>
            </ac:spMkLst>
          </pc:spChg>
          <pc:spChg chg="mod">
            <ac:chgData name="Vazquez, Priscilla" userId="8b5e969f-6c60-4597-998a-74c7ebaaabb2" providerId="ADAL" clId="{03BCA2F5-DF7A-44F4-BFA5-1026689C5349}" dt="2021-10-19T19:09:58.149" v="495"/>
            <ac:spMkLst>
              <pc:docMk/>
              <pc:sldMasterMk cId="1496770894" sldId="2147483648"/>
              <pc:sldLayoutMk cId="2728790783" sldId="2147483665"/>
              <ac:spMk id="80" creationId="{74DF0E89-8108-4A09-9B5D-49C1D88F2E64}"/>
            </ac:spMkLst>
          </pc:spChg>
          <pc:spChg chg="mod">
            <ac:chgData name="Vazquez, Priscilla" userId="8b5e969f-6c60-4597-998a-74c7ebaaabb2" providerId="ADAL" clId="{03BCA2F5-DF7A-44F4-BFA5-1026689C5349}" dt="2021-10-19T19:09:58.149" v="495"/>
            <ac:spMkLst>
              <pc:docMk/>
              <pc:sldMasterMk cId="1496770894" sldId="2147483648"/>
              <pc:sldLayoutMk cId="2728790783" sldId="2147483665"/>
              <ac:spMk id="82" creationId="{F708DC38-8DC3-4B78-AB97-A0CE87081D24}"/>
            </ac:spMkLst>
          </pc:spChg>
          <pc:spChg chg="mod">
            <ac:chgData name="Vazquez, Priscilla" userId="8b5e969f-6c60-4597-998a-74c7ebaaabb2" providerId="ADAL" clId="{03BCA2F5-DF7A-44F4-BFA5-1026689C5349}" dt="2021-10-19T19:09:58.149" v="495"/>
            <ac:spMkLst>
              <pc:docMk/>
              <pc:sldMasterMk cId="1496770894" sldId="2147483648"/>
              <pc:sldLayoutMk cId="2728790783" sldId="2147483665"/>
              <ac:spMk id="83" creationId="{E35D487B-2AC8-4233-AE34-43A0DADD1E8F}"/>
            </ac:spMkLst>
          </pc:spChg>
          <pc:spChg chg="mod">
            <ac:chgData name="Vazquez, Priscilla" userId="8b5e969f-6c60-4597-998a-74c7ebaaabb2" providerId="ADAL" clId="{03BCA2F5-DF7A-44F4-BFA5-1026689C5349}" dt="2021-10-19T19:09:58.149" v="495"/>
            <ac:spMkLst>
              <pc:docMk/>
              <pc:sldMasterMk cId="1496770894" sldId="2147483648"/>
              <pc:sldLayoutMk cId="2728790783" sldId="2147483665"/>
              <ac:spMk id="85" creationId="{028ED235-4BD5-4AA1-B5FC-D6E469A229A3}"/>
            </ac:spMkLst>
          </pc:spChg>
          <pc:spChg chg="mod">
            <ac:chgData name="Vazquez, Priscilla" userId="8b5e969f-6c60-4597-998a-74c7ebaaabb2" providerId="ADAL" clId="{03BCA2F5-DF7A-44F4-BFA5-1026689C5349}" dt="2021-10-19T19:09:58.149" v="495"/>
            <ac:spMkLst>
              <pc:docMk/>
              <pc:sldMasterMk cId="1496770894" sldId="2147483648"/>
              <pc:sldLayoutMk cId="2728790783" sldId="2147483665"/>
              <ac:spMk id="86" creationId="{2C30BBEC-A7F6-43AA-9A31-9C38053FC65A}"/>
            </ac:spMkLst>
          </pc:spChg>
          <pc:spChg chg="mod">
            <ac:chgData name="Vazquez, Priscilla" userId="8b5e969f-6c60-4597-998a-74c7ebaaabb2" providerId="ADAL" clId="{03BCA2F5-DF7A-44F4-BFA5-1026689C5349}" dt="2021-10-19T19:09:58.149" v="495"/>
            <ac:spMkLst>
              <pc:docMk/>
              <pc:sldMasterMk cId="1496770894" sldId="2147483648"/>
              <pc:sldLayoutMk cId="2728790783" sldId="2147483665"/>
              <ac:spMk id="88" creationId="{D33C9289-7386-49F2-88BE-BB3417FAF1A1}"/>
            </ac:spMkLst>
          </pc:spChg>
          <pc:spChg chg="mod">
            <ac:chgData name="Vazquez, Priscilla" userId="8b5e969f-6c60-4597-998a-74c7ebaaabb2" providerId="ADAL" clId="{03BCA2F5-DF7A-44F4-BFA5-1026689C5349}" dt="2021-10-19T19:09:58.149" v="495"/>
            <ac:spMkLst>
              <pc:docMk/>
              <pc:sldMasterMk cId="1496770894" sldId="2147483648"/>
              <pc:sldLayoutMk cId="2728790783" sldId="2147483665"/>
              <ac:spMk id="89" creationId="{C31EC7B5-EB3E-4978-9AAD-BB48B7D5F2F3}"/>
            </ac:spMkLst>
          </pc:spChg>
          <pc:spChg chg="mod">
            <ac:chgData name="Vazquez, Priscilla" userId="8b5e969f-6c60-4597-998a-74c7ebaaabb2" providerId="ADAL" clId="{03BCA2F5-DF7A-44F4-BFA5-1026689C5349}" dt="2021-10-19T19:09:58.149" v="495"/>
            <ac:spMkLst>
              <pc:docMk/>
              <pc:sldMasterMk cId="1496770894" sldId="2147483648"/>
              <pc:sldLayoutMk cId="2728790783" sldId="2147483665"/>
              <ac:spMk id="91" creationId="{C848AC8E-E1DB-4CE3-B7B9-6241FED527E3}"/>
            </ac:spMkLst>
          </pc:spChg>
          <pc:spChg chg="mod">
            <ac:chgData name="Vazquez, Priscilla" userId="8b5e969f-6c60-4597-998a-74c7ebaaabb2" providerId="ADAL" clId="{03BCA2F5-DF7A-44F4-BFA5-1026689C5349}" dt="2021-10-19T19:09:58.149" v="495"/>
            <ac:spMkLst>
              <pc:docMk/>
              <pc:sldMasterMk cId="1496770894" sldId="2147483648"/>
              <pc:sldLayoutMk cId="2728790783" sldId="2147483665"/>
              <ac:spMk id="92" creationId="{089DB980-83FC-4F35-9514-9E6FDD9602CB}"/>
            </ac:spMkLst>
          </pc:spChg>
          <pc:grpChg chg="del">
            <ac:chgData name="Vazquez, Priscilla" userId="8b5e969f-6c60-4597-998a-74c7ebaaabb2" providerId="ADAL" clId="{03BCA2F5-DF7A-44F4-BFA5-1026689C5349}" dt="2021-10-19T19:09:57.328" v="494" actId="478"/>
            <ac:grpSpMkLst>
              <pc:docMk/>
              <pc:sldMasterMk cId="1496770894" sldId="2147483648"/>
              <pc:sldLayoutMk cId="2728790783" sldId="2147483665"/>
              <ac:grpSpMk id="2" creationId="{30796D97-F926-47BF-BDAA-877D9F6BF965}"/>
            </ac:grpSpMkLst>
          </pc:grpChg>
          <pc:grpChg chg="del">
            <ac:chgData name="Vazquez, Priscilla" userId="8b5e969f-6c60-4597-998a-74c7ebaaabb2" providerId="ADAL" clId="{03BCA2F5-DF7A-44F4-BFA5-1026689C5349}" dt="2021-10-19T19:09:57.328" v="494" actId="478"/>
            <ac:grpSpMkLst>
              <pc:docMk/>
              <pc:sldMasterMk cId="1496770894" sldId="2147483648"/>
              <pc:sldLayoutMk cId="2728790783" sldId="2147483665"/>
              <ac:grpSpMk id="27" creationId="{B554B970-7AEA-4ACF-B3B5-A785287DA2C7}"/>
            </ac:grpSpMkLst>
          </pc:grpChg>
          <pc:grpChg chg="del">
            <ac:chgData name="Vazquez, Priscilla" userId="8b5e969f-6c60-4597-998a-74c7ebaaabb2" providerId="ADAL" clId="{03BCA2F5-DF7A-44F4-BFA5-1026689C5349}" dt="2021-10-19T19:09:57.328" v="494" actId="478"/>
            <ac:grpSpMkLst>
              <pc:docMk/>
              <pc:sldMasterMk cId="1496770894" sldId="2147483648"/>
              <pc:sldLayoutMk cId="2728790783" sldId="2147483665"/>
              <ac:grpSpMk id="30" creationId="{78F5A765-DC55-451E-90CA-8536037F5D3F}"/>
            </ac:grpSpMkLst>
          </pc:grpChg>
          <pc:grpChg chg="del">
            <ac:chgData name="Vazquez, Priscilla" userId="8b5e969f-6c60-4597-998a-74c7ebaaabb2" providerId="ADAL" clId="{03BCA2F5-DF7A-44F4-BFA5-1026689C5349}" dt="2021-10-19T19:09:57.328" v="494" actId="478"/>
            <ac:grpSpMkLst>
              <pc:docMk/>
              <pc:sldMasterMk cId="1496770894" sldId="2147483648"/>
              <pc:sldLayoutMk cId="2728790783" sldId="2147483665"/>
              <ac:grpSpMk id="33" creationId="{D01CEA33-BC03-4E59-9ADC-1FA77DEB3B28}"/>
            </ac:grpSpMkLst>
          </pc:grpChg>
          <pc:grpChg chg="del">
            <ac:chgData name="Vazquez, Priscilla" userId="8b5e969f-6c60-4597-998a-74c7ebaaabb2" providerId="ADAL" clId="{03BCA2F5-DF7A-44F4-BFA5-1026689C5349}" dt="2021-10-19T19:09:57.328" v="494" actId="478"/>
            <ac:grpSpMkLst>
              <pc:docMk/>
              <pc:sldMasterMk cId="1496770894" sldId="2147483648"/>
              <pc:sldLayoutMk cId="2728790783" sldId="2147483665"/>
              <ac:grpSpMk id="36" creationId="{92E85C2C-2D9A-48DB-B744-A2F136F3F715}"/>
            </ac:grpSpMkLst>
          </pc:grpChg>
          <pc:grpChg chg="del">
            <ac:chgData name="Vazquez, Priscilla" userId="8b5e969f-6c60-4597-998a-74c7ebaaabb2" providerId="ADAL" clId="{03BCA2F5-DF7A-44F4-BFA5-1026689C5349}" dt="2021-10-19T19:09:57.328" v="494" actId="478"/>
            <ac:grpSpMkLst>
              <pc:docMk/>
              <pc:sldMasterMk cId="1496770894" sldId="2147483648"/>
              <pc:sldLayoutMk cId="2728790783" sldId="2147483665"/>
              <ac:grpSpMk id="39" creationId="{1FBFD60E-5F4C-443C-86D0-6203C0B8C47B}"/>
            </ac:grpSpMkLst>
          </pc:grpChg>
          <pc:grpChg chg="add del mod">
            <ac:chgData name="Vazquez, Priscilla" userId="8b5e969f-6c60-4597-998a-74c7ebaaabb2" providerId="ADAL" clId="{03BCA2F5-DF7A-44F4-BFA5-1026689C5349}" dt="2021-10-19T19:09:56.224" v="493"/>
            <ac:grpSpMkLst>
              <pc:docMk/>
              <pc:sldMasterMk cId="1496770894" sldId="2147483648"/>
              <pc:sldLayoutMk cId="2728790783" sldId="2147483665"/>
              <ac:grpSpMk id="44" creationId="{F165B08B-81A5-4F3A-8910-37CB1A62739F}"/>
            </ac:grpSpMkLst>
          </pc:grpChg>
          <pc:grpChg chg="add del mod">
            <ac:chgData name="Vazquez, Priscilla" userId="8b5e969f-6c60-4597-998a-74c7ebaaabb2" providerId="ADAL" clId="{03BCA2F5-DF7A-44F4-BFA5-1026689C5349}" dt="2021-10-19T19:09:56.224" v="493"/>
            <ac:grpSpMkLst>
              <pc:docMk/>
              <pc:sldMasterMk cId="1496770894" sldId="2147483648"/>
              <pc:sldLayoutMk cId="2728790783" sldId="2147483665"/>
              <ac:grpSpMk id="47" creationId="{45D36D93-FD96-4DB4-A350-ADA8F902415E}"/>
            </ac:grpSpMkLst>
          </pc:grpChg>
          <pc:grpChg chg="add del mod">
            <ac:chgData name="Vazquez, Priscilla" userId="8b5e969f-6c60-4597-998a-74c7ebaaabb2" providerId="ADAL" clId="{03BCA2F5-DF7A-44F4-BFA5-1026689C5349}" dt="2021-10-19T19:09:56.224" v="493"/>
            <ac:grpSpMkLst>
              <pc:docMk/>
              <pc:sldMasterMk cId="1496770894" sldId="2147483648"/>
              <pc:sldLayoutMk cId="2728790783" sldId="2147483665"/>
              <ac:grpSpMk id="50" creationId="{2FE9930C-B80C-4904-8D12-9AC58F641155}"/>
            </ac:grpSpMkLst>
          </pc:grpChg>
          <pc:grpChg chg="add del mod">
            <ac:chgData name="Vazquez, Priscilla" userId="8b5e969f-6c60-4597-998a-74c7ebaaabb2" providerId="ADAL" clId="{03BCA2F5-DF7A-44F4-BFA5-1026689C5349}" dt="2021-10-19T19:09:56.224" v="493"/>
            <ac:grpSpMkLst>
              <pc:docMk/>
              <pc:sldMasterMk cId="1496770894" sldId="2147483648"/>
              <pc:sldLayoutMk cId="2728790783" sldId="2147483665"/>
              <ac:grpSpMk id="53" creationId="{2E1ED502-5375-442B-9D81-9526EDC98A43}"/>
            </ac:grpSpMkLst>
          </pc:grpChg>
          <pc:grpChg chg="add del mod">
            <ac:chgData name="Vazquez, Priscilla" userId="8b5e969f-6c60-4597-998a-74c7ebaaabb2" providerId="ADAL" clId="{03BCA2F5-DF7A-44F4-BFA5-1026689C5349}" dt="2021-10-19T19:09:56.224" v="493"/>
            <ac:grpSpMkLst>
              <pc:docMk/>
              <pc:sldMasterMk cId="1496770894" sldId="2147483648"/>
              <pc:sldLayoutMk cId="2728790783" sldId="2147483665"/>
              <ac:grpSpMk id="56" creationId="{7CF79C53-3430-4724-A36B-B22407BB8FB8}"/>
            </ac:grpSpMkLst>
          </pc:grpChg>
          <pc:grpChg chg="add del mod">
            <ac:chgData name="Vazquez, Priscilla" userId="8b5e969f-6c60-4597-998a-74c7ebaaabb2" providerId="ADAL" clId="{03BCA2F5-DF7A-44F4-BFA5-1026689C5349}" dt="2021-10-19T19:09:56.224" v="493"/>
            <ac:grpSpMkLst>
              <pc:docMk/>
              <pc:sldMasterMk cId="1496770894" sldId="2147483648"/>
              <pc:sldLayoutMk cId="2728790783" sldId="2147483665"/>
              <ac:grpSpMk id="59" creationId="{26DD2924-830E-4121-B323-1817E6C46EB5}"/>
            </ac:grpSpMkLst>
          </pc:grpChg>
          <pc:grpChg chg="add del mod">
            <ac:chgData name="Vazquez, Priscilla" userId="8b5e969f-6c60-4597-998a-74c7ebaaabb2" providerId="ADAL" clId="{03BCA2F5-DF7A-44F4-BFA5-1026689C5349}" dt="2021-10-19T19:09:56.224" v="493"/>
            <ac:grpSpMkLst>
              <pc:docMk/>
              <pc:sldMasterMk cId="1496770894" sldId="2147483648"/>
              <pc:sldLayoutMk cId="2728790783" sldId="2147483665"/>
              <ac:grpSpMk id="62" creationId="{6479EF16-E7CA-4B61-98E1-71E5689D9B3B}"/>
            </ac:grpSpMkLst>
          </pc:grpChg>
          <pc:grpChg chg="add del mod">
            <ac:chgData name="Vazquez, Priscilla" userId="8b5e969f-6c60-4597-998a-74c7ebaaabb2" providerId="ADAL" clId="{03BCA2F5-DF7A-44F4-BFA5-1026689C5349}" dt="2021-10-19T19:09:56.224" v="493"/>
            <ac:grpSpMkLst>
              <pc:docMk/>
              <pc:sldMasterMk cId="1496770894" sldId="2147483648"/>
              <pc:sldLayoutMk cId="2728790783" sldId="2147483665"/>
              <ac:grpSpMk id="66" creationId="{F7052889-9A08-4EBA-88B6-56132AEC60A5}"/>
            </ac:grpSpMkLst>
          </pc:grpChg>
          <pc:grpChg chg="add mod">
            <ac:chgData name="Vazquez, Priscilla" userId="8b5e969f-6c60-4597-998a-74c7ebaaabb2" providerId="ADAL" clId="{03BCA2F5-DF7A-44F4-BFA5-1026689C5349}" dt="2021-10-19T19:09:58.149" v="495"/>
            <ac:grpSpMkLst>
              <pc:docMk/>
              <pc:sldMasterMk cId="1496770894" sldId="2147483648"/>
              <pc:sldLayoutMk cId="2728790783" sldId="2147483665"/>
              <ac:grpSpMk id="69" creationId="{D431AF8A-ED37-4EE0-8DA3-F7F68AA777FD}"/>
            </ac:grpSpMkLst>
          </pc:grpChg>
          <pc:grpChg chg="add mod">
            <ac:chgData name="Vazquez, Priscilla" userId="8b5e969f-6c60-4597-998a-74c7ebaaabb2" providerId="ADAL" clId="{03BCA2F5-DF7A-44F4-BFA5-1026689C5349}" dt="2021-10-19T19:09:58.149" v="495"/>
            <ac:grpSpMkLst>
              <pc:docMk/>
              <pc:sldMasterMk cId="1496770894" sldId="2147483648"/>
              <pc:sldLayoutMk cId="2728790783" sldId="2147483665"/>
              <ac:grpSpMk id="72" creationId="{B5D39ACE-C6EB-466B-B924-6AA7B7E295E4}"/>
            </ac:grpSpMkLst>
          </pc:grpChg>
          <pc:grpChg chg="add mod">
            <ac:chgData name="Vazquez, Priscilla" userId="8b5e969f-6c60-4597-998a-74c7ebaaabb2" providerId="ADAL" clId="{03BCA2F5-DF7A-44F4-BFA5-1026689C5349}" dt="2021-10-19T19:09:58.149" v="495"/>
            <ac:grpSpMkLst>
              <pc:docMk/>
              <pc:sldMasterMk cId="1496770894" sldId="2147483648"/>
              <pc:sldLayoutMk cId="2728790783" sldId="2147483665"/>
              <ac:grpSpMk id="75" creationId="{BA2E1A1F-2FA7-4778-919D-CE94CF64787F}"/>
            </ac:grpSpMkLst>
          </pc:grpChg>
          <pc:grpChg chg="add mod">
            <ac:chgData name="Vazquez, Priscilla" userId="8b5e969f-6c60-4597-998a-74c7ebaaabb2" providerId="ADAL" clId="{03BCA2F5-DF7A-44F4-BFA5-1026689C5349}" dt="2021-10-19T19:09:58.149" v="495"/>
            <ac:grpSpMkLst>
              <pc:docMk/>
              <pc:sldMasterMk cId="1496770894" sldId="2147483648"/>
              <pc:sldLayoutMk cId="2728790783" sldId="2147483665"/>
              <ac:grpSpMk id="78" creationId="{08930423-54DA-4F3E-AB9B-DDADFE737815}"/>
            </ac:grpSpMkLst>
          </pc:grpChg>
          <pc:grpChg chg="add mod">
            <ac:chgData name="Vazquez, Priscilla" userId="8b5e969f-6c60-4597-998a-74c7ebaaabb2" providerId="ADAL" clId="{03BCA2F5-DF7A-44F4-BFA5-1026689C5349}" dt="2021-10-19T19:09:58.149" v="495"/>
            <ac:grpSpMkLst>
              <pc:docMk/>
              <pc:sldMasterMk cId="1496770894" sldId="2147483648"/>
              <pc:sldLayoutMk cId="2728790783" sldId="2147483665"/>
              <ac:grpSpMk id="81" creationId="{C3E8FB60-7E77-47DE-9BE0-8228FBFE7858}"/>
            </ac:grpSpMkLst>
          </pc:grpChg>
          <pc:grpChg chg="add mod">
            <ac:chgData name="Vazquez, Priscilla" userId="8b5e969f-6c60-4597-998a-74c7ebaaabb2" providerId="ADAL" clId="{03BCA2F5-DF7A-44F4-BFA5-1026689C5349}" dt="2021-10-19T19:09:58.149" v="495"/>
            <ac:grpSpMkLst>
              <pc:docMk/>
              <pc:sldMasterMk cId="1496770894" sldId="2147483648"/>
              <pc:sldLayoutMk cId="2728790783" sldId="2147483665"/>
              <ac:grpSpMk id="84" creationId="{326AC087-9FB1-4AD6-8A01-AB4FFFFD4025}"/>
            </ac:grpSpMkLst>
          </pc:grpChg>
          <pc:grpChg chg="add mod">
            <ac:chgData name="Vazquez, Priscilla" userId="8b5e969f-6c60-4597-998a-74c7ebaaabb2" providerId="ADAL" clId="{03BCA2F5-DF7A-44F4-BFA5-1026689C5349}" dt="2021-10-19T19:09:58.149" v="495"/>
            <ac:grpSpMkLst>
              <pc:docMk/>
              <pc:sldMasterMk cId="1496770894" sldId="2147483648"/>
              <pc:sldLayoutMk cId="2728790783" sldId="2147483665"/>
              <ac:grpSpMk id="87" creationId="{9F1B57F3-C7B2-4DA8-9BB6-68FAD48A56E7}"/>
            </ac:grpSpMkLst>
          </pc:grpChg>
          <pc:grpChg chg="add mod">
            <ac:chgData name="Vazquez, Priscilla" userId="8b5e969f-6c60-4597-998a-74c7ebaaabb2" providerId="ADAL" clId="{03BCA2F5-DF7A-44F4-BFA5-1026689C5349}" dt="2021-10-19T19:09:58.149" v="495"/>
            <ac:grpSpMkLst>
              <pc:docMk/>
              <pc:sldMasterMk cId="1496770894" sldId="2147483648"/>
              <pc:sldLayoutMk cId="2728790783" sldId="2147483665"/>
              <ac:grpSpMk id="90" creationId="{D20EF8F8-C901-474E-96D1-4DA41CD916AD}"/>
            </ac:grpSpMkLst>
          </pc:grpChg>
          <pc:picChg chg="add del mod">
            <ac:chgData name="Vazquez, Priscilla" userId="8b5e969f-6c60-4597-998a-74c7ebaaabb2" providerId="ADAL" clId="{03BCA2F5-DF7A-44F4-BFA5-1026689C5349}" dt="2021-10-19T19:09:57.328" v="494" actId="478"/>
            <ac:picMkLst>
              <pc:docMk/>
              <pc:sldMasterMk cId="1496770894" sldId="2147483648"/>
              <pc:sldLayoutMk cId="2728790783" sldId="2147483665"/>
              <ac:picMk id="4" creationId="{98D414D6-5317-407A-BCA0-4144E2A947C0}"/>
            </ac:picMkLst>
          </pc:picChg>
        </pc:sldLayoutChg>
        <pc:sldLayoutChg chg="addSp delSp modSp del mod">
          <pc:chgData name="Vazquez, Priscilla" userId="8b5e969f-6c60-4597-998a-74c7ebaaabb2" providerId="ADAL" clId="{03BCA2F5-DF7A-44F4-BFA5-1026689C5349}" dt="2021-10-20T13:58:05.882" v="4558" actId="2696"/>
          <pc:sldLayoutMkLst>
            <pc:docMk/>
            <pc:sldMasterMk cId="1496770894" sldId="2147483648"/>
            <pc:sldLayoutMk cId="355825444" sldId="2147483666"/>
          </pc:sldLayoutMkLst>
          <pc:spChg chg="mod">
            <ac:chgData name="Vazquez, Priscilla" userId="8b5e969f-6c60-4597-998a-74c7ebaaabb2" providerId="ADAL" clId="{03BCA2F5-DF7A-44F4-BFA5-1026689C5349}" dt="2021-10-19T19:06:22.413" v="464" actId="207"/>
            <ac:spMkLst>
              <pc:docMk/>
              <pc:sldMasterMk cId="1496770894" sldId="2147483648"/>
              <pc:sldLayoutMk cId="355825444" sldId="2147483666"/>
              <ac:spMk id="40" creationId="{CE1653FF-DD77-477C-9E88-ADC692B6A072}"/>
            </ac:spMkLst>
          </pc:spChg>
          <pc:spChg chg="mod">
            <ac:chgData name="Vazquez, Priscilla" userId="8b5e969f-6c60-4597-998a-74c7ebaaabb2" providerId="ADAL" clId="{03BCA2F5-DF7A-44F4-BFA5-1026689C5349}" dt="2021-10-19T19:10:07.980" v="499"/>
            <ac:spMkLst>
              <pc:docMk/>
              <pc:sldMasterMk cId="1496770894" sldId="2147483648"/>
              <pc:sldLayoutMk cId="355825444" sldId="2147483666"/>
              <ac:spMk id="45" creationId="{64C928AE-11FE-45F6-8A2B-EDB796876A04}"/>
            </ac:spMkLst>
          </pc:spChg>
          <pc:spChg chg="mod">
            <ac:chgData name="Vazquez, Priscilla" userId="8b5e969f-6c60-4597-998a-74c7ebaaabb2" providerId="ADAL" clId="{03BCA2F5-DF7A-44F4-BFA5-1026689C5349}" dt="2021-10-19T19:10:07.980" v="499"/>
            <ac:spMkLst>
              <pc:docMk/>
              <pc:sldMasterMk cId="1496770894" sldId="2147483648"/>
              <pc:sldLayoutMk cId="355825444" sldId="2147483666"/>
              <ac:spMk id="46" creationId="{8C527115-193A-4E10-96FF-7F73C5D8C461}"/>
            </ac:spMkLst>
          </pc:spChg>
          <pc:spChg chg="mod">
            <ac:chgData name="Vazquez, Priscilla" userId="8b5e969f-6c60-4597-998a-74c7ebaaabb2" providerId="ADAL" clId="{03BCA2F5-DF7A-44F4-BFA5-1026689C5349}" dt="2021-10-19T19:10:07.980" v="499"/>
            <ac:spMkLst>
              <pc:docMk/>
              <pc:sldMasterMk cId="1496770894" sldId="2147483648"/>
              <pc:sldLayoutMk cId="355825444" sldId="2147483666"/>
              <ac:spMk id="48" creationId="{14CB5508-7048-43E0-B21E-AA00116ED16E}"/>
            </ac:spMkLst>
          </pc:spChg>
          <pc:spChg chg="mod">
            <ac:chgData name="Vazquez, Priscilla" userId="8b5e969f-6c60-4597-998a-74c7ebaaabb2" providerId="ADAL" clId="{03BCA2F5-DF7A-44F4-BFA5-1026689C5349}" dt="2021-10-19T19:10:07.980" v="499"/>
            <ac:spMkLst>
              <pc:docMk/>
              <pc:sldMasterMk cId="1496770894" sldId="2147483648"/>
              <pc:sldLayoutMk cId="355825444" sldId="2147483666"/>
              <ac:spMk id="49" creationId="{31EBED6F-1654-4AB4-9145-8BBF1AEED9EA}"/>
            </ac:spMkLst>
          </pc:spChg>
          <pc:spChg chg="mod">
            <ac:chgData name="Vazquez, Priscilla" userId="8b5e969f-6c60-4597-998a-74c7ebaaabb2" providerId="ADAL" clId="{03BCA2F5-DF7A-44F4-BFA5-1026689C5349}" dt="2021-10-19T19:10:07.980" v="499"/>
            <ac:spMkLst>
              <pc:docMk/>
              <pc:sldMasterMk cId="1496770894" sldId="2147483648"/>
              <pc:sldLayoutMk cId="355825444" sldId="2147483666"/>
              <ac:spMk id="51" creationId="{8DCCF198-842C-49E8-8691-03CE23F8FEE2}"/>
            </ac:spMkLst>
          </pc:spChg>
          <pc:spChg chg="mod">
            <ac:chgData name="Vazquez, Priscilla" userId="8b5e969f-6c60-4597-998a-74c7ebaaabb2" providerId="ADAL" clId="{03BCA2F5-DF7A-44F4-BFA5-1026689C5349}" dt="2021-10-19T19:10:07.980" v="499"/>
            <ac:spMkLst>
              <pc:docMk/>
              <pc:sldMasterMk cId="1496770894" sldId="2147483648"/>
              <pc:sldLayoutMk cId="355825444" sldId="2147483666"/>
              <ac:spMk id="52" creationId="{C3250F10-A241-40F1-A396-00EA73C071F6}"/>
            </ac:spMkLst>
          </pc:spChg>
          <pc:spChg chg="mod">
            <ac:chgData name="Vazquez, Priscilla" userId="8b5e969f-6c60-4597-998a-74c7ebaaabb2" providerId="ADAL" clId="{03BCA2F5-DF7A-44F4-BFA5-1026689C5349}" dt="2021-10-19T19:10:07.980" v="499"/>
            <ac:spMkLst>
              <pc:docMk/>
              <pc:sldMasterMk cId="1496770894" sldId="2147483648"/>
              <pc:sldLayoutMk cId="355825444" sldId="2147483666"/>
              <ac:spMk id="54" creationId="{85E4E422-53DF-494B-88D9-DE9F649E8417}"/>
            </ac:spMkLst>
          </pc:spChg>
          <pc:spChg chg="mod">
            <ac:chgData name="Vazquez, Priscilla" userId="8b5e969f-6c60-4597-998a-74c7ebaaabb2" providerId="ADAL" clId="{03BCA2F5-DF7A-44F4-BFA5-1026689C5349}" dt="2021-10-19T19:10:07.980" v="499"/>
            <ac:spMkLst>
              <pc:docMk/>
              <pc:sldMasterMk cId="1496770894" sldId="2147483648"/>
              <pc:sldLayoutMk cId="355825444" sldId="2147483666"/>
              <ac:spMk id="55" creationId="{25AC5D61-5465-4228-B58A-F33107C6AE8C}"/>
            </ac:spMkLst>
          </pc:spChg>
          <pc:spChg chg="mod">
            <ac:chgData name="Vazquez, Priscilla" userId="8b5e969f-6c60-4597-998a-74c7ebaaabb2" providerId="ADAL" clId="{03BCA2F5-DF7A-44F4-BFA5-1026689C5349}" dt="2021-10-19T19:10:07.980" v="499"/>
            <ac:spMkLst>
              <pc:docMk/>
              <pc:sldMasterMk cId="1496770894" sldId="2147483648"/>
              <pc:sldLayoutMk cId="355825444" sldId="2147483666"/>
              <ac:spMk id="57" creationId="{38BFDD48-C5A9-4F9F-BF8C-8454CADF2393}"/>
            </ac:spMkLst>
          </pc:spChg>
          <pc:spChg chg="mod">
            <ac:chgData name="Vazquez, Priscilla" userId="8b5e969f-6c60-4597-998a-74c7ebaaabb2" providerId="ADAL" clId="{03BCA2F5-DF7A-44F4-BFA5-1026689C5349}" dt="2021-10-19T19:10:07.980" v="499"/>
            <ac:spMkLst>
              <pc:docMk/>
              <pc:sldMasterMk cId="1496770894" sldId="2147483648"/>
              <pc:sldLayoutMk cId="355825444" sldId="2147483666"/>
              <ac:spMk id="58" creationId="{DF516BC2-A636-4B2C-B73A-1205317F8A07}"/>
            </ac:spMkLst>
          </pc:spChg>
          <pc:spChg chg="mod">
            <ac:chgData name="Vazquez, Priscilla" userId="8b5e969f-6c60-4597-998a-74c7ebaaabb2" providerId="ADAL" clId="{03BCA2F5-DF7A-44F4-BFA5-1026689C5349}" dt="2021-10-19T19:10:07.980" v="499"/>
            <ac:spMkLst>
              <pc:docMk/>
              <pc:sldMasterMk cId="1496770894" sldId="2147483648"/>
              <pc:sldLayoutMk cId="355825444" sldId="2147483666"/>
              <ac:spMk id="60" creationId="{3D8F6283-4A50-45DA-8038-A8B0C1A55C51}"/>
            </ac:spMkLst>
          </pc:spChg>
          <pc:spChg chg="mod">
            <ac:chgData name="Vazquez, Priscilla" userId="8b5e969f-6c60-4597-998a-74c7ebaaabb2" providerId="ADAL" clId="{03BCA2F5-DF7A-44F4-BFA5-1026689C5349}" dt="2021-10-19T19:10:07.980" v="499"/>
            <ac:spMkLst>
              <pc:docMk/>
              <pc:sldMasterMk cId="1496770894" sldId="2147483648"/>
              <pc:sldLayoutMk cId="355825444" sldId="2147483666"/>
              <ac:spMk id="61" creationId="{04837BD2-6F35-431C-A662-CB42F94B24D4}"/>
            </ac:spMkLst>
          </pc:spChg>
          <pc:spChg chg="mod">
            <ac:chgData name="Vazquez, Priscilla" userId="8b5e969f-6c60-4597-998a-74c7ebaaabb2" providerId="ADAL" clId="{03BCA2F5-DF7A-44F4-BFA5-1026689C5349}" dt="2021-10-19T19:10:07.980" v="499"/>
            <ac:spMkLst>
              <pc:docMk/>
              <pc:sldMasterMk cId="1496770894" sldId="2147483648"/>
              <pc:sldLayoutMk cId="355825444" sldId="2147483666"/>
              <ac:spMk id="63" creationId="{E687C93F-C177-4DBF-BE4A-C6788DD9EECB}"/>
            </ac:spMkLst>
          </pc:spChg>
          <pc:spChg chg="mod">
            <ac:chgData name="Vazquez, Priscilla" userId="8b5e969f-6c60-4597-998a-74c7ebaaabb2" providerId="ADAL" clId="{03BCA2F5-DF7A-44F4-BFA5-1026689C5349}" dt="2021-10-19T19:10:07.980" v="499"/>
            <ac:spMkLst>
              <pc:docMk/>
              <pc:sldMasterMk cId="1496770894" sldId="2147483648"/>
              <pc:sldLayoutMk cId="355825444" sldId="2147483666"/>
              <ac:spMk id="65" creationId="{590B1A99-1A96-4835-BD52-A31E142B45D5}"/>
            </ac:spMkLst>
          </pc:spChg>
          <pc:spChg chg="mod">
            <ac:chgData name="Vazquez, Priscilla" userId="8b5e969f-6c60-4597-998a-74c7ebaaabb2" providerId="ADAL" clId="{03BCA2F5-DF7A-44F4-BFA5-1026689C5349}" dt="2021-10-19T19:10:07.980" v="499"/>
            <ac:spMkLst>
              <pc:docMk/>
              <pc:sldMasterMk cId="1496770894" sldId="2147483648"/>
              <pc:sldLayoutMk cId="355825444" sldId="2147483666"/>
              <ac:spMk id="67" creationId="{7323E312-10AB-4B8E-BE02-CBE73B0F9DD8}"/>
            </ac:spMkLst>
          </pc:spChg>
          <pc:spChg chg="mod">
            <ac:chgData name="Vazquez, Priscilla" userId="8b5e969f-6c60-4597-998a-74c7ebaaabb2" providerId="ADAL" clId="{03BCA2F5-DF7A-44F4-BFA5-1026689C5349}" dt="2021-10-19T19:10:07.980" v="499"/>
            <ac:spMkLst>
              <pc:docMk/>
              <pc:sldMasterMk cId="1496770894" sldId="2147483648"/>
              <pc:sldLayoutMk cId="355825444" sldId="2147483666"/>
              <ac:spMk id="68" creationId="{F8D7687D-7893-48A1-86C7-3B5270C9DBB3}"/>
            </ac:spMkLst>
          </pc:spChg>
          <pc:grpChg chg="del">
            <ac:chgData name="Vazquez, Priscilla" userId="8b5e969f-6c60-4597-998a-74c7ebaaabb2" providerId="ADAL" clId="{03BCA2F5-DF7A-44F4-BFA5-1026689C5349}" dt="2021-10-19T19:10:07.566" v="498" actId="478"/>
            <ac:grpSpMkLst>
              <pc:docMk/>
              <pc:sldMasterMk cId="1496770894" sldId="2147483648"/>
              <pc:sldLayoutMk cId="355825444" sldId="2147483666"/>
              <ac:grpSpMk id="2" creationId="{30796D97-F926-47BF-BDAA-877D9F6BF965}"/>
            </ac:grpSpMkLst>
          </pc:grpChg>
          <pc:grpChg chg="del">
            <ac:chgData name="Vazquez, Priscilla" userId="8b5e969f-6c60-4597-998a-74c7ebaaabb2" providerId="ADAL" clId="{03BCA2F5-DF7A-44F4-BFA5-1026689C5349}" dt="2021-10-19T19:10:07.566" v="498" actId="478"/>
            <ac:grpSpMkLst>
              <pc:docMk/>
              <pc:sldMasterMk cId="1496770894" sldId="2147483648"/>
              <pc:sldLayoutMk cId="355825444" sldId="2147483666"/>
              <ac:grpSpMk id="27" creationId="{B554B970-7AEA-4ACF-B3B5-A785287DA2C7}"/>
            </ac:grpSpMkLst>
          </pc:grpChg>
          <pc:grpChg chg="del">
            <ac:chgData name="Vazquez, Priscilla" userId="8b5e969f-6c60-4597-998a-74c7ebaaabb2" providerId="ADAL" clId="{03BCA2F5-DF7A-44F4-BFA5-1026689C5349}" dt="2021-10-19T19:10:07.566" v="498" actId="478"/>
            <ac:grpSpMkLst>
              <pc:docMk/>
              <pc:sldMasterMk cId="1496770894" sldId="2147483648"/>
              <pc:sldLayoutMk cId="355825444" sldId="2147483666"/>
              <ac:grpSpMk id="30" creationId="{78F5A765-DC55-451E-90CA-8536037F5D3F}"/>
            </ac:grpSpMkLst>
          </pc:grpChg>
          <pc:grpChg chg="del">
            <ac:chgData name="Vazquez, Priscilla" userId="8b5e969f-6c60-4597-998a-74c7ebaaabb2" providerId="ADAL" clId="{03BCA2F5-DF7A-44F4-BFA5-1026689C5349}" dt="2021-10-19T19:10:07.566" v="498" actId="478"/>
            <ac:grpSpMkLst>
              <pc:docMk/>
              <pc:sldMasterMk cId="1496770894" sldId="2147483648"/>
              <pc:sldLayoutMk cId="355825444" sldId="2147483666"/>
              <ac:grpSpMk id="33" creationId="{D01CEA33-BC03-4E59-9ADC-1FA77DEB3B28}"/>
            </ac:grpSpMkLst>
          </pc:grpChg>
          <pc:grpChg chg="del">
            <ac:chgData name="Vazquez, Priscilla" userId="8b5e969f-6c60-4597-998a-74c7ebaaabb2" providerId="ADAL" clId="{03BCA2F5-DF7A-44F4-BFA5-1026689C5349}" dt="2021-10-19T19:10:07.566" v="498" actId="478"/>
            <ac:grpSpMkLst>
              <pc:docMk/>
              <pc:sldMasterMk cId="1496770894" sldId="2147483648"/>
              <pc:sldLayoutMk cId="355825444" sldId="2147483666"/>
              <ac:grpSpMk id="36" creationId="{92E85C2C-2D9A-48DB-B744-A2F136F3F715}"/>
            </ac:grpSpMkLst>
          </pc:grpChg>
          <pc:grpChg chg="del mod">
            <ac:chgData name="Vazquez, Priscilla" userId="8b5e969f-6c60-4597-998a-74c7ebaaabb2" providerId="ADAL" clId="{03BCA2F5-DF7A-44F4-BFA5-1026689C5349}" dt="2021-10-19T19:10:07.566" v="498" actId="478"/>
            <ac:grpSpMkLst>
              <pc:docMk/>
              <pc:sldMasterMk cId="1496770894" sldId="2147483648"/>
              <pc:sldLayoutMk cId="355825444" sldId="2147483666"/>
              <ac:grpSpMk id="39" creationId="{1FBFD60E-5F4C-443C-86D0-6203C0B8C47B}"/>
            </ac:grpSpMkLst>
          </pc:grpChg>
          <pc:grpChg chg="add mod">
            <ac:chgData name="Vazquez, Priscilla" userId="8b5e969f-6c60-4597-998a-74c7ebaaabb2" providerId="ADAL" clId="{03BCA2F5-DF7A-44F4-BFA5-1026689C5349}" dt="2021-10-19T19:10:07.980" v="499"/>
            <ac:grpSpMkLst>
              <pc:docMk/>
              <pc:sldMasterMk cId="1496770894" sldId="2147483648"/>
              <pc:sldLayoutMk cId="355825444" sldId="2147483666"/>
              <ac:grpSpMk id="44" creationId="{48558547-88E8-4ADA-9C60-01A9914A2732}"/>
            </ac:grpSpMkLst>
          </pc:grpChg>
          <pc:grpChg chg="add mod">
            <ac:chgData name="Vazquez, Priscilla" userId="8b5e969f-6c60-4597-998a-74c7ebaaabb2" providerId="ADAL" clId="{03BCA2F5-DF7A-44F4-BFA5-1026689C5349}" dt="2021-10-19T19:10:07.980" v="499"/>
            <ac:grpSpMkLst>
              <pc:docMk/>
              <pc:sldMasterMk cId="1496770894" sldId="2147483648"/>
              <pc:sldLayoutMk cId="355825444" sldId="2147483666"/>
              <ac:grpSpMk id="47" creationId="{B4BBF11D-4D59-4181-9FDC-765A2BEB88D5}"/>
            </ac:grpSpMkLst>
          </pc:grpChg>
          <pc:grpChg chg="add mod">
            <ac:chgData name="Vazquez, Priscilla" userId="8b5e969f-6c60-4597-998a-74c7ebaaabb2" providerId="ADAL" clId="{03BCA2F5-DF7A-44F4-BFA5-1026689C5349}" dt="2021-10-19T19:10:07.980" v="499"/>
            <ac:grpSpMkLst>
              <pc:docMk/>
              <pc:sldMasterMk cId="1496770894" sldId="2147483648"/>
              <pc:sldLayoutMk cId="355825444" sldId="2147483666"/>
              <ac:grpSpMk id="50" creationId="{D971F770-0DB3-4BE6-97A7-2E94223846E2}"/>
            </ac:grpSpMkLst>
          </pc:grpChg>
          <pc:grpChg chg="add mod">
            <ac:chgData name="Vazquez, Priscilla" userId="8b5e969f-6c60-4597-998a-74c7ebaaabb2" providerId="ADAL" clId="{03BCA2F5-DF7A-44F4-BFA5-1026689C5349}" dt="2021-10-19T19:10:07.980" v="499"/>
            <ac:grpSpMkLst>
              <pc:docMk/>
              <pc:sldMasterMk cId="1496770894" sldId="2147483648"/>
              <pc:sldLayoutMk cId="355825444" sldId="2147483666"/>
              <ac:grpSpMk id="53" creationId="{6E102A3A-2388-41F1-8AA5-5338CC8AD78A}"/>
            </ac:grpSpMkLst>
          </pc:grpChg>
          <pc:grpChg chg="add mod">
            <ac:chgData name="Vazquez, Priscilla" userId="8b5e969f-6c60-4597-998a-74c7ebaaabb2" providerId="ADAL" clId="{03BCA2F5-DF7A-44F4-BFA5-1026689C5349}" dt="2021-10-19T19:10:07.980" v="499"/>
            <ac:grpSpMkLst>
              <pc:docMk/>
              <pc:sldMasterMk cId="1496770894" sldId="2147483648"/>
              <pc:sldLayoutMk cId="355825444" sldId="2147483666"/>
              <ac:grpSpMk id="56" creationId="{163C0CBB-16FC-4AA1-9AAE-3C9B0896045A}"/>
            </ac:grpSpMkLst>
          </pc:grpChg>
          <pc:grpChg chg="add mod">
            <ac:chgData name="Vazquez, Priscilla" userId="8b5e969f-6c60-4597-998a-74c7ebaaabb2" providerId="ADAL" clId="{03BCA2F5-DF7A-44F4-BFA5-1026689C5349}" dt="2021-10-19T19:10:07.980" v="499"/>
            <ac:grpSpMkLst>
              <pc:docMk/>
              <pc:sldMasterMk cId="1496770894" sldId="2147483648"/>
              <pc:sldLayoutMk cId="355825444" sldId="2147483666"/>
              <ac:grpSpMk id="59" creationId="{64A7ECA4-FC6B-4713-AF23-07A66455E9CD}"/>
            </ac:grpSpMkLst>
          </pc:grpChg>
          <pc:grpChg chg="add mod">
            <ac:chgData name="Vazquez, Priscilla" userId="8b5e969f-6c60-4597-998a-74c7ebaaabb2" providerId="ADAL" clId="{03BCA2F5-DF7A-44F4-BFA5-1026689C5349}" dt="2021-10-19T19:10:07.980" v="499"/>
            <ac:grpSpMkLst>
              <pc:docMk/>
              <pc:sldMasterMk cId="1496770894" sldId="2147483648"/>
              <pc:sldLayoutMk cId="355825444" sldId="2147483666"/>
              <ac:grpSpMk id="62" creationId="{BECFF318-C556-43ED-9D42-0D7C864575C6}"/>
            </ac:grpSpMkLst>
          </pc:grpChg>
          <pc:grpChg chg="add mod">
            <ac:chgData name="Vazquez, Priscilla" userId="8b5e969f-6c60-4597-998a-74c7ebaaabb2" providerId="ADAL" clId="{03BCA2F5-DF7A-44F4-BFA5-1026689C5349}" dt="2021-10-19T19:10:07.980" v="499"/>
            <ac:grpSpMkLst>
              <pc:docMk/>
              <pc:sldMasterMk cId="1496770894" sldId="2147483648"/>
              <pc:sldLayoutMk cId="355825444" sldId="2147483666"/>
              <ac:grpSpMk id="66" creationId="{E497AB90-C077-4699-B84B-0D1AF1639515}"/>
            </ac:grpSpMkLst>
          </pc:grpChg>
          <pc:picChg chg="add del mod">
            <ac:chgData name="Vazquez, Priscilla" userId="8b5e969f-6c60-4597-998a-74c7ebaaabb2" providerId="ADAL" clId="{03BCA2F5-DF7A-44F4-BFA5-1026689C5349}" dt="2021-10-19T19:10:07.566" v="498" actId="478"/>
            <ac:picMkLst>
              <pc:docMk/>
              <pc:sldMasterMk cId="1496770894" sldId="2147483648"/>
              <pc:sldLayoutMk cId="355825444" sldId="2147483666"/>
              <ac:picMk id="4" creationId="{C00E1C9D-AFD9-43D8-8C55-A8C4CCCA5365}"/>
            </ac:picMkLst>
          </pc:picChg>
        </pc:sldLayoutChg>
        <pc:sldLayoutChg chg="del">
          <pc:chgData name="Vazquez, Priscilla" userId="8b5e969f-6c60-4597-998a-74c7ebaaabb2" providerId="ADAL" clId="{03BCA2F5-DF7A-44F4-BFA5-1026689C5349}" dt="2021-10-19T21:21:41.752" v="3796" actId="2696"/>
          <pc:sldLayoutMkLst>
            <pc:docMk/>
            <pc:sldMasterMk cId="1496770894" sldId="2147483648"/>
            <pc:sldLayoutMk cId="4197045779" sldId="2147483667"/>
          </pc:sldLayoutMkLst>
        </pc:sldLayoutChg>
        <pc:sldLayoutChg chg="del">
          <pc:chgData name="Vazquez, Priscilla" userId="8b5e969f-6c60-4597-998a-74c7ebaaabb2" providerId="ADAL" clId="{03BCA2F5-DF7A-44F4-BFA5-1026689C5349}" dt="2021-10-19T21:13:02.584" v="3601" actId="2696"/>
          <pc:sldLayoutMkLst>
            <pc:docMk/>
            <pc:sldMasterMk cId="1496770894" sldId="2147483648"/>
            <pc:sldLayoutMk cId="837201751" sldId="2147483668"/>
          </pc:sldLayoutMkLst>
        </pc:sldLayoutChg>
        <pc:sldLayoutChg chg="addSp delSp modSp add del mod modTransition">
          <pc:chgData name="Vazquez, Priscilla" userId="8b5e969f-6c60-4597-998a-74c7ebaaabb2" providerId="ADAL" clId="{03BCA2F5-DF7A-44F4-BFA5-1026689C5349}" dt="2021-10-20T13:58:08.762" v="4559" actId="2696"/>
          <pc:sldLayoutMkLst>
            <pc:docMk/>
            <pc:sldMasterMk cId="1496770894" sldId="2147483648"/>
            <pc:sldLayoutMk cId="2435712159" sldId="2147483669"/>
          </pc:sldLayoutMkLst>
          <pc:spChg chg="mod">
            <ac:chgData name="Vazquez, Priscilla" userId="8b5e969f-6c60-4597-998a-74c7ebaaabb2" providerId="ADAL" clId="{03BCA2F5-DF7A-44F4-BFA5-1026689C5349}" dt="2021-10-19T19:07:12.848" v="470" actId="207"/>
            <ac:spMkLst>
              <pc:docMk/>
              <pc:sldMasterMk cId="1496770894" sldId="2147483648"/>
              <pc:sldLayoutMk cId="2435712159" sldId="2147483669"/>
              <ac:spMk id="40" creationId="{CE1653FF-DD77-477C-9E88-ADC692B6A072}"/>
            </ac:spMkLst>
          </pc:spChg>
          <pc:spChg chg="mod">
            <ac:chgData name="Vazquez, Priscilla" userId="8b5e969f-6c60-4597-998a-74c7ebaaabb2" providerId="ADAL" clId="{03BCA2F5-DF7A-44F4-BFA5-1026689C5349}" dt="2021-10-19T19:07:06.032" v="469" actId="208"/>
            <ac:spMkLst>
              <pc:docMk/>
              <pc:sldMasterMk cId="1496770894" sldId="2147483648"/>
              <pc:sldLayoutMk cId="2435712159" sldId="2147483669"/>
              <ac:spMk id="41" creationId="{CE4EC4C9-D73B-4CB3-9552-679B976736F1}"/>
            </ac:spMkLst>
          </pc:spChg>
          <pc:spChg chg="mod">
            <ac:chgData name="Vazquez, Priscilla" userId="8b5e969f-6c60-4597-998a-74c7ebaaabb2" providerId="ADAL" clId="{03BCA2F5-DF7A-44F4-BFA5-1026689C5349}" dt="2021-10-19T19:06:36.536" v="465"/>
            <ac:spMkLst>
              <pc:docMk/>
              <pc:sldMasterMk cId="1496770894" sldId="2147483648"/>
              <pc:sldLayoutMk cId="2435712159" sldId="2147483669"/>
              <ac:spMk id="45" creationId="{301219F4-56AC-4E89-934F-407110470A95}"/>
            </ac:spMkLst>
          </pc:spChg>
          <pc:spChg chg="mod">
            <ac:chgData name="Vazquez, Priscilla" userId="8b5e969f-6c60-4597-998a-74c7ebaaabb2" providerId="ADAL" clId="{03BCA2F5-DF7A-44F4-BFA5-1026689C5349}" dt="2021-10-19T19:06:36.536" v="465"/>
            <ac:spMkLst>
              <pc:docMk/>
              <pc:sldMasterMk cId="1496770894" sldId="2147483648"/>
              <pc:sldLayoutMk cId="2435712159" sldId="2147483669"/>
              <ac:spMk id="46" creationId="{C5B3CA3A-CF6A-4CD0-9F28-B06E87E595A2}"/>
            </ac:spMkLst>
          </pc:spChg>
          <pc:spChg chg="mod">
            <ac:chgData name="Vazquez, Priscilla" userId="8b5e969f-6c60-4597-998a-74c7ebaaabb2" providerId="ADAL" clId="{03BCA2F5-DF7A-44F4-BFA5-1026689C5349}" dt="2021-10-19T19:06:46.087" v="467"/>
            <ac:spMkLst>
              <pc:docMk/>
              <pc:sldMasterMk cId="1496770894" sldId="2147483648"/>
              <pc:sldLayoutMk cId="2435712159" sldId="2147483669"/>
              <ac:spMk id="48" creationId="{125DA1D0-A65F-41D6-9761-CA3703B1186C}"/>
            </ac:spMkLst>
          </pc:spChg>
          <pc:spChg chg="mod">
            <ac:chgData name="Vazquez, Priscilla" userId="8b5e969f-6c60-4597-998a-74c7ebaaabb2" providerId="ADAL" clId="{03BCA2F5-DF7A-44F4-BFA5-1026689C5349}" dt="2021-10-19T19:06:46.087" v="467"/>
            <ac:spMkLst>
              <pc:docMk/>
              <pc:sldMasterMk cId="1496770894" sldId="2147483648"/>
              <pc:sldLayoutMk cId="2435712159" sldId="2147483669"/>
              <ac:spMk id="49" creationId="{7C6C9C1E-C583-4257-869F-9E8B3C54D241}"/>
            </ac:spMkLst>
          </pc:spChg>
          <pc:spChg chg="mod">
            <ac:chgData name="Vazquez, Priscilla" userId="8b5e969f-6c60-4597-998a-74c7ebaaabb2" providerId="ADAL" clId="{03BCA2F5-DF7A-44F4-BFA5-1026689C5349}" dt="2021-10-19T19:10:02.580" v="497"/>
            <ac:spMkLst>
              <pc:docMk/>
              <pc:sldMasterMk cId="1496770894" sldId="2147483648"/>
              <pc:sldLayoutMk cId="2435712159" sldId="2147483669"/>
              <ac:spMk id="51" creationId="{4DA73344-3B4C-4D68-8FE7-3201ED6EF658}"/>
            </ac:spMkLst>
          </pc:spChg>
          <pc:spChg chg="mod">
            <ac:chgData name="Vazquez, Priscilla" userId="8b5e969f-6c60-4597-998a-74c7ebaaabb2" providerId="ADAL" clId="{03BCA2F5-DF7A-44F4-BFA5-1026689C5349}" dt="2021-10-19T19:10:02.580" v="497"/>
            <ac:spMkLst>
              <pc:docMk/>
              <pc:sldMasterMk cId="1496770894" sldId="2147483648"/>
              <pc:sldLayoutMk cId="2435712159" sldId="2147483669"/>
              <ac:spMk id="52" creationId="{C080808C-3251-4834-A44C-68A0C6579992}"/>
            </ac:spMkLst>
          </pc:spChg>
          <pc:spChg chg="mod">
            <ac:chgData name="Vazquez, Priscilla" userId="8b5e969f-6c60-4597-998a-74c7ebaaabb2" providerId="ADAL" clId="{03BCA2F5-DF7A-44F4-BFA5-1026689C5349}" dt="2021-10-19T19:10:02.580" v="497"/>
            <ac:spMkLst>
              <pc:docMk/>
              <pc:sldMasterMk cId="1496770894" sldId="2147483648"/>
              <pc:sldLayoutMk cId="2435712159" sldId="2147483669"/>
              <ac:spMk id="54" creationId="{4C5901CE-FE9B-4FDC-93A2-807A3BE57B6E}"/>
            </ac:spMkLst>
          </pc:spChg>
          <pc:spChg chg="mod">
            <ac:chgData name="Vazquez, Priscilla" userId="8b5e969f-6c60-4597-998a-74c7ebaaabb2" providerId="ADAL" clId="{03BCA2F5-DF7A-44F4-BFA5-1026689C5349}" dt="2021-10-19T19:10:02.580" v="497"/>
            <ac:spMkLst>
              <pc:docMk/>
              <pc:sldMasterMk cId="1496770894" sldId="2147483648"/>
              <pc:sldLayoutMk cId="2435712159" sldId="2147483669"/>
              <ac:spMk id="55" creationId="{3697067D-3617-4305-97C5-41EE8B337C1B}"/>
            </ac:spMkLst>
          </pc:spChg>
          <pc:spChg chg="mod">
            <ac:chgData name="Vazquez, Priscilla" userId="8b5e969f-6c60-4597-998a-74c7ebaaabb2" providerId="ADAL" clId="{03BCA2F5-DF7A-44F4-BFA5-1026689C5349}" dt="2021-10-19T19:10:02.580" v="497"/>
            <ac:spMkLst>
              <pc:docMk/>
              <pc:sldMasterMk cId="1496770894" sldId="2147483648"/>
              <pc:sldLayoutMk cId="2435712159" sldId="2147483669"/>
              <ac:spMk id="57" creationId="{D118B3F9-1931-4245-98E5-04D2B2FDF94E}"/>
            </ac:spMkLst>
          </pc:spChg>
          <pc:spChg chg="mod">
            <ac:chgData name="Vazquez, Priscilla" userId="8b5e969f-6c60-4597-998a-74c7ebaaabb2" providerId="ADAL" clId="{03BCA2F5-DF7A-44F4-BFA5-1026689C5349}" dt="2021-10-19T19:10:02.580" v="497"/>
            <ac:spMkLst>
              <pc:docMk/>
              <pc:sldMasterMk cId="1496770894" sldId="2147483648"/>
              <pc:sldLayoutMk cId="2435712159" sldId="2147483669"/>
              <ac:spMk id="58" creationId="{CDB1C698-A93E-4543-8718-540F511BA244}"/>
            </ac:spMkLst>
          </pc:spChg>
          <pc:spChg chg="mod">
            <ac:chgData name="Vazquez, Priscilla" userId="8b5e969f-6c60-4597-998a-74c7ebaaabb2" providerId="ADAL" clId="{03BCA2F5-DF7A-44F4-BFA5-1026689C5349}" dt="2021-10-19T19:10:02.580" v="497"/>
            <ac:spMkLst>
              <pc:docMk/>
              <pc:sldMasterMk cId="1496770894" sldId="2147483648"/>
              <pc:sldLayoutMk cId="2435712159" sldId="2147483669"/>
              <ac:spMk id="60" creationId="{52ED763F-03FB-4305-886F-6166F3ECC540}"/>
            </ac:spMkLst>
          </pc:spChg>
          <pc:spChg chg="mod">
            <ac:chgData name="Vazquez, Priscilla" userId="8b5e969f-6c60-4597-998a-74c7ebaaabb2" providerId="ADAL" clId="{03BCA2F5-DF7A-44F4-BFA5-1026689C5349}" dt="2021-10-19T19:10:02.580" v="497"/>
            <ac:spMkLst>
              <pc:docMk/>
              <pc:sldMasterMk cId="1496770894" sldId="2147483648"/>
              <pc:sldLayoutMk cId="2435712159" sldId="2147483669"/>
              <ac:spMk id="61" creationId="{FDF997F1-89E2-420F-82A7-6DFE5DD8518A}"/>
            </ac:spMkLst>
          </pc:spChg>
          <pc:spChg chg="mod">
            <ac:chgData name="Vazquez, Priscilla" userId="8b5e969f-6c60-4597-998a-74c7ebaaabb2" providerId="ADAL" clId="{03BCA2F5-DF7A-44F4-BFA5-1026689C5349}" dt="2021-10-19T19:10:02.580" v="497"/>
            <ac:spMkLst>
              <pc:docMk/>
              <pc:sldMasterMk cId="1496770894" sldId="2147483648"/>
              <pc:sldLayoutMk cId="2435712159" sldId="2147483669"/>
              <ac:spMk id="63" creationId="{FD8E6733-EF40-4F69-8ACE-6A69AC43BEB2}"/>
            </ac:spMkLst>
          </pc:spChg>
          <pc:spChg chg="mod">
            <ac:chgData name="Vazquez, Priscilla" userId="8b5e969f-6c60-4597-998a-74c7ebaaabb2" providerId="ADAL" clId="{03BCA2F5-DF7A-44F4-BFA5-1026689C5349}" dt="2021-10-19T19:10:02.580" v="497"/>
            <ac:spMkLst>
              <pc:docMk/>
              <pc:sldMasterMk cId="1496770894" sldId="2147483648"/>
              <pc:sldLayoutMk cId="2435712159" sldId="2147483669"/>
              <ac:spMk id="65" creationId="{034B3157-CEA0-4AC7-BFEF-868F7365FB33}"/>
            </ac:spMkLst>
          </pc:spChg>
          <pc:spChg chg="mod">
            <ac:chgData name="Vazquez, Priscilla" userId="8b5e969f-6c60-4597-998a-74c7ebaaabb2" providerId="ADAL" clId="{03BCA2F5-DF7A-44F4-BFA5-1026689C5349}" dt="2021-10-19T19:10:02.580" v="497"/>
            <ac:spMkLst>
              <pc:docMk/>
              <pc:sldMasterMk cId="1496770894" sldId="2147483648"/>
              <pc:sldLayoutMk cId="2435712159" sldId="2147483669"/>
              <ac:spMk id="67" creationId="{97E4C22A-433C-44F5-A9E5-FA569D54D5D8}"/>
            </ac:spMkLst>
          </pc:spChg>
          <pc:spChg chg="mod">
            <ac:chgData name="Vazquez, Priscilla" userId="8b5e969f-6c60-4597-998a-74c7ebaaabb2" providerId="ADAL" clId="{03BCA2F5-DF7A-44F4-BFA5-1026689C5349}" dt="2021-10-19T19:10:02.580" v="497"/>
            <ac:spMkLst>
              <pc:docMk/>
              <pc:sldMasterMk cId="1496770894" sldId="2147483648"/>
              <pc:sldLayoutMk cId="2435712159" sldId="2147483669"/>
              <ac:spMk id="68" creationId="{F938D312-2510-4C77-98C0-E996A6AC7C9E}"/>
            </ac:spMkLst>
          </pc:spChg>
          <pc:spChg chg="mod">
            <ac:chgData name="Vazquez, Priscilla" userId="8b5e969f-6c60-4597-998a-74c7ebaaabb2" providerId="ADAL" clId="{03BCA2F5-DF7A-44F4-BFA5-1026689C5349}" dt="2021-10-19T19:10:02.580" v="497"/>
            <ac:spMkLst>
              <pc:docMk/>
              <pc:sldMasterMk cId="1496770894" sldId="2147483648"/>
              <pc:sldLayoutMk cId="2435712159" sldId="2147483669"/>
              <ac:spMk id="70" creationId="{0AD36A1D-E873-4943-993B-EBC0D579C5C9}"/>
            </ac:spMkLst>
          </pc:spChg>
          <pc:spChg chg="mod">
            <ac:chgData name="Vazquez, Priscilla" userId="8b5e969f-6c60-4597-998a-74c7ebaaabb2" providerId="ADAL" clId="{03BCA2F5-DF7A-44F4-BFA5-1026689C5349}" dt="2021-10-19T19:10:02.580" v="497"/>
            <ac:spMkLst>
              <pc:docMk/>
              <pc:sldMasterMk cId="1496770894" sldId="2147483648"/>
              <pc:sldLayoutMk cId="2435712159" sldId="2147483669"/>
              <ac:spMk id="71" creationId="{0F196406-A334-4F07-8275-2DFDBCCD1A7D}"/>
            </ac:spMkLst>
          </pc:spChg>
          <pc:spChg chg="mod">
            <ac:chgData name="Vazquez, Priscilla" userId="8b5e969f-6c60-4597-998a-74c7ebaaabb2" providerId="ADAL" clId="{03BCA2F5-DF7A-44F4-BFA5-1026689C5349}" dt="2021-10-19T19:10:02.580" v="497"/>
            <ac:spMkLst>
              <pc:docMk/>
              <pc:sldMasterMk cId="1496770894" sldId="2147483648"/>
              <pc:sldLayoutMk cId="2435712159" sldId="2147483669"/>
              <ac:spMk id="73" creationId="{9FB3C88E-E26E-4450-A92C-9A868C0D7948}"/>
            </ac:spMkLst>
          </pc:spChg>
          <pc:spChg chg="mod">
            <ac:chgData name="Vazquez, Priscilla" userId="8b5e969f-6c60-4597-998a-74c7ebaaabb2" providerId="ADAL" clId="{03BCA2F5-DF7A-44F4-BFA5-1026689C5349}" dt="2021-10-19T19:10:02.580" v="497"/>
            <ac:spMkLst>
              <pc:docMk/>
              <pc:sldMasterMk cId="1496770894" sldId="2147483648"/>
              <pc:sldLayoutMk cId="2435712159" sldId="2147483669"/>
              <ac:spMk id="74" creationId="{02F3FD4A-1ED8-4575-B9B5-09F08650BEC5}"/>
            </ac:spMkLst>
          </pc:spChg>
          <pc:grpChg chg="del">
            <ac:chgData name="Vazquez, Priscilla" userId="8b5e969f-6c60-4597-998a-74c7ebaaabb2" providerId="ADAL" clId="{03BCA2F5-DF7A-44F4-BFA5-1026689C5349}" dt="2021-10-19T19:10:02.224" v="496" actId="478"/>
            <ac:grpSpMkLst>
              <pc:docMk/>
              <pc:sldMasterMk cId="1496770894" sldId="2147483648"/>
              <pc:sldLayoutMk cId="2435712159" sldId="2147483669"/>
              <ac:grpSpMk id="2" creationId="{30796D97-F926-47BF-BDAA-877D9F6BF965}"/>
            </ac:grpSpMkLst>
          </pc:grpChg>
          <pc:grpChg chg="del">
            <ac:chgData name="Vazquez, Priscilla" userId="8b5e969f-6c60-4597-998a-74c7ebaaabb2" providerId="ADAL" clId="{03BCA2F5-DF7A-44F4-BFA5-1026689C5349}" dt="2021-10-19T19:10:02.224" v="496" actId="478"/>
            <ac:grpSpMkLst>
              <pc:docMk/>
              <pc:sldMasterMk cId="1496770894" sldId="2147483648"/>
              <pc:sldLayoutMk cId="2435712159" sldId="2147483669"/>
              <ac:grpSpMk id="27" creationId="{B554B970-7AEA-4ACF-B3B5-A785287DA2C7}"/>
            </ac:grpSpMkLst>
          </pc:grpChg>
          <pc:grpChg chg="del">
            <ac:chgData name="Vazquez, Priscilla" userId="8b5e969f-6c60-4597-998a-74c7ebaaabb2" providerId="ADAL" clId="{03BCA2F5-DF7A-44F4-BFA5-1026689C5349}" dt="2021-10-19T19:10:02.224" v="496" actId="478"/>
            <ac:grpSpMkLst>
              <pc:docMk/>
              <pc:sldMasterMk cId="1496770894" sldId="2147483648"/>
              <pc:sldLayoutMk cId="2435712159" sldId="2147483669"/>
              <ac:grpSpMk id="30" creationId="{78F5A765-DC55-451E-90CA-8536037F5D3F}"/>
            </ac:grpSpMkLst>
          </pc:grpChg>
          <pc:grpChg chg="del">
            <ac:chgData name="Vazquez, Priscilla" userId="8b5e969f-6c60-4597-998a-74c7ebaaabb2" providerId="ADAL" clId="{03BCA2F5-DF7A-44F4-BFA5-1026689C5349}" dt="2021-10-19T19:10:02.224" v="496" actId="478"/>
            <ac:grpSpMkLst>
              <pc:docMk/>
              <pc:sldMasterMk cId="1496770894" sldId="2147483648"/>
              <pc:sldLayoutMk cId="2435712159" sldId="2147483669"/>
              <ac:grpSpMk id="33" creationId="{D01CEA33-BC03-4E59-9ADC-1FA77DEB3B28}"/>
            </ac:grpSpMkLst>
          </pc:grpChg>
          <pc:grpChg chg="del">
            <ac:chgData name="Vazquez, Priscilla" userId="8b5e969f-6c60-4597-998a-74c7ebaaabb2" providerId="ADAL" clId="{03BCA2F5-DF7A-44F4-BFA5-1026689C5349}" dt="2021-10-19T19:10:02.224" v="496" actId="478"/>
            <ac:grpSpMkLst>
              <pc:docMk/>
              <pc:sldMasterMk cId="1496770894" sldId="2147483648"/>
              <pc:sldLayoutMk cId="2435712159" sldId="2147483669"/>
              <ac:grpSpMk id="36" creationId="{92E85C2C-2D9A-48DB-B744-A2F136F3F715}"/>
            </ac:grpSpMkLst>
          </pc:grpChg>
          <pc:grpChg chg="del">
            <ac:chgData name="Vazquez, Priscilla" userId="8b5e969f-6c60-4597-998a-74c7ebaaabb2" providerId="ADAL" clId="{03BCA2F5-DF7A-44F4-BFA5-1026689C5349}" dt="2021-10-19T19:10:02.224" v="496" actId="478"/>
            <ac:grpSpMkLst>
              <pc:docMk/>
              <pc:sldMasterMk cId="1496770894" sldId="2147483648"/>
              <pc:sldLayoutMk cId="2435712159" sldId="2147483669"/>
              <ac:grpSpMk id="39" creationId="{1FBFD60E-5F4C-443C-86D0-6203C0B8C47B}"/>
            </ac:grpSpMkLst>
          </pc:grpChg>
          <pc:grpChg chg="add del mod">
            <ac:chgData name="Vazquez, Priscilla" userId="8b5e969f-6c60-4597-998a-74c7ebaaabb2" providerId="ADAL" clId="{03BCA2F5-DF7A-44F4-BFA5-1026689C5349}" dt="2021-10-19T19:10:02.224" v="496" actId="478"/>
            <ac:grpSpMkLst>
              <pc:docMk/>
              <pc:sldMasterMk cId="1496770894" sldId="2147483648"/>
              <pc:sldLayoutMk cId="2435712159" sldId="2147483669"/>
              <ac:grpSpMk id="44" creationId="{B00F12A4-D4D3-4B72-A4FD-019DF81419CF}"/>
            </ac:grpSpMkLst>
          </pc:grpChg>
          <pc:grpChg chg="add del mod">
            <ac:chgData name="Vazquez, Priscilla" userId="8b5e969f-6c60-4597-998a-74c7ebaaabb2" providerId="ADAL" clId="{03BCA2F5-DF7A-44F4-BFA5-1026689C5349}" dt="2021-10-19T19:10:02.224" v="496" actId="478"/>
            <ac:grpSpMkLst>
              <pc:docMk/>
              <pc:sldMasterMk cId="1496770894" sldId="2147483648"/>
              <pc:sldLayoutMk cId="2435712159" sldId="2147483669"/>
              <ac:grpSpMk id="47" creationId="{84BB1D87-D9CF-47C8-8C49-F7803AAC9060}"/>
            </ac:grpSpMkLst>
          </pc:grpChg>
          <pc:grpChg chg="add mod">
            <ac:chgData name="Vazquez, Priscilla" userId="8b5e969f-6c60-4597-998a-74c7ebaaabb2" providerId="ADAL" clId="{03BCA2F5-DF7A-44F4-BFA5-1026689C5349}" dt="2021-10-19T19:10:02.580" v="497"/>
            <ac:grpSpMkLst>
              <pc:docMk/>
              <pc:sldMasterMk cId="1496770894" sldId="2147483648"/>
              <pc:sldLayoutMk cId="2435712159" sldId="2147483669"/>
              <ac:grpSpMk id="50" creationId="{0E99B813-120F-4B9A-B7B1-CDDE0890A208}"/>
            </ac:grpSpMkLst>
          </pc:grpChg>
          <pc:grpChg chg="add mod">
            <ac:chgData name="Vazquez, Priscilla" userId="8b5e969f-6c60-4597-998a-74c7ebaaabb2" providerId="ADAL" clId="{03BCA2F5-DF7A-44F4-BFA5-1026689C5349}" dt="2021-10-19T19:10:02.580" v="497"/>
            <ac:grpSpMkLst>
              <pc:docMk/>
              <pc:sldMasterMk cId="1496770894" sldId="2147483648"/>
              <pc:sldLayoutMk cId="2435712159" sldId="2147483669"/>
              <ac:grpSpMk id="53" creationId="{65810DDE-98D9-4BA8-A16C-1AEF334233EA}"/>
            </ac:grpSpMkLst>
          </pc:grpChg>
          <pc:grpChg chg="add mod">
            <ac:chgData name="Vazquez, Priscilla" userId="8b5e969f-6c60-4597-998a-74c7ebaaabb2" providerId="ADAL" clId="{03BCA2F5-DF7A-44F4-BFA5-1026689C5349}" dt="2021-10-19T19:10:02.580" v="497"/>
            <ac:grpSpMkLst>
              <pc:docMk/>
              <pc:sldMasterMk cId="1496770894" sldId="2147483648"/>
              <pc:sldLayoutMk cId="2435712159" sldId="2147483669"/>
              <ac:grpSpMk id="56" creationId="{C82B5E02-2347-4B4D-A5B3-A881580BDBB0}"/>
            </ac:grpSpMkLst>
          </pc:grpChg>
          <pc:grpChg chg="add mod">
            <ac:chgData name="Vazquez, Priscilla" userId="8b5e969f-6c60-4597-998a-74c7ebaaabb2" providerId="ADAL" clId="{03BCA2F5-DF7A-44F4-BFA5-1026689C5349}" dt="2021-10-19T19:10:02.580" v="497"/>
            <ac:grpSpMkLst>
              <pc:docMk/>
              <pc:sldMasterMk cId="1496770894" sldId="2147483648"/>
              <pc:sldLayoutMk cId="2435712159" sldId="2147483669"/>
              <ac:grpSpMk id="59" creationId="{14BEF405-2BCA-4071-963F-33F68ACB7D55}"/>
            </ac:grpSpMkLst>
          </pc:grpChg>
          <pc:grpChg chg="add mod">
            <ac:chgData name="Vazquez, Priscilla" userId="8b5e969f-6c60-4597-998a-74c7ebaaabb2" providerId="ADAL" clId="{03BCA2F5-DF7A-44F4-BFA5-1026689C5349}" dt="2021-10-19T19:10:02.580" v="497"/>
            <ac:grpSpMkLst>
              <pc:docMk/>
              <pc:sldMasterMk cId="1496770894" sldId="2147483648"/>
              <pc:sldLayoutMk cId="2435712159" sldId="2147483669"/>
              <ac:grpSpMk id="62" creationId="{16DBEC33-F1ED-4B47-851D-1AF49C720211}"/>
            </ac:grpSpMkLst>
          </pc:grpChg>
          <pc:grpChg chg="add mod">
            <ac:chgData name="Vazquez, Priscilla" userId="8b5e969f-6c60-4597-998a-74c7ebaaabb2" providerId="ADAL" clId="{03BCA2F5-DF7A-44F4-BFA5-1026689C5349}" dt="2021-10-19T19:10:02.580" v="497"/>
            <ac:grpSpMkLst>
              <pc:docMk/>
              <pc:sldMasterMk cId="1496770894" sldId="2147483648"/>
              <pc:sldLayoutMk cId="2435712159" sldId="2147483669"/>
              <ac:grpSpMk id="66" creationId="{A9E2A88E-8437-4FBD-8AD0-AD185421AA70}"/>
            </ac:grpSpMkLst>
          </pc:grpChg>
          <pc:grpChg chg="add mod">
            <ac:chgData name="Vazquez, Priscilla" userId="8b5e969f-6c60-4597-998a-74c7ebaaabb2" providerId="ADAL" clId="{03BCA2F5-DF7A-44F4-BFA5-1026689C5349}" dt="2021-10-19T19:10:02.580" v="497"/>
            <ac:grpSpMkLst>
              <pc:docMk/>
              <pc:sldMasterMk cId="1496770894" sldId="2147483648"/>
              <pc:sldLayoutMk cId="2435712159" sldId="2147483669"/>
              <ac:grpSpMk id="69" creationId="{4E429C11-BDC3-46E2-9E98-30BF06326D0C}"/>
            </ac:grpSpMkLst>
          </pc:grpChg>
          <pc:grpChg chg="add mod">
            <ac:chgData name="Vazquez, Priscilla" userId="8b5e969f-6c60-4597-998a-74c7ebaaabb2" providerId="ADAL" clId="{03BCA2F5-DF7A-44F4-BFA5-1026689C5349}" dt="2021-10-19T19:10:02.580" v="497"/>
            <ac:grpSpMkLst>
              <pc:docMk/>
              <pc:sldMasterMk cId="1496770894" sldId="2147483648"/>
              <pc:sldLayoutMk cId="2435712159" sldId="2147483669"/>
              <ac:grpSpMk id="72" creationId="{8720DF6B-40E7-4014-BD64-616A53838B98}"/>
            </ac:grpSpMkLst>
          </pc:grpChg>
        </pc:sldLayoutChg>
        <pc:sldLayoutChg chg="add del mod modTransition">
          <pc:chgData name="Vazquez, Priscilla" userId="8b5e969f-6c60-4597-998a-74c7ebaaabb2" providerId="ADAL" clId="{03BCA2F5-DF7A-44F4-BFA5-1026689C5349}" dt="2021-10-20T13:58:03.569" v="4557" actId="2696"/>
          <pc:sldLayoutMkLst>
            <pc:docMk/>
            <pc:sldMasterMk cId="1496770894" sldId="2147483648"/>
            <pc:sldLayoutMk cId="2061553669" sldId="2147483670"/>
          </pc:sldLayoutMkLst>
        </pc:sldLayoutChg>
        <pc:sldLayoutChg chg="add del mod modTransition">
          <pc:chgData name="Vazquez, Priscilla" userId="8b5e969f-6c60-4597-998a-74c7ebaaabb2" providerId="ADAL" clId="{03BCA2F5-DF7A-44F4-BFA5-1026689C5349}" dt="2021-10-20T13:58:00.066" v="4556" actId="2696"/>
          <pc:sldLayoutMkLst>
            <pc:docMk/>
            <pc:sldMasterMk cId="1496770894" sldId="2147483648"/>
            <pc:sldLayoutMk cId="4222549117" sldId="2147483671"/>
          </pc:sldLayoutMkLst>
        </pc:sldLayoutChg>
        <pc:sldLayoutChg chg="add del mod modTransition">
          <pc:chgData name="Vazquez, Priscilla" userId="8b5e969f-6c60-4597-998a-74c7ebaaabb2" providerId="ADAL" clId="{03BCA2F5-DF7A-44F4-BFA5-1026689C5349}" dt="2021-10-20T13:58:22.257" v="4564" actId="2696"/>
          <pc:sldLayoutMkLst>
            <pc:docMk/>
            <pc:sldMasterMk cId="1496770894" sldId="2147483648"/>
            <pc:sldLayoutMk cId="1750639886" sldId="2147483672"/>
          </pc:sldLayoutMkLst>
        </pc:sldLayoutChg>
        <pc:sldLayoutChg chg="addSp delSp modSp add mod modTransition">
          <pc:chgData name="Vazquez, Priscilla" userId="8b5e969f-6c60-4597-998a-74c7ebaaabb2" providerId="ADAL" clId="{03BCA2F5-DF7A-44F4-BFA5-1026689C5349}" dt="2021-10-20T14:33:38.016" v="4798" actId="121"/>
          <pc:sldLayoutMkLst>
            <pc:docMk/>
            <pc:sldMasterMk cId="1496770894" sldId="2147483648"/>
            <pc:sldLayoutMk cId="2404037284" sldId="2147483673"/>
          </pc:sldLayoutMkLst>
          <pc:spChg chg="mod">
            <ac:chgData name="Vazquez, Priscilla" userId="8b5e969f-6c60-4597-998a-74c7ebaaabb2" providerId="ADAL" clId="{03BCA2F5-DF7A-44F4-BFA5-1026689C5349}" dt="2021-10-19T19:20:40.788" v="634" actId="208"/>
            <ac:spMkLst>
              <pc:docMk/>
              <pc:sldMasterMk cId="1496770894" sldId="2147483648"/>
              <pc:sldLayoutMk cId="2404037284" sldId="2147483673"/>
              <ac:spMk id="8" creationId="{835D8041-AAC4-4F40-AEE3-737208285CA0}"/>
            </ac:spMkLst>
          </pc:spChg>
          <pc:spChg chg="mod">
            <ac:chgData name="Vazquez, Priscilla" userId="8b5e969f-6c60-4597-998a-74c7ebaaabb2" providerId="ADAL" clId="{03BCA2F5-DF7A-44F4-BFA5-1026689C5349}" dt="2021-10-19T19:20:40.788" v="634" actId="208"/>
            <ac:spMkLst>
              <pc:docMk/>
              <pc:sldMasterMk cId="1496770894" sldId="2147483648"/>
              <pc:sldLayoutMk cId="2404037284" sldId="2147483673"/>
              <ac:spMk id="9" creationId="{8C51B506-07CD-44CB-8FC9-91F6EF6B5116}"/>
            </ac:spMkLst>
          </pc:spChg>
          <pc:spChg chg="mod">
            <ac:chgData name="Vazquez, Priscilla" userId="8b5e969f-6c60-4597-998a-74c7ebaaabb2" providerId="ADAL" clId="{03BCA2F5-DF7A-44F4-BFA5-1026689C5349}" dt="2021-10-19T19:21:08.481" v="639" actId="207"/>
            <ac:spMkLst>
              <pc:docMk/>
              <pc:sldMasterMk cId="1496770894" sldId="2147483648"/>
              <pc:sldLayoutMk cId="2404037284" sldId="2147483673"/>
              <ac:spMk id="28" creationId="{7DA3459C-ACFC-47F3-B55A-FE8175B4D622}"/>
            </ac:spMkLst>
          </pc:spChg>
          <pc:spChg chg="mod">
            <ac:chgData name="Vazquez, Priscilla" userId="8b5e969f-6c60-4597-998a-74c7ebaaabb2" providerId="ADAL" clId="{03BCA2F5-DF7A-44F4-BFA5-1026689C5349}" dt="2021-10-19T19:21:26.438" v="640" actId="208"/>
            <ac:spMkLst>
              <pc:docMk/>
              <pc:sldMasterMk cId="1496770894" sldId="2147483648"/>
              <pc:sldLayoutMk cId="2404037284" sldId="2147483673"/>
              <ac:spMk id="29" creationId="{BD73AD81-8675-4D51-AD3D-AFADA57FC78A}"/>
            </ac:spMkLst>
          </pc:spChg>
          <pc:spChg chg="mod">
            <ac:chgData name="Vazquez, Priscilla" userId="8b5e969f-6c60-4597-998a-74c7ebaaabb2" providerId="ADAL" clId="{03BCA2F5-DF7A-44F4-BFA5-1026689C5349}" dt="2021-10-19T19:27:16.244" v="714" actId="207"/>
            <ac:spMkLst>
              <pc:docMk/>
              <pc:sldMasterMk cId="1496770894" sldId="2147483648"/>
              <pc:sldLayoutMk cId="2404037284" sldId="2147483673"/>
              <ac:spMk id="44" creationId="{328713D1-DB73-4549-9747-E0FBAA31B202}"/>
            </ac:spMkLst>
          </pc:spChg>
          <pc:spChg chg="mod">
            <ac:chgData name="Vazquez, Priscilla" userId="8b5e969f-6c60-4597-998a-74c7ebaaabb2" providerId="ADAL" clId="{03BCA2F5-DF7A-44F4-BFA5-1026689C5349}" dt="2021-10-19T20:32:46.023" v="2641" actId="12"/>
            <ac:spMkLst>
              <pc:docMk/>
              <pc:sldMasterMk cId="1496770894" sldId="2147483648"/>
              <pc:sldLayoutMk cId="2404037284" sldId="2147483673"/>
              <ac:spMk id="45" creationId="{D238A491-40A9-4B39-8E1F-31401EFA5819}"/>
            </ac:spMkLst>
          </pc:spChg>
          <pc:spChg chg="del mod">
            <ac:chgData name="Vazquez, Priscilla" userId="8b5e969f-6c60-4597-998a-74c7ebaaabb2" providerId="ADAL" clId="{03BCA2F5-DF7A-44F4-BFA5-1026689C5349}" dt="2021-10-20T14:33:12.057" v="4793" actId="478"/>
            <ac:spMkLst>
              <pc:docMk/>
              <pc:sldMasterMk cId="1496770894" sldId="2147483648"/>
              <pc:sldLayoutMk cId="2404037284" sldId="2147483673"/>
              <ac:spMk id="48" creationId="{8B8DA1C8-48E1-459F-9FA8-75DC594BF32D}"/>
            </ac:spMkLst>
          </pc:spChg>
          <pc:spChg chg="mod">
            <ac:chgData name="Vazquez, Priscilla" userId="8b5e969f-6c60-4597-998a-74c7ebaaabb2" providerId="ADAL" clId="{03BCA2F5-DF7A-44F4-BFA5-1026689C5349}" dt="2021-10-19T21:35:29.412" v="3967"/>
            <ac:spMkLst>
              <pc:docMk/>
              <pc:sldMasterMk cId="1496770894" sldId="2147483648"/>
              <pc:sldLayoutMk cId="2404037284" sldId="2147483673"/>
              <ac:spMk id="49" creationId="{5C030DC2-50B2-4DC0-9323-738105F3D608}"/>
            </ac:spMkLst>
          </pc:spChg>
          <pc:spChg chg="mod">
            <ac:chgData name="Vazquez, Priscilla" userId="8b5e969f-6c60-4597-998a-74c7ebaaabb2" providerId="ADAL" clId="{03BCA2F5-DF7A-44F4-BFA5-1026689C5349}" dt="2021-10-19T21:35:29.412" v="3967"/>
            <ac:spMkLst>
              <pc:docMk/>
              <pc:sldMasterMk cId="1496770894" sldId="2147483648"/>
              <pc:sldLayoutMk cId="2404037284" sldId="2147483673"/>
              <ac:spMk id="50" creationId="{09FC6D21-CFBC-4F06-A349-6C5E45C016D1}"/>
            </ac:spMkLst>
          </pc:spChg>
          <pc:spChg chg="mod">
            <ac:chgData name="Vazquez, Priscilla" userId="8b5e969f-6c60-4597-998a-74c7ebaaabb2" providerId="ADAL" clId="{03BCA2F5-DF7A-44F4-BFA5-1026689C5349}" dt="2021-10-19T21:35:56.558" v="3971" actId="208"/>
            <ac:spMkLst>
              <pc:docMk/>
              <pc:sldMasterMk cId="1496770894" sldId="2147483648"/>
              <pc:sldLayoutMk cId="2404037284" sldId="2147483673"/>
              <ac:spMk id="54" creationId="{30DF6DA2-6967-4D5E-9B74-3BE0EDCDA3AA}"/>
            </ac:spMkLst>
          </pc:spChg>
          <pc:spChg chg="mod">
            <ac:chgData name="Vazquez, Priscilla" userId="8b5e969f-6c60-4597-998a-74c7ebaaabb2" providerId="ADAL" clId="{03BCA2F5-DF7A-44F4-BFA5-1026689C5349}" dt="2021-10-19T21:35:56.558" v="3971" actId="208"/>
            <ac:spMkLst>
              <pc:docMk/>
              <pc:sldMasterMk cId="1496770894" sldId="2147483648"/>
              <pc:sldLayoutMk cId="2404037284" sldId="2147483673"/>
              <ac:spMk id="55" creationId="{093D240B-8C6D-4508-A80D-D2430612D08C}"/>
            </ac:spMkLst>
          </pc:spChg>
          <pc:spChg chg="mod">
            <ac:chgData name="Vazquez, Priscilla" userId="8b5e969f-6c60-4597-998a-74c7ebaaabb2" providerId="ADAL" clId="{03BCA2F5-DF7A-44F4-BFA5-1026689C5349}" dt="2021-10-19T21:35:29.412" v="3967"/>
            <ac:spMkLst>
              <pc:docMk/>
              <pc:sldMasterMk cId="1496770894" sldId="2147483648"/>
              <pc:sldLayoutMk cId="2404037284" sldId="2147483673"/>
              <ac:spMk id="59" creationId="{D15E7310-C022-4F27-AEA5-452FAE6E0A28}"/>
            </ac:spMkLst>
          </pc:spChg>
          <pc:spChg chg="mod">
            <ac:chgData name="Vazquez, Priscilla" userId="8b5e969f-6c60-4597-998a-74c7ebaaabb2" providerId="ADAL" clId="{03BCA2F5-DF7A-44F4-BFA5-1026689C5349}" dt="2021-10-19T21:35:29.412" v="3967"/>
            <ac:spMkLst>
              <pc:docMk/>
              <pc:sldMasterMk cId="1496770894" sldId="2147483648"/>
              <pc:sldLayoutMk cId="2404037284" sldId="2147483673"/>
              <ac:spMk id="60" creationId="{C462895A-1804-47DD-B9A1-50B48830BE00}"/>
            </ac:spMkLst>
          </pc:spChg>
          <pc:spChg chg="mod">
            <ac:chgData name="Vazquez, Priscilla" userId="8b5e969f-6c60-4597-998a-74c7ebaaabb2" providerId="ADAL" clId="{03BCA2F5-DF7A-44F4-BFA5-1026689C5349}" dt="2021-10-19T21:35:29.412" v="3967"/>
            <ac:spMkLst>
              <pc:docMk/>
              <pc:sldMasterMk cId="1496770894" sldId="2147483648"/>
              <pc:sldLayoutMk cId="2404037284" sldId="2147483673"/>
              <ac:spMk id="65" creationId="{995C3B4E-4C8A-4ED3-876D-80943DA4006E}"/>
            </ac:spMkLst>
          </pc:spChg>
          <pc:spChg chg="mod">
            <ac:chgData name="Vazquez, Priscilla" userId="8b5e969f-6c60-4597-998a-74c7ebaaabb2" providerId="ADAL" clId="{03BCA2F5-DF7A-44F4-BFA5-1026689C5349}" dt="2021-10-19T21:35:29.412" v="3967"/>
            <ac:spMkLst>
              <pc:docMk/>
              <pc:sldMasterMk cId="1496770894" sldId="2147483648"/>
              <pc:sldLayoutMk cId="2404037284" sldId="2147483673"/>
              <ac:spMk id="66" creationId="{85CB11D2-20A8-421E-97DF-82BFFD48F45D}"/>
            </ac:spMkLst>
          </pc:spChg>
          <pc:spChg chg="mod">
            <ac:chgData name="Vazquez, Priscilla" userId="8b5e969f-6c60-4597-998a-74c7ebaaabb2" providerId="ADAL" clId="{03BCA2F5-DF7A-44F4-BFA5-1026689C5349}" dt="2021-10-19T21:35:29.412" v="3967"/>
            <ac:spMkLst>
              <pc:docMk/>
              <pc:sldMasterMk cId="1496770894" sldId="2147483648"/>
              <pc:sldLayoutMk cId="2404037284" sldId="2147483673"/>
              <ac:spMk id="70" creationId="{1A0D4631-13D8-467F-80A7-243D7D7838D4}"/>
            </ac:spMkLst>
          </pc:spChg>
          <pc:spChg chg="mod">
            <ac:chgData name="Vazquez, Priscilla" userId="8b5e969f-6c60-4597-998a-74c7ebaaabb2" providerId="ADAL" clId="{03BCA2F5-DF7A-44F4-BFA5-1026689C5349}" dt="2021-10-19T21:35:29.412" v="3967"/>
            <ac:spMkLst>
              <pc:docMk/>
              <pc:sldMasterMk cId="1496770894" sldId="2147483648"/>
              <pc:sldLayoutMk cId="2404037284" sldId="2147483673"/>
              <ac:spMk id="71" creationId="{3E142F49-F258-4F64-BD04-AB5410D0A57E}"/>
            </ac:spMkLst>
          </pc:spChg>
          <pc:spChg chg="mod">
            <ac:chgData name="Vazquez, Priscilla" userId="8b5e969f-6c60-4597-998a-74c7ebaaabb2" providerId="ADAL" clId="{03BCA2F5-DF7A-44F4-BFA5-1026689C5349}" dt="2021-10-19T21:35:29.412" v="3967"/>
            <ac:spMkLst>
              <pc:docMk/>
              <pc:sldMasterMk cId="1496770894" sldId="2147483648"/>
              <pc:sldLayoutMk cId="2404037284" sldId="2147483673"/>
              <ac:spMk id="75" creationId="{3B7C671D-27F2-4844-BD98-C6BE0FE3E893}"/>
            </ac:spMkLst>
          </pc:spChg>
          <pc:spChg chg="mod">
            <ac:chgData name="Vazquez, Priscilla" userId="8b5e969f-6c60-4597-998a-74c7ebaaabb2" providerId="ADAL" clId="{03BCA2F5-DF7A-44F4-BFA5-1026689C5349}" dt="2021-10-19T21:35:29.412" v="3967"/>
            <ac:spMkLst>
              <pc:docMk/>
              <pc:sldMasterMk cId="1496770894" sldId="2147483648"/>
              <pc:sldLayoutMk cId="2404037284" sldId="2147483673"/>
              <ac:spMk id="76" creationId="{88FD45F1-25A7-4878-BAF6-62D7B820A3EC}"/>
            </ac:spMkLst>
          </pc:spChg>
          <pc:spChg chg="mod">
            <ac:chgData name="Vazquez, Priscilla" userId="8b5e969f-6c60-4597-998a-74c7ebaaabb2" providerId="ADAL" clId="{03BCA2F5-DF7A-44F4-BFA5-1026689C5349}" dt="2021-10-19T21:36:12.538" v="3974" actId="207"/>
            <ac:spMkLst>
              <pc:docMk/>
              <pc:sldMasterMk cId="1496770894" sldId="2147483648"/>
              <pc:sldLayoutMk cId="2404037284" sldId="2147483673"/>
              <ac:spMk id="80" creationId="{F655A481-4F69-4E42-908E-4CAA32C6F01D}"/>
            </ac:spMkLst>
          </pc:spChg>
          <pc:spChg chg="mod">
            <ac:chgData name="Vazquez, Priscilla" userId="8b5e969f-6c60-4597-998a-74c7ebaaabb2" providerId="ADAL" clId="{03BCA2F5-DF7A-44F4-BFA5-1026689C5349}" dt="2021-10-19T21:36:17.279" v="3975" actId="208"/>
            <ac:spMkLst>
              <pc:docMk/>
              <pc:sldMasterMk cId="1496770894" sldId="2147483648"/>
              <pc:sldLayoutMk cId="2404037284" sldId="2147483673"/>
              <ac:spMk id="81" creationId="{D9363F69-D8A7-4896-964F-4D05146212FC}"/>
            </ac:spMkLst>
          </pc:spChg>
          <pc:spChg chg="mod">
            <ac:chgData name="Vazquez, Priscilla" userId="8b5e969f-6c60-4597-998a-74c7ebaaabb2" providerId="ADAL" clId="{03BCA2F5-DF7A-44F4-BFA5-1026689C5349}" dt="2021-10-20T14:08:50.132" v="4713" actId="207"/>
            <ac:spMkLst>
              <pc:docMk/>
              <pc:sldMasterMk cId="1496770894" sldId="2147483648"/>
              <pc:sldLayoutMk cId="2404037284" sldId="2147483673"/>
              <ac:spMk id="84" creationId="{3C1CA301-88F5-4F68-8CD1-8BA203CA3323}"/>
            </ac:spMkLst>
          </pc:spChg>
          <pc:spChg chg="mod">
            <ac:chgData name="Vazquez, Priscilla" userId="8b5e969f-6c60-4597-998a-74c7ebaaabb2" providerId="ADAL" clId="{03BCA2F5-DF7A-44F4-BFA5-1026689C5349}" dt="2021-10-20T14:08:55.917" v="4714" actId="208"/>
            <ac:spMkLst>
              <pc:docMk/>
              <pc:sldMasterMk cId="1496770894" sldId="2147483648"/>
              <pc:sldLayoutMk cId="2404037284" sldId="2147483673"/>
              <ac:spMk id="85" creationId="{341B2555-019E-4C4C-9FD6-FC54EAD0085B}"/>
            </ac:spMkLst>
          </pc:spChg>
          <pc:spChg chg="mod">
            <ac:chgData name="Vazquez, Priscilla" userId="8b5e969f-6c60-4597-998a-74c7ebaaabb2" providerId="ADAL" clId="{03BCA2F5-DF7A-44F4-BFA5-1026689C5349}" dt="2021-10-20T14:07:51.002" v="4701"/>
            <ac:spMkLst>
              <pc:docMk/>
              <pc:sldMasterMk cId="1496770894" sldId="2147483648"/>
              <pc:sldLayoutMk cId="2404037284" sldId="2147483673"/>
              <ac:spMk id="89" creationId="{ED935A8B-FD12-46E0-AA7C-618EF82AF510}"/>
            </ac:spMkLst>
          </pc:spChg>
          <pc:spChg chg="mod">
            <ac:chgData name="Vazquez, Priscilla" userId="8b5e969f-6c60-4597-998a-74c7ebaaabb2" providerId="ADAL" clId="{03BCA2F5-DF7A-44F4-BFA5-1026689C5349}" dt="2021-10-20T14:07:51.002" v="4701"/>
            <ac:spMkLst>
              <pc:docMk/>
              <pc:sldMasterMk cId="1496770894" sldId="2147483648"/>
              <pc:sldLayoutMk cId="2404037284" sldId="2147483673"/>
              <ac:spMk id="90" creationId="{9AD7E2AB-82C6-4C2C-8A94-530667E07C2E}"/>
            </ac:spMkLst>
          </pc:spChg>
          <pc:spChg chg="mod">
            <ac:chgData name="Vazquez, Priscilla" userId="8b5e969f-6c60-4597-998a-74c7ebaaabb2" providerId="ADAL" clId="{03BCA2F5-DF7A-44F4-BFA5-1026689C5349}" dt="2021-10-20T14:07:51.002" v="4701"/>
            <ac:spMkLst>
              <pc:docMk/>
              <pc:sldMasterMk cId="1496770894" sldId="2147483648"/>
              <pc:sldLayoutMk cId="2404037284" sldId="2147483673"/>
              <ac:spMk id="94" creationId="{BA5F28D5-BF91-436E-A4C2-1CDF29E2BBD2}"/>
            </ac:spMkLst>
          </pc:spChg>
          <pc:spChg chg="mod">
            <ac:chgData name="Vazquez, Priscilla" userId="8b5e969f-6c60-4597-998a-74c7ebaaabb2" providerId="ADAL" clId="{03BCA2F5-DF7A-44F4-BFA5-1026689C5349}" dt="2021-10-20T14:07:51.002" v="4701"/>
            <ac:spMkLst>
              <pc:docMk/>
              <pc:sldMasterMk cId="1496770894" sldId="2147483648"/>
              <pc:sldLayoutMk cId="2404037284" sldId="2147483673"/>
              <ac:spMk id="95" creationId="{86841301-2C75-4D87-97B8-5F7B843658B3}"/>
            </ac:spMkLst>
          </pc:spChg>
          <pc:spChg chg="mod">
            <ac:chgData name="Vazquez, Priscilla" userId="8b5e969f-6c60-4597-998a-74c7ebaaabb2" providerId="ADAL" clId="{03BCA2F5-DF7A-44F4-BFA5-1026689C5349}" dt="2021-10-20T14:07:51.002" v="4701"/>
            <ac:spMkLst>
              <pc:docMk/>
              <pc:sldMasterMk cId="1496770894" sldId="2147483648"/>
              <pc:sldLayoutMk cId="2404037284" sldId="2147483673"/>
              <ac:spMk id="99" creationId="{8A6384FB-69D4-4F5E-9BEA-62E6594DD4C6}"/>
            </ac:spMkLst>
          </pc:spChg>
          <pc:spChg chg="mod">
            <ac:chgData name="Vazquez, Priscilla" userId="8b5e969f-6c60-4597-998a-74c7ebaaabb2" providerId="ADAL" clId="{03BCA2F5-DF7A-44F4-BFA5-1026689C5349}" dt="2021-10-20T14:07:51.002" v="4701"/>
            <ac:spMkLst>
              <pc:docMk/>
              <pc:sldMasterMk cId="1496770894" sldId="2147483648"/>
              <pc:sldLayoutMk cId="2404037284" sldId="2147483673"/>
              <ac:spMk id="100" creationId="{3C3B4500-649E-4F1B-983F-09BF56708DFB}"/>
            </ac:spMkLst>
          </pc:spChg>
          <pc:spChg chg="mod">
            <ac:chgData name="Vazquez, Priscilla" userId="8b5e969f-6c60-4597-998a-74c7ebaaabb2" providerId="ADAL" clId="{03BCA2F5-DF7A-44F4-BFA5-1026689C5349}" dt="2021-10-20T14:07:51.002" v="4701"/>
            <ac:spMkLst>
              <pc:docMk/>
              <pc:sldMasterMk cId="1496770894" sldId="2147483648"/>
              <pc:sldLayoutMk cId="2404037284" sldId="2147483673"/>
              <ac:spMk id="104" creationId="{B1AC790D-8DCE-4A75-B895-B2491782FE37}"/>
            </ac:spMkLst>
          </pc:spChg>
          <pc:spChg chg="mod">
            <ac:chgData name="Vazquez, Priscilla" userId="8b5e969f-6c60-4597-998a-74c7ebaaabb2" providerId="ADAL" clId="{03BCA2F5-DF7A-44F4-BFA5-1026689C5349}" dt="2021-10-20T14:07:51.002" v="4701"/>
            <ac:spMkLst>
              <pc:docMk/>
              <pc:sldMasterMk cId="1496770894" sldId="2147483648"/>
              <pc:sldLayoutMk cId="2404037284" sldId="2147483673"/>
              <ac:spMk id="105" creationId="{EA2F4398-C49B-4541-8F9E-9E58932215D9}"/>
            </ac:spMkLst>
          </pc:spChg>
          <pc:spChg chg="mod">
            <ac:chgData name="Vazquez, Priscilla" userId="8b5e969f-6c60-4597-998a-74c7ebaaabb2" providerId="ADAL" clId="{03BCA2F5-DF7A-44F4-BFA5-1026689C5349}" dt="2021-10-20T14:07:51.002" v="4701"/>
            <ac:spMkLst>
              <pc:docMk/>
              <pc:sldMasterMk cId="1496770894" sldId="2147483648"/>
              <pc:sldLayoutMk cId="2404037284" sldId="2147483673"/>
              <ac:spMk id="109" creationId="{32C9BC9B-F678-43F5-BA73-9AE5EFC16174}"/>
            </ac:spMkLst>
          </pc:spChg>
          <pc:spChg chg="mod">
            <ac:chgData name="Vazquez, Priscilla" userId="8b5e969f-6c60-4597-998a-74c7ebaaabb2" providerId="ADAL" clId="{03BCA2F5-DF7A-44F4-BFA5-1026689C5349}" dt="2021-10-20T14:07:51.002" v="4701"/>
            <ac:spMkLst>
              <pc:docMk/>
              <pc:sldMasterMk cId="1496770894" sldId="2147483648"/>
              <pc:sldLayoutMk cId="2404037284" sldId="2147483673"/>
              <ac:spMk id="110" creationId="{FABC302E-50C5-498B-B973-769D45736BBE}"/>
            </ac:spMkLst>
          </pc:spChg>
          <pc:spChg chg="mod">
            <ac:chgData name="Vazquez, Priscilla" userId="8b5e969f-6c60-4597-998a-74c7ebaaabb2" providerId="ADAL" clId="{03BCA2F5-DF7A-44F4-BFA5-1026689C5349}" dt="2021-10-20T14:07:51.002" v="4701"/>
            <ac:spMkLst>
              <pc:docMk/>
              <pc:sldMasterMk cId="1496770894" sldId="2147483648"/>
              <pc:sldLayoutMk cId="2404037284" sldId="2147483673"/>
              <ac:spMk id="114" creationId="{F8985932-9636-47E3-B062-41C0570712DF}"/>
            </ac:spMkLst>
          </pc:spChg>
          <pc:spChg chg="mod">
            <ac:chgData name="Vazquez, Priscilla" userId="8b5e969f-6c60-4597-998a-74c7ebaaabb2" providerId="ADAL" clId="{03BCA2F5-DF7A-44F4-BFA5-1026689C5349}" dt="2021-10-20T14:07:51.002" v="4701"/>
            <ac:spMkLst>
              <pc:docMk/>
              <pc:sldMasterMk cId="1496770894" sldId="2147483648"/>
              <pc:sldLayoutMk cId="2404037284" sldId="2147483673"/>
              <ac:spMk id="115" creationId="{84CAEA97-46DA-4FD5-A406-B97B1AD44DB0}"/>
            </ac:spMkLst>
          </pc:spChg>
          <pc:spChg chg="add mod">
            <ac:chgData name="Vazquez, Priscilla" userId="8b5e969f-6c60-4597-998a-74c7ebaaabb2" providerId="ADAL" clId="{03BCA2F5-DF7A-44F4-BFA5-1026689C5349}" dt="2021-10-20T14:33:38.016" v="4798" actId="121"/>
            <ac:spMkLst>
              <pc:docMk/>
              <pc:sldMasterMk cId="1496770894" sldId="2147483648"/>
              <pc:sldLayoutMk cId="2404037284" sldId="2147483673"/>
              <ac:spMk id="116" creationId="{DD63AA54-A6AC-4A13-8C6F-A1994ED56A44}"/>
            </ac:spMkLst>
          </pc:spChg>
          <pc:grpChg chg="del">
            <ac:chgData name="Vazquez, Priscilla" userId="8b5e969f-6c60-4597-998a-74c7ebaaabb2" providerId="ADAL" clId="{03BCA2F5-DF7A-44F4-BFA5-1026689C5349}" dt="2021-10-19T21:35:29.013" v="3966" actId="478"/>
            <ac:grpSpMkLst>
              <pc:docMk/>
              <pc:sldMasterMk cId="1496770894" sldId="2147483648"/>
              <pc:sldLayoutMk cId="2404037284" sldId="2147483673"/>
              <ac:grpSpMk id="2" creationId="{30796D97-F926-47BF-BDAA-877D9F6BF965}"/>
            </ac:grpSpMkLst>
          </pc:grpChg>
          <pc:grpChg chg="del">
            <ac:chgData name="Vazquez, Priscilla" userId="8b5e969f-6c60-4597-998a-74c7ebaaabb2" providerId="ADAL" clId="{03BCA2F5-DF7A-44F4-BFA5-1026689C5349}" dt="2021-10-19T21:35:29.013" v="3966" actId="478"/>
            <ac:grpSpMkLst>
              <pc:docMk/>
              <pc:sldMasterMk cId="1496770894" sldId="2147483648"/>
              <pc:sldLayoutMk cId="2404037284" sldId="2147483673"/>
              <ac:grpSpMk id="27" creationId="{B554B970-7AEA-4ACF-B3B5-A785287DA2C7}"/>
            </ac:grpSpMkLst>
          </pc:grpChg>
          <pc:grpChg chg="del">
            <ac:chgData name="Vazquez, Priscilla" userId="8b5e969f-6c60-4597-998a-74c7ebaaabb2" providerId="ADAL" clId="{03BCA2F5-DF7A-44F4-BFA5-1026689C5349}" dt="2021-10-19T21:35:29.013" v="3966" actId="478"/>
            <ac:grpSpMkLst>
              <pc:docMk/>
              <pc:sldMasterMk cId="1496770894" sldId="2147483648"/>
              <pc:sldLayoutMk cId="2404037284" sldId="2147483673"/>
              <ac:grpSpMk id="30" creationId="{78F5A765-DC55-451E-90CA-8536037F5D3F}"/>
            </ac:grpSpMkLst>
          </pc:grpChg>
          <pc:grpChg chg="del">
            <ac:chgData name="Vazquez, Priscilla" userId="8b5e969f-6c60-4597-998a-74c7ebaaabb2" providerId="ADAL" clId="{03BCA2F5-DF7A-44F4-BFA5-1026689C5349}" dt="2021-10-19T21:35:29.013" v="3966" actId="478"/>
            <ac:grpSpMkLst>
              <pc:docMk/>
              <pc:sldMasterMk cId="1496770894" sldId="2147483648"/>
              <pc:sldLayoutMk cId="2404037284" sldId="2147483673"/>
              <ac:grpSpMk id="33" creationId="{D01CEA33-BC03-4E59-9ADC-1FA77DEB3B28}"/>
            </ac:grpSpMkLst>
          </pc:grpChg>
          <pc:grpChg chg="del">
            <ac:chgData name="Vazquez, Priscilla" userId="8b5e969f-6c60-4597-998a-74c7ebaaabb2" providerId="ADAL" clId="{03BCA2F5-DF7A-44F4-BFA5-1026689C5349}" dt="2021-10-19T21:35:29.013" v="3966" actId="478"/>
            <ac:grpSpMkLst>
              <pc:docMk/>
              <pc:sldMasterMk cId="1496770894" sldId="2147483648"/>
              <pc:sldLayoutMk cId="2404037284" sldId="2147483673"/>
              <ac:grpSpMk id="36" creationId="{92E85C2C-2D9A-48DB-B744-A2F136F3F715}"/>
            </ac:grpSpMkLst>
          </pc:grpChg>
          <pc:grpChg chg="del">
            <ac:chgData name="Vazquez, Priscilla" userId="8b5e969f-6c60-4597-998a-74c7ebaaabb2" providerId="ADAL" clId="{03BCA2F5-DF7A-44F4-BFA5-1026689C5349}" dt="2021-10-19T21:35:29.013" v="3966" actId="478"/>
            <ac:grpSpMkLst>
              <pc:docMk/>
              <pc:sldMasterMk cId="1496770894" sldId="2147483648"/>
              <pc:sldLayoutMk cId="2404037284" sldId="2147483673"/>
              <ac:grpSpMk id="39" creationId="{1FBFD60E-5F4C-443C-86D0-6203C0B8C47B}"/>
            </ac:grpSpMkLst>
          </pc:grpChg>
          <pc:grpChg chg="add mod">
            <ac:chgData name="Vazquez, Priscilla" userId="8b5e969f-6c60-4597-998a-74c7ebaaabb2" providerId="ADAL" clId="{03BCA2F5-DF7A-44F4-BFA5-1026689C5349}" dt="2021-10-20T14:07:51.002" v="4701"/>
            <ac:grpSpMkLst>
              <pc:docMk/>
              <pc:sldMasterMk cId="1496770894" sldId="2147483648"/>
              <pc:sldLayoutMk cId="2404037284" sldId="2147483673"/>
              <ac:grpSpMk id="42" creationId="{6FE18F1C-5929-4FD5-B06F-9F425471B33A}"/>
            </ac:grpSpMkLst>
          </pc:grpChg>
          <pc:grpChg chg="add del mod">
            <ac:chgData name="Vazquez, Priscilla" userId="8b5e969f-6c60-4597-998a-74c7ebaaabb2" providerId="ADAL" clId="{03BCA2F5-DF7A-44F4-BFA5-1026689C5349}" dt="2021-10-20T14:07:49.720" v="4700" actId="478"/>
            <ac:grpSpMkLst>
              <pc:docMk/>
              <pc:sldMasterMk cId="1496770894" sldId="2147483648"/>
              <pc:sldLayoutMk cId="2404037284" sldId="2147483673"/>
              <ac:grpSpMk id="43" creationId="{633CD69C-9805-42BC-BE43-74C458EB69DE}"/>
            </ac:grpSpMkLst>
          </pc:grpChg>
          <pc:grpChg chg="add del mod">
            <ac:chgData name="Vazquez, Priscilla" userId="8b5e969f-6c60-4597-998a-74c7ebaaabb2" providerId="ADAL" clId="{03BCA2F5-DF7A-44F4-BFA5-1026689C5349}" dt="2021-10-20T14:07:49.720" v="4700" actId="478"/>
            <ac:grpSpMkLst>
              <pc:docMk/>
              <pc:sldMasterMk cId="1496770894" sldId="2147483648"/>
              <pc:sldLayoutMk cId="2404037284" sldId="2147483673"/>
              <ac:grpSpMk id="51" creationId="{A8E49E15-C9BC-4152-86CA-C58D59FE6B0F}"/>
            </ac:grpSpMkLst>
          </pc:grpChg>
          <pc:grpChg chg="mod">
            <ac:chgData name="Vazquez, Priscilla" userId="8b5e969f-6c60-4597-998a-74c7ebaaabb2" providerId="ADAL" clId="{03BCA2F5-DF7A-44F4-BFA5-1026689C5349}" dt="2021-10-19T21:35:29.412" v="3967"/>
            <ac:grpSpMkLst>
              <pc:docMk/>
              <pc:sldMasterMk cId="1496770894" sldId="2147483648"/>
              <pc:sldLayoutMk cId="2404037284" sldId="2147483673"/>
              <ac:grpSpMk id="52" creationId="{D893D21C-213D-4E0E-A671-85BB68BC50A6}"/>
            </ac:grpSpMkLst>
          </pc:grpChg>
          <pc:grpChg chg="add del mod">
            <ac:chgData name="Vazquez, Priscilla" userId="8b5e969f-6c60-4597-998a-74c7ebaaabb2" providerId="ADAL" clId="{03BCA2F5-DF7A-44F4-BFA5-1026689C5349}" dt="2021-10-20T14:07:49.720" v="4700" actId="478"/>
            <ac:grpSpMkLst>
              <pc:docMk/>
              <pc:sldMasterMk cId="1496770894" sldId="2147483648"/>
              <pc:sldLayoutMk cId="2404037284" sldId="2147483673"/>
              <ac:grpSpMk id="56" creationId="{294762BB-C1EC-4695-B797-C1270770C6B4}"/>
            </ac:grpSpMkLst>
          </pc:grpChg>
          <pc:grpChg chg="mod">
            <ac:chgData name="Vazquez, Priscilla" userId="8b5e969f-6c60-4597-998a-74c7ebaaabb2" providerId="ADAL" clId="{03BCA2F5-DF7A-44F4-BFA5-1026689C5349}" dt="2021-10-19T21:35:29.412" v="3967"/>
            <ac:grpSpMkLst>
              <pc:docMk/>
              <pc:sldMasterMk cId="1496770894" sldId="2147483648"/>
              <pc:sldLayoutMk cId="2404037284" sldId="2147483673"/>
              <ac:grpSpMk id="57" creationId="{7B164FEF-2909-4EBB-9A14-1DA4193A738E}"/>
            </ac:grpSpMkLst>
          </pc:grpChg>
          <pc:grpChg chg="add del mod">
            <ac:chgData name="Vazquez, Priscilla" userId="8b5e969f-6c60-4597-998a-74c7ebaaabb2" providerId="ADAL" clId="{03BCA2F5-DF7A-44F4-BFA5-1026689C5349}" dt="2021-10-20T14:07:49.720" v="4700" actId="478"/>
            <ac:grpSpMkLst>
              <pc:docMk/>
              <pc:sldMasterMk cId="1496770894" sldId="2147483648"/>
              <pc:sldLayoutMk cId="2404037284" sldId="2147483673"/>
              <ac:grpSpMk id="61" creationId="{B1582351-769E-415C-A183-97ADF3B0C4A5}"/>
            </ac:grpSpMkLst>
          </pc:grpChg>
          <pc:grpChg chg="mod">
            <ac:chgData name="Vazquez, Priscilla" userId="8b5e969f-6c60-4597-998a-74c7ebaaabb2" providerId="ADAL" clId="{03BCA2F5-DF7A-44F4-BFA5-1026689C5349}" dt="2021-10-19T21:35:29.412" v="3967"/>
            <ac:grpSpMkLst>
              <pc:docMk/>
              <pc:sldMasterMk cId="1496770894" sldId="2147483648"/>
              <pc:sldLayoutMk cId="2404037284" sldId="2147483673"/>
              <ac:grpSpMk id="62" creationId="{3ECBEBDC-529D-4FEC-B8EA-E344F739B5FB}"/>
            </ac:grpSpMkLst>
          </pc:grpChg>
          <pc:grpChg chg="add del mod">
            <ac:chgData name="Vazquez, Priscilla" userId="8b5e969f-6c60-4597-998a-74c7ebaaabb2" providerId="ADAL" clId="{03BCA2F5-DF7A-44F4-BFA5-1026689C5349}" dt="2021-10-20T14:07:49.720" v="4700" actId="478"/>
            <ac:grpSpMkLst>
              <pc:docMk/>
              <pc:sldMasterMk cId="1496770894" sldId="2147483648"/>
              <pc:sldLayoutMk cId="2404037284" sldId="2147483673"/>
              <ac:grpSpMk id="67" creationId="{5FF79B7B-1180-422E-BCD2-3440BCB79292}"/>
            </ac:grpSpMkLst>
          </pc:grpChg>
          <pc:grpChg chg="mod">
            <ac:chgData name="Vazquez, Priscilla" userId="8b5e969f-6c60-4597-998a-74c7ebaaabb2" providerId="ADAL" clId="{03BCA2F5-DF7A-44F4-BFA5-1026689C5349}" dt="2021-10-19T21:35:29.412" v="3967"/>
            <ac:grpSpMkLst>
              <pc:docMk/>
              <pc:sldMasterMk cId="1496770894" sldId="2147483648"/>
              <pc:sldLayoutMk cId="2404037284" sldId="2147483673"/>
              <ac:grpSpMk id="68" creationId="{8DDA6CCF-F527-4B9E-B93A-A020B9C114B3}"/>
            </ac:grpSpMkLst>
          </pc:grpChg>
          <pc:grpChg chg="add del mod">
            <ac:chgData name="Vazquez, Priscilla" userId="8b5e969f-6c60-4597-998a-74c7ebaaabb2" providerId="ADAL" clId="{03BCA2F5-DF7A-44F4-BFA5-1026689C5349}" dt="2021-10-20T14:07:49.720" v="4700" actId="478"/>
            <ac:grpSpMkLst>
              <pc:docMk/>
              <pc:sldMasterMk cId="1496770894" sldId="2147483648"/>
              <pc:sldLayoutMk cId="2404037284" sldId="2147483673"/>
              <ac:grpSpMk id="72" creationId="{7109A035-B708-49A7-B8A6-89B703D28E68}"/>
            </ac:grpSpMkLst>
          </pc:grpChg>
          <pc:grpChg chg="mod">
            <ac:chgData name="Vazquez, Priscilla" userId="8b5e969f-6c60-4597-998a-74c7ebaaabb2" providerId="ADAL" clId="{03BCA2F5-DF7A-44F4-BFA5-1026689C5349}" dt="2021-10-19T21:35:29.412" v="3967"/>
            <ac:grpSpMkLst>
              <pc:docMk/>
              <pc:sldMasterMk cId="1496770894" sldId="2147483648"/>
              <pc:sldLayoutMk cId="2404037284" sldId="2147483673"/>
              <ac:grpSpMk id="73" creationId="{493D68AA-54BF-44D0-BB5A-E0B0A60B671E}"/>
            </ac:grpSpMkLst>
          </pc:grpChg>
          <pc:grpChg chg="add del mod">
            <ac:chgData name="Vazquez, Priscilla" userId="8b5e969f-6c60-4597-998a-74c7ebaaabb2" providerId="ADAL" clId="{03BCA2F5-DF7A-44F4-BFA5-1026689C5349}" dt="2021-10-20T14:07:49.720" v="4700" actId="478"/>
            <ac:grpSpMkLst>
              <pc:docMk/>
              <pc:sldMasterMk cId="1496770894" sldId="2147483648"/>
              <pc:sldLayoutMk cId="2404037284" sldId="2147483673"/>
              <ac:grpSpMk id="77" creationId="{A05F27DC-04B5-4169-884C-5D7CE6D5D8D8}"/>
            </ac:grpSpMkLst>
          </pc:grpChg>
          <pc:grpChg chg="mod">
            <ac:chgData name="Vazquez, Priscilla" userId="8b5e969f-6c60-4597-998a-74c7ebaaabb2" providerId="ADAL" clId="{03BCA2F5-DF7A-44F4-BFA5-1026689C5349}" dt="2021-10-19T21:35:29.412" v="3967"/>
            <ac:grpSpMkLst>
              <pc:docMk/>
              <pc:sldMasterMk cId="1496770894" sldId="2147483648"/>
              <pc:sldLayoutMk cId="2404037284" sldId="2147483673"/>
              <ac:grpSpMk id="78" creationId="{F5B3C6AF-DB0C-43B4-9BBE-64A70ADDE79F}"/>
            </ac:grpSpMkLst>
          </pc:grpChg>
          <pc:grpChg chg="mod">
            <ac:chgData name="Vazquez, Priscilla" userId="8b5e969f-6c60-4597-998a-74c7ebaaabb2" providerId="ADAL" clId="{03BCA2F5-DF7A-44F4-BFA5-1026689C5349}" dt="2021-10-20T14:07:51.002" v="4701"/>
            <ac:grpSpMkLst>
              <pc:docMk/>
              <pc:sldMasterMk cId="1496770894" sldId="2147483648"/>
              <pc:sldLayoutMk cId="2404037284" sldId="2147483673"/>
              <ac:grpSpMk id="82" creationId="{7DEE68E8-7EBD-4C6E-B590-F88D0318B693}"/>
            </ac:grpSpMkLst>
          </pc:grpChg>
          <pc:grpChg chg="add mod">
            <ac:chgData name="Vazquez, Priscilla" userId="8b5e969f-6c60-4597-998a-74c7ebaaabb2" providerId="ADAL" clId="{03BCA2F5-DF7A-44F4-BFA5-1026689C5349}" dt="2021-10-20T14:07:51.002" v="4701"/>
            <ac:grpSpMkLst>
              <pc:docMk/>
              <pc:sldMasterMk cId="1496770894" sldId="2147483648"/>
              <pc:sldLayoutMk cId="2404037284" sldId="2147483673"/>
              <ac:grpSpMk id="86" creationId="{7EFF8623-8475-425D-BE39-1FD660214583}"/>
            </ac:grpSpMkLst>
          </pc:grpChg>
          <pc:grpChg chg="mod">
            <ac:chgData name="Vazquez, Priscilla" userId="8b5e969f-6c60-4597-998a-74c7ebaaabb2" providerId="ADAL" clId="{03BCA2F5-DF7A-44F4-BFA5-1026689C5349}" dt="2021-10-20T14:07:51.002" v="4701"/>
            <ac:grpSpMkLst>
              <pc:docMk/>
              <pc:sldMasterMk cId="1496770894" sldId="2147483648"/>
              <pc:sldLayoutMk cId="2404037284" sldId="2147483673"/>
              <ac:grpSpMk id="87" creationId="{2C4CDA72-EABD-429C-B8CA-B5B4775C9CA6}"/>
            </ac:grpSpMkLst>
          </pc:grpChg>
          <pc:grpChg chg="add mod">
            <ac:chgData name="Vazquez, Priscilla" userId="8b5e969f-6c60-4597-998a-74c7ebaaabb2" providerId="ADAL" clId="{03BCA2F5-DF7A-44F4-BFA5-1026689C5349}" dt="2021-10-20T14:07:51.002" v="4701"/>
            <ac:grpSpMkLst>
              <pc:docMk/>
              <pc:sldMasterMk cId="1496770894" sldId="2147483648"/>
              <pc:sldLayoutMk cId="2404037284" sldId="2147483673"/>
              <ac:grpSpMk id="91" creationId="{1953B932-3651-4EA1-9E7E-D4D3C8EA8E0F}"/>
            </ac:grpSpMkLst>
          </pc:grpChg>
          <pc:grpChg chg="mod">
            <ac:chgData name="Vazquez, Priscilla" userId="8b5e969f-6c60-4597-998a-74c7ebaaabb2" providerId="ADAL" clId="{03BCA2F5-DF7A-44F4-BFA5-1026689C5349}" dt="2021-10-20T14:07:51.002" v="4701"/>
            <ac:grpSpMkLst>
              <pc:docMk/>
              <pc:sldMasterMk cId="1496770894" sldId="2147483648"/>
              <pc:sldLayoutMk cId="2404037284" sldId="2147483673"/>
              <ac:grpSpMk id="92" creationId="{ABEC5B2E-29D2-4B77-96E8-C260E26B3D8A}"/>
            </ac:grpSpMkLst>
          </pc:grpChg>
          <pc:grpChg chg="add mod">
            <ac:chgData name="Vazquez, Priscilla" userId="8b5e969f-6c60-4597-998a-74c7ebaaabb2" providerId="ADAL" clId="{03BCA2F5-DF7A-44F4-BFA5-1026689C5349}" dt="2021-10-20T14:07:51.002" v="4701"/>
            <ac:grpSpMkLst>
              <pc:docMk/>
              <pc:sldMasterMk cId="1496770894" sldId="2147483648"/>
              <pc:sldLayoutMk cId="2404037284" sldId="2147483673"/>
              <ac:grpSpMk id="96" creationId="{8FDDCFD6-636C-4CD2-88C6-55BD294E5B61}"/>
            </ac:grpSpMkLst>
          </pc:grpChg>
          <pc:grpChg chg="mod">
            <ac:chgData name="Vazquez, Priscilla" userId="8b5e969f-6c60-4597-998a-74c7ebaaabb2" providerId="ADAL" clId="{03BCA2F5-DF7A-44F4-BFA5-1026689C5349}" dt="2021-10-20T14:07:51.002" v="4701"/>
            <ac:grpSpMkLst>
              <pc:docMk/>
              <pc:sldMasterMk cId="1496770894" sldId="2147483648"/>
              <pc:sldLayoutMk cId="2404037284" sldId="2147483673"/>
              <ac:grpSpMk id="97" creationId="{23397D44-65D5-4F42-B812-9FEFFDA22BB8}"/>
            </ac:grpSpMkLst>
          </pc:grpChg>
          <pc:grpChg chg="add mod">
            <ac:chgData name="Vazquez, Priscilla" userId="8b5e969f-6c60-4597-998a-74c7ebaaabb2" providerId="ADAL" clId="{03BCA2F5-DF7A-44F4-BFA5-1026689C5349}" dt="2021-10-20T14:07:51.002" v="4701"/>
            <ac:grpSpMkLst>
              <pc:docMk/>
              <pc:sldMasterMk cId="1496770894" sldId="2147483648"/>
              <pc:sldLayoutMk cId="2404037284" sldId="2147483673"/>
              <ac:grpSpMk id="101" creationId="{347EFAE7-210E-4617-89FE-F6ABEA908D83}"/>
            </ac:grpSpMkLst>
          </pc:grpChg>
          <pc:grpChg chg="mod">
            <ac:chgData name="Vazquez, Priscilla" userId="8b5e969f-6c60-4597-998a-74c7ebaaabb2" providerId="ADAL" clId="{03BCA2F5-DF7A-44F4-BFA5-1026689C5349}" dt="2021-10-20T14:07:51.002" v="4701"/>
            <ac:grpSpMkLst>
              <pc:docMk/>
              <pc:sldMasterMk cId="1496770894" sldId="2147483648"/>
              <pc:sldLayoutMk cId="2404037284" sldId="2147483673"/>
              <ac:grpSpMk id="102" creationId="{2517F686-693D-475E-A427-7C9B4D734245}"/>
            </ac:grpSpMkLst>
          </pc:grpChg>
          <pc:grpChg chg="add mod">
            <ac:chgData name="Vazquez, Priscilla" userId="8b5e969f-6c60-4597-998a-74c7ebaaabb2" providerId="ADAL" clId="{03BCA2F5-DF7A-44F4-BFA5-1026689C5349}" dt="2021-10-20T14:07:51.002" v="4701"/>
            <ac:grpSpMkLst>
              <pc:docMk/>
              <pc:sldMasterMk cId="1496770894" sldId="2147483648"/>
              <pc:sldLayoutMk cId="2404037284" sldId="2147483673"/>
              <ac:grpSpMk id="106" creationId="{04028C2B-C79B-4CF3-952B-6294AEFE1457}"/>
            </ac:grpSpMkLst>
          </pc:grpChg>
          <pc:grpChg chg="mod">
            <ac:chgData name="Vazquez, Priscilla" userId="8b5e969f-6c60-4597-998a-74c7ebaaabb2" providerId="ADAL" clId="{03BCA2F5-DF7A-44F4-BFA5-1026689C5349}" dt="2021-10-20T14:07:51.002" v="4701"/>
            <ac:grpSpMkLst>
              <pc:docMk/>
              <pc:sldMasterMk cId="1496770894" sldId="2147483648"/>
              <pc:sldLayoutMk cId="2404037284" sldId="2147483673"/>
              <ac:grpSpMk id="107" creationId="{A9B4A86D-53C8-405E-81BA-DA4992B04197}"/>
            </ac:grpSpMkLst>
          </pc:grpChg>
          <pc:grpChg chg="add mod">
            <ac:chgData name="Vazquez, Priscilla" userId="8b5e969f-6c60-4597-998a-74c7ebaaabb2" providerId="ADAL" clId="{03BCA2F5-DF7A-44F4-BFA5-1026689C5349}" dt="2021-10-20T14:07:51.002" v="4701"/>
            <ac:grpSpMkLst>
              <pc:docMk/>
              <pc:sldMasterMk cId="1496770894" sldId="2147483648"/>
              <pc:sldLayoutMk cId="2404037284" sldId="2147483673"/>
              <ac:grpSpMk id="111" creationId="{EF816F4A-CF52-4C26-9722-990BE4D2A27C}"/>
            </ac:grpSpMkLst>
          </pc:grpChg>
          <pc:grpChg chg="mod">
            <ac:chgData name="Vazquez, Priscilla" userId="8b5e969f-6c60-4597-998a-74c7ebaaabb2" providerId="ADAL" clId="{03BCA2F5-DF7A-44F4-BFA5-1026689C5349}" dt="2021-10-20T14:07:51.002" v="4701"/>
            <ac:grpSpMkLst>
              <pc:docMk/>
              <pc:sldMasterMk cId="1496770894" sldId="2147483648"/>
              <pc:sldLayoutMk cId="2404037284" sldId="2147483673"/>
              <ac:grpSpMk id="112" creationId="{6BCC420A-2592-4A1B-B48C-64F5A3A3DF2B}"/>
            </ac:grpSpMkLst>
          </pc:grpChg>
          <pc:picChg chg="del mod">
            <ac:chgData name="Vazquez, Priscilla" userId="8b5e969f-6c60-4597-998a-74c7ebaaabb2" providerId="ADAL" clId="{03BCA2F5-DF7A-44F4-BFA5-1026689C5349}" dt="2021-10-19T21:35:29.013" v="3966" actId="478"/>
            <ac:picMkLst>
              <pc:docMk/>
              <pc:sldMasterMk cId="1496770894" sldId="2147483648"/>
              <pc:sldLayoutMk cId="2404037284" sldId="2147483673"/>
              <ac:picMk id="4" creationId="{A6C669BB-28F6-4198-9E0E-3F3A1C950FE4}"/>
            </ac:picMkLst>
          </pc:picChg>
          <pc:picChg chg="del">
            <ac:chgData name="Vazquez, Priscilla" userId="8b5e969f-6c60-4597-998a-74c7ebaaabb2" providerId="ADAL" clId="{03BCA2F5-DF7A-44F4-BFA5-1026689C5349}" dt="2021-10-19T21:35:29.013" v="3966" actId="478"/>
            <ac:picMkLst>
              <pc:docMk/>
              <pc:sldMasterMk cId="1496770894" sldId="2147483648"/>
              <pc:sldLayoutMk cId="2404037284" sldId="2147483673"/>
              <ac:picMk id="6" creationId="{33EF2DD4-9A85-4AB0-B7F5-BE998939A168}"/>
            </ac:picMkLst>
          </pc:picChg>
          <pc:picChg chg="del">
            <ac:chgData name="Vazquez, Priscilla" userId="8b5e969f-6c60-4597-998a-74c7ebaaabb2" providerId="ADAL" clId="{03BCA2F5-DF7A-44F4-BFA5-1026689C5349}" dt="2021-10-19T21:35:29.013" v="3966" actId="478"/>
            <ac:picMkLst>
              <pc:docMk/>
              <pc:sldMasterMk cId="1496770894" sldId="2147483648"/>
              <pc:sldLayoutMk cId="2404037284" sldId="2147483673"/>
              <ac:picMk id="11" creationId="{2FB7926E-70A3-440E-978E-E803FB6EB409}"/>
            </ac:picMkLst>
          </pc:picChg>
          <pc:picChg chg="del">
            <ac:chgData name="Vazquez, Priscilla" userId="8b5e969f-6c60-4597-998a-74c7ebaaabb2" providerId="ADAL" clId="{03BCA2F5-DF7A-44F4-BFA5-1026689C5349}" dt="2021-10-19T21:35:29.013" v="3966" actId="478"/>
            <ac:picMkLst>
              <pc:docMk/>
              <pc:sldMasterMk cId="1496770894" sldId="2147483648"/>
              <pc:sldLayoutMk cId="2404037284" sldId="2147483673"/>
              <ac:picMk id="13" creationId="{B633405E-31C2-41B7-87AB-0CE6B3624EEB}"/>
            </ac:picMkLst>
          </pc:picChg>
          <pc:picChg chg="del mod">
            <ac:chgData name="Vazquez, Priscilla" userId="8b5e969f-6c60-4597-998a-74c7ebaaabb2" providerId="ADAL" clId="{03BCA2F5-DF7A-44F4-BFA5-1026689C5349}" dt="2021-10-19T21:35:29.013" v="3966" actId="478"/>
            <ac:picMkLst>
              <pc:docMk/>
              <pc:sldMasterMk cId="1496770894" sldId="2147483648"/>
              <pc:sldLayoutMk cId="2404037284" sldId="2147483673"/>
              <ac:picMk id="42" creationId="{31752218-EF89-4EF3-8027-144922B081BD}"/>
            </ac:picMkLst>
          </pc:picChg>
          <pc:picChg chg="mod">
            <ac:chgData name="Vazquez, Priscilla" userId="8b5e969f-6c60-4597-998a-74c7ebaaabb2" providerId="ADAL" clId="{03BCA2F5-DF7A-44F4-BFA5-1026689C5349}" dt="2021-10-19T21:35:56.558" v="3971" actId="208"/>
            <ac:picMkLst>
              <pc:docMk/>
              <pc:sldMasterMk cId="1496770894" sldId="2147483648"/>
              <pc:sldLayoutMk cId="2404037284" sldId="2147483673"/>
              <ac:picMk id="53" creationId="{D0EBEF71-1811-4728-9DE3-FC7AB9BBF6D0}"/>
            </ac:picMkLst>
          </pc:picChg>
          <pc:picChg chg="mod">
            <ac:chgData name="Vazquez, Priscilla" userId="8b5e969f-6c60-4597-998a-74c7ebaaabb2" providerId="ADAL" clId="{03BCA2F5-DF7A-44F4-BFA5-1026689C5349}" dt="2021-10-19T21:35:29.412" v="3967"/>
            <ac:picMkLst>
              <pc:docMk/>
              <pc:sldMasterMk cId="1496770894" sldId="2147483648"/>
              <pc:sldLayoutMk cId="2404037284" sldId="2147483673"/>
              <ac:picMk id="58" creationId="{444A6F1E-5D84-4C6D-9E5F-7A2E9666EC5D}"/>
            </ac:picMkLst>
          </pc:picChg>
          <pc:picChg chg="mod">
            <ac:chgData name="Vazquez, Priscilla" userId="8b5e969f-6c60-4597-998a-74c7ebaaabb2" providerId="ADAL" clId="{03BCA2F5-DF7A-44F4-BFA5-1026689C5349}" dt="2021-10-19T21:35:29.412" v="3967"/>
            <ac:picMkLst>
              <pc:docMk/>
              <pc:sldMasterMk cId="1496770894" sldId="2147483648"/>
              <pc:sldLayoutMk cId="2404037284" sldId="2147483673"/>
              <ac:picMk id="63" creationId="{75902692-C417-4528-8CD8-C6FB34A76F7D}"/>
            </ac:picMkLst>
          </pc:picChg>
          <pc:picChg chg="add del">
            <ac:chgData name="Vazquez, Priscilla" userId="8b5e969f-6c60-4597-998a-74c7ebaaabb2" providerId="ADAL" clId="{03BCA2F5-DF7A-44F4-BFA5-1026689C5349}" dt="2021-10-20T14:31:48.985" v="4791" actId="478"/>
            <ac:picMkLst>
              <pc:docMk/>
              <pc:sldMasterMk cId="1496770894" sldId="2147483648"/>
              <pc:sldLayoutMk cId="2404037284" sldId="2147483673"/>
              <ac:picMk id="64" creationId="{3BD149D8-61B9-493F-8B78-0AB067E05963}"/>
            </ac:picMkLst>
          </pc:picChg>
          <pc:picChg chg="mod">
            <ac:chgData name="Vazquez, Priscilla" userId="8b5e969f-6c60-4597-998a-74c7ebaaabb2" providerId="ADAL" clId="{03BCA2F5-DF7A-44F4-BFA5-1026689C5349}" dt="2021-10-19T21:35:29.412" v="3967"/>
            <ac:picMkLst>
              <pc:docMk/>
              <pc:sldMasterMk cId="1496770894" sldId="2147483648"/>
              <pc:sldLayoutMk cId="2404037284" sldId="2147483673"/>
              <ac:picMk id="69" creationId="{EB071658-AE8F-4B1B-B883-B66625849FF5}"/>
            </ac:picMkLst>
          </pc:picChg>
          <pc:picChg chg="mod">
            <ac:chgData name="Vazquez, Priscilla" userId="8b5e969f-6c60-4597-998a-74c7ebaaabb2" providerId="ADAL" clId="{03BCA2F5-DF7A-44F4-BFA5-1026689C5349}" dt="2021-10-19T21:35:29.412" v="3967"/>
            <ac:picMkLst>
              <pc:docMk/>
              <pc:sldMasterMk cId="1496770894" sldId="2147483648"/>
              <pc:sldLayoutMk cId="2404037284" sldId="2147483673"/>
              <ac:picMk id="74" creationId="{61956D62-6958-4AE9-931D-1BD22B713B19}"/>
            </ac:picMkLst>
          </pc:picChg>
          <pc:picChg chg="mod">
            <ac:chgData name="Vazquez, Priscilla" userId="8b5e969f-6c60-4597-998a-74c7ebaaabb2" providerId="ADAL" clId="{03BCA2F5-DF7A-44F4-BFA5-1026689C5349}" dt="2021-10-19T21:36:05.313" v="3972" actId="207"/>
            <ac:picMkLst>
              <pc:docMk/>
              <pc:sldMasterMk cId="1496770894" sldId="2147483648"/>
              <pc:sldLayoutMk cId="2404037284" sldId="2147483673"/>
              <ac:picMk id="79" creationId="{90D25D56-3E9E-4668-A74C-27509B3492C7}"/>
            </ac:picMkLst>
          </pc:picChg>
          <pc:picChg chg="mod">
            <ac:chgData name="Vazquez, Priscilla" userId="8b5e969f-6c60-4597-998a-74c7ebaaabb2" providerId="ADAL" clId="{03BCA2F5-DF7A-44F4-BFA5-1026689C5349}" dt="2021-10-20T14:09:00.032" v="4715" actId="207"/>
            <ac:picMkLst>
              <pc:docMk/>
              <pc:sldMasterMk cId="1496770894" sldId="2147483648"/>
              <pc:sldLayoutMk cId="2404037284" sldId="2147483673"/>
              <ac:picMk id="83" creationId="{37B1DDFE-737E-4896-AEF4-2A8E6FCCC778}"/>
            </ac:picMkLst>
          </pc:picChg>
          <pc:picChg chg="mod">
            <ac:chgData name="Vazquez, Priscilla" userId="8b5e969f-6c60-4597-998a-74c7ebaaabb2" providerId="ADAL" clId="{03BCA2F5-DF7A-44F4-BFA5-1026689C5349}" dt="2021-10-20T14:07:51.002" v="4701"/>
            <ac:picMkLst>
              <pc:docMk/>
              <pc:sldMasterMk cId="1496770894" sldId="2147483648"/>
              <pc:sldLayoutMk cId="2404037284" sldId="2147483673"/>
              <ac:picMk id="88" creationId="{D0D4A80B-9A1C-40F9-9064-E98B8A9C0C5E}"/>
            </ac:picMkLst>
          </pc:picChg>
          <pc:picChg chg="mod">
            <ac:chgData name="Vazquez, Priscilla" userId="8b5e969f-6c60-4597-998a-74c7ebaaabb2" providerId="ADAL" clId="{03BCA2F5-DF7A-44F4-BFA5-1026689C5349}" dt="2021-10-20T14:07:51.002" v="4701"/>
            <ac:picMkLst>
              <pc:docMk/>
              <pc:sldMasterMk cId="1496770894" sldId="2147483648"/>
              <pc:sldLayoutMk cId="2404037284" sldId="2147483673"/>
              <ac:picMk id="93" creationId="{3265C483-8A64-4729-A08F-2755BA33186F}"/>
            </ac:picMkLst>
          </pc:picChg>
          <pc:picChg chg="mod">
            <ac:chgData name="Vazquez, Priscilla" userId="8b5e969f-6c60-4597-998a-74c7ebaaabb2" providerId="ADAL" clId="{03BCA2F5-DF7A-44F4-BFA5-1026689C5349}" dt="2021-10-20T14:07:51.002" v="4701"/>
            <ac:picMkLst>
              <pc:docMk/>
              <pc:sldMasterMk cId="1496770894" sldId="2147483648"/>
              <pc:sldLayoutMk cId="2404037284" sldId="2147483673"/>
              <ac:picMk id="98" creationId="{370A722F-305D-45E4-9EB3-71EE07D602CB}"/>
            </ac:picMkLst>
          </pc:picChg>
          <pc:picChg chg="mod">
            <ac:chgData name="Vazquez, Priscilla" userId="8b5e969f-6c60-4597-998a-74c7ebaaabb2" providerId="ADAL" clId="{03BCA2F5-DF7A-44F4-BFA5-1026689C5349}" dt="2021-10-20T14:07:51.002" v="4701"/>
            <ac:picMkLst>
              <pc:docMk/>
              <pc:sldMasterMk cId="1496770894" sldId="2147483648"/>
              <pc:sldLayoutMk cId="2404037284" sldId="2147483673"/>
              <ac:picMk id="103" creationId="{82E062A1-2BC4-4F74-B9C4-7788FCF33385}"/>
            </ac:picMkLst>
          </pc:picChg>
          <pc:picChg chg="mod">
            <ac:chgData name="Vazquez, Priscilla" userId="8b5e969f-6c60-4597-998a-74c7ebaaabb2" providerId="ADAL" clId="{03BCA2F5-DF7A-44F4-BFA5-1026689C5349}" dt="2021-10-20T14:07:51.002" v="4701"/>
            <ac:picMkLst>
              <pc:docMk/>
              <pc:sldMasterMk cId="1496770894" sldId="2147483648"/>
              <pc:sldLayoutMk cId="2404037284" sldId="2147483673"/>
              <ac:picMk id="108" creationId="{C1BE0CCB-EF76-4A39-9FE7-20FD82AEF888}"/>
            </ac:picMkLst>
          </pc:picChg>
          <pc:picChg chg="mod">
            <ac:chgData name="Vazquez, Priscilla" userId="8b5e969f-6c60-4597-998a-74c7ebaaabb2" providerId="ADAL" clId="{03BCA2F5-DF7A-44F4-BFA5-1026689C5349}" dt="2021-10-20T14:07:51.002" v="4701"/>
            <ac:picMkLst>
              <pc:docMk/>
              <pc:sldMasterMk cId="1496770894" sldId="2147483648"/>
              <pc:sldLayoutMk cId="2404037284" sldId="2147483673"/>
              <ac:picMk id="113" creationId="{1E5B355A-3DA2-4C31-8FC0-673F5A43EC4E}"/>
            </ac:picMkLst>
          </pc:picChg>
        </pc:sldLayoutChg>
        <pc:sldLayoutChg chg="addSp delSp modSp add del mod modTransition">
          <pc:chgData name="Vazquez, Priscilla" userId="8b5e969f-6c60-4597-998a-74c7ebaaabb2" providerId="ADAL" clId="{03BCA2F5-DF7A-44F4-BFA5-1026689C5349}" dt="2021-10-20T13:58:43.871" v="4567" actId="2696"/>
          <pc:sldLayoutMkLst>
            <pc:docMk/>
            <pc:sldMasterMk cId="1496770894" sldId="2147483648"/>
            <pc:sldLayoutMk cId="1648174422" sldId="2147483674"/>
          </pc:sldLayoutMkLst>
          <pc:spChg chg="mod">
            <ac:chgData name="Vazquez, Priscilla" userId="8b5e969f-6c60-4597-998a-74c7ebaaabb2" providerId="ADAL" clId="{03BCA2F5-DF7A-44F4-BFA5-1026689C5349}" dt="2021-10-19T19:21:51.529" v="645" actId="207"/>
            <ac:spMkLst>
              <pc:docMk/>
              <pc:sldMasterMk cId="1496770894" sldId="2147483648"/>
              <pc:sldLayoutMk cId="1648174422" sldId="2147483674"/>
              <ac:spMk id="28" creationId="{7DA3459C-ACFC-47F3-B55A-FE8175B4D622}"/>
            </ac:spMkLst>
          </pc:spChg>
          <pc:spChg chg="mod">
            <ac:chgData name="Vazquez, Priscilla" userId="8b5e969f-6c60-4597-998a-74c7ebaaabb2" providerId="ADAL" clId="{03BCA2F5-DF7A-44F4-BFA5-1026689C5349}" dt="2021-10-19T19:21:51.529" v="645" actId="207"/>
            <ac:spMkLst>
              <pc:docMk/>
              <pc:sldMasterMk cId="1496770894" sldId="2147483648"/>
              <pc:sldLayoutMk cId="1648174422" sldId="2147483674"/>
              <ac:spMk id="29" creationId="{BD73AD81-8675-4D51-AD3D-AFADA57FC78A}"/>
            </ac:spMkLst>
          </pc:spChg>
          <pc:spChg chg="mod">
            <ac:chgData name="Vazquez, Priscilla" userId="8b5e969f-6c60-4597-998a-74c7ebaaabb2" providerId="ADAL" clId="{03BCA2F5-DF7A-44F4-BFA5-1026689C5349}" dt="2021-10-19T19:22:06.306" v="650" actId="207"/>
            <ac:spMkLst>
              <pc:docMk/>
              <pc:sldMasterMk cId="1496770894" sldId="2147483648"/>
              <pc:sldLayoutMk cId="1648174422" sldId="2147483674"/>
              <ac:spMk id="31" creationId="{2D53A1CC-D3A4-4535-82D7-EB932618E8FD}"/>
            </ac:spMkLst>
          </pc:spChg>
          <pc:spChg chg="mod">
            <ac:chgData name="Vazquez, Priscilla" userId="8b5e969f-6c60-4597-998a-74c7ebaaabb2" providerId="ADAL" clId="{03BCA2F5-DF7A-44F4-BFA5-1026689C5349}" dt="2021-10-19T19:22:10.956" v="651" actId="208"/>
            <ac:spMkLst>
              <pc:docMk/>
              <pc:sldMasterMk cId="1496770894" sldId="2147483648"/>
              <pc:sldLayoutMk cId="1648174422" sldId="2147483674"/>
              <ac:spMk id="32" creationId="{70E346BE-51B0-4765-AACB-0EAC36AA9398}"/>
            </ac:spMkLst>
          </pc:spChg>
          <pc:spChg chg="add mod">
            <ac:chgData name="Vazquez, Priscilla" userId="8b5e969f-6c60-4597-998a-74c7ebaaabb2" providerId="ADAL" clId="{03BCA2F5-DF7A-44F4-BFA5-1026689C5349}" dt="2021-10-19T20:32:54.118" v="2643"/>
            <ac:spMkLst>
              <pc:docMk/>
              <pc:sldMasterMk cId="1496770894" sldId="2147483648"/>
              <pc:sldLayoutMk cId="1648174422" sldId="2147483674"/>
              <ac:spMk id="43" creationId="{0977F8BB-7ADD-48C3-99A6-65F8C833F58B}"/>
            </ac:spMkLst>
          </pc:spChg>
          <pc:spChg chg="mod">
            <ac:chgData name="Vazquez, Priscilla" userId="8b5e969f-6c60-4597-998a-74c7ebaaabb2" providerId="ADAL" clId="{03BCA2F5-DF7A-44F4-BFA5-1026689C5349}" dt="2021-10-19T19:27:19.184" v="715" actId="207"/>
            <ac:spMkLst>
              <pc:docMk/>
              <pc:sldMasterMk cId="1496770894" sldId="2147483648"/>
              <pc:sldLayoutMk cId="1648174422" sldId="2147483674"/>
              <ac:spMk id="44" creationId="{328713D1-DB73-4549-9747-E0FBAA31B202}"/>
            </ac:spMkLst>
          </pc:spChg>
          <pc:spChg chg="del">
            <ac:chgData name="Vazquez, Priscilla" userId="8b5e969f-6c60-4597-998a-74c7ebaaabb2" providerId="ADAL" clId="{03BCA2F5-DF7A-44F4-BFA5-1026689C5349}" dt="2021-10-19T20:32:53.757" v="2642" actId="478"/>
            <ac:spMkLst>
              <pc:docMk/>
              <pc:sldMasterMk cId="1496770894" sldId="2147483648"/>
              <pc:sldLayoutMk cId="1648174422" sldId="2147483674"/>
              <ac:spMk id="45" creationId="{D238A491-40A9-4B39-8E1F-31401EFA5819}"/>
            </ac:spMkLst>
          </pc:spChg>
          <pc:grpChg chg="mod">
            <ac:chgData name="Vazquez, Priscilla" userId="8b5e969f-6c60-4597-998a-74c7ebaaabb2" providerId="ADAL" clId="{03BCA2F5-DF7A-44F4-BFA5-1026689C5349}" dt="2021-10-19T19:21:42.778" v="643" actId="207"/>
            <ac:grpSpMkLst>
              <pc:docMk/>
              <pc:sldMasterMk cId="1496770894" sldId="2147483648"/>
              <pc:sldLayoutMk cId="1648174422" sldId="2147483674"/>
              <ac:grpSpMk id="27" creationId="{B554B970-7AEA-4ACF-B3B5-A785287DA2C7}"/>
            </ac:grpSpMkLst>
          </pc:grpChg>
          <pc:grpChg chg="mod">
            <ac:chgData name="Vazquez, Priscilla" userId="8b5e969f-6c60-4597-998a-74c7ebaaabb2" providerId="ADAL" clId="{03BCA2F5-DF7A-44F4-BFA5-1026689C5349}" dt="2021-10-19T19:22:00.588" v="648" actId="207"/>
            <ac:grpSpMkLst>
              <pc:docMk/>
              <pc:sldMasterMk cId="1496770894" sldId="2147483648"/>
              <pc:sldLayoutMk cId="1648174422" sldId="2147483674"/>
              <ac:grpSpMk id="30" creationId="{78F5A765-DC55-451E-90CA-8536037F5D3F}"/>
            </ac:grpSpMkLst>
          </pc:grpChg>
          <pc:picChg chg="mod">
            <ac:chgData name="Vazquez, Priscilla" userId="8b5e969f-6c60-4597-998a-74c7ebaaabb2" providerId="ADAL" clId="{03BCA2F5-DF7A-44F4-BFA5-1026689C5349}" dt="2021-10-19T19:21:37.953" v="642" actId="207"/>
            <ac:picMkLst>
              <pc:docMk/>
              <pc:sldMasterMk cId="1496770894" sldId="2147483648"/>
              <pc:sldLayoutMk cId="1648174422" sldId="2147483674"/>
              <ac:picMk id="4" creationId="{A6C669BB-28F6-4198-9E0E-3F3A1C950FE4}"/>
            </ac:picMkLst>
          </pc:picChg>
          <pc:picChg chg="mod">
            <ac:chgData name="Vazquez, Priscilla" userId="8b5e969f-6c60-4597-998a-74c7ebaaabb2" providerId="ADAL" clId="{03BCA2F5-DF7A-44F4-BFA5-1026689C5349}" dt="2021-10-19T19:21:56.494" v="646" actId="207"/>
            <ac:picMkLst>
              <pc:docMk/>
              <pc:sldMasterMk cId="1496770894" sldId="2147483648"/>
              <pc:sldLayoutMk cId="1648174422" sldId="2147483674"/>
              <ac:picMk id="6" creationId="{33EF2DD4-9A85-4AB0-B7F5-BE998939A168}"/>
            </ac:picMkLst>
          </pc:picChg>
        </pc:sldLayoutChg>
        <pc:sldLayoutChg chg="addSp delSp modSp add del mod modTransition">
          <pc:chgData name="Vazquez, Priscilla" userId="8b5e969f-6c60-4597-998a-74c7ebaaabb2" providerId="ADAL" clId="{03BCA2F5-DF7A-44F4-BFA5-1026689C5349}" dt="2021-10-20T13:58:51.167" v="4568" actId="2696"/>
          <pc:sldLayoutMkLst>
            <pc:docMk/>
            <pc:sldMasterMk cId="1496770894" sldId="2147483648"/>
            <pc:sldLayoutMk cId="2149746554" sldId="2147483675"/>
          </pc:sldLayoutMkLst>
          <pc:spChg chg="mod">
            <ac:chgData name="Vazquez, Priscilla" userId="8b5e969f-6c60-4597-998a-74c7ebaaabb2" providerId="ADAL" clId="{03BCA2F5-DF7A-44F4-BFA5-1026689C5349}" dt="2021-10-19T19:22:54.413" v="658" actId="1076"/>
            <ac:spMkLst>
              <pc:docMk/>
              <pc:sldMasterMk cId="1496770894" sldId="2147483648"/>
              <pc:sldLayoutMk cId="2149746554" sldId="2147483675"/>
              <ac:spMk id="7" creationId="{0C0A4722-F528-4BB9-9223-16DABC9ACD07}"/>
            </ac:spMkLst>
          </pc:spChg>
          <pc:spChg chg="mod">
            <ac:chgData name="Vazquez, Priscilla" userId="8b5e969f-6c60-4597-998a-74c7ebaaabb2" providerId="ADAL" clId="{03BCA2F5-DF7A-44F4-BFA5-1026689C5349}" dt="2021-10-19T19:22:47.062" v="655" actId="207"/>
            <ac:spMkLst>
              <pc:docMk/>
              <pc:sldMasterMk cId="1496770894" sldId="2147483648"/>
              <pc:sldLayoutMk cId="2149746554" sldId="2147483675"/>
              <ac:spMk id="31" creationId="{2D53A1CC-D3A4-4535-82D7-EB932618E8FD}"/>
            </ac:spMkLst>
          </pc:spChg>
          <pc:spChg chg="mod">
            <ac:chgData name="Vazquez, Priscilla" userId="8b5e969f-6c60-4597-998a-74c7ebaaabb2" providerId="ADAL" clId="{03BCA2F5-DF7A-44F4-BFA5-1026689C5349}" dt="2021-10-19T19:23:05.367" v="659" actId="208"/>
            <ac:spMkLst>
              <pc:docMk/>
              <pc:sldMasterMk cId="1496770894" sldId="2147483648"/>
              <pc:sldLayoutMk cId="2149746554" sldId="2147483675"/>
              <ac:spMk id="32" creationId="{70E346BE-51B0-4765-AACB-0EAC36AA9398}"/>
            </ac:spMkLst>
          </pc:spChg>
          <pc:spChg chg="mod">
            <ac:chgData name="Vazquez, Priscilla" userId="8b5e969f-6c60-4597-998a-74c7ebaaabb2" providerId="ADAL" clId="{03BCA2F5-DF7A-44F4-BFA5-1026689C5349}" dt="2021-10-19T19:23:16.505" v="661" actId="207"/>
            <ac:spMkLst>
              <pc:docMk/>
              <pc:sldMasterMk cId="1496770894" sldId="2147483648"/>
              <pc:sldLayoutMk cId="2149746554" sldId="2147483675"/>
              <ac:spMk id="34" creationId="{EEF5F638-CC29-47B8-8779-475D385AB56D}"/>
            </ac:spMkLst>
          </pc:spChg>
          <pc:spChg chg="mod">
            <ac:chgData name="Vazquez, Priscilla" userId="8b5e969f-6c60-4597-998a-74c7ebaaabb2" providerId="ADAL" clId="{03BCA2F5-DF7A-44F4-BFA5-1026689C5349}" dt="2021-10-19T19:23:26.547" v="663" actId="208"/>
            <ac:spMkLst>
              <pc:docMk/>
              <pc:sldMasterMk cId="1496770894" sldId="2147483648"/>
              <pc:sldLayoutMk cId="2149746554" sldId="2147483675"/>
              <ac:spMk id="35" creationId="{39484807-AA3F-4A55-B07E-96C3CBB0C618}"/>
            </ac:spMkLst>
          </pc:spChg>
          <pc:spChg chg="add mod">
            <ac:chgData name="Vazquez, Priscilla" userId="8b5e969f-6c60-4597-998a-74c7ebaaabb2" providerId="ADAL" clId="{03BCA2F5-DF7A-44F4-BFA5-1026689C5349}" dt="2021-10-19T20:32:57.954" v="2645"/>
            <ac:spMkLst>
              <pc:docMk/>
              <pc:sldMasterMk cId="1496770894" sldId="2147483648"/>
              <pc:sldLayoutMk cId="2149746554" sldId="2147483675"/>
              <ac:spMk id="43" creationId="{E0E240A8-7DE6-428D-B495-B517F13D063D}"/>
            </ac:spMkLst>
          </pc:spChg>
          <pc:spChg chg="mod">
            <ac:chgData name="Vazquez, Priscilla" userId="8b5e969f-6c60-4597-998a-74c7ebaaabb2" providerId="ADAL" clId="{03BCA2F5-DF7A-44F4-BFA5-1026689C5349}" dt="2021-10-19T19:27:22.196" v="716" actId="207"/>
            <ac:spMkLst>
              <pc:docMk/>
              <pc:sldMasterMk cId="1496770894" sldId="2147483648"/>
              <pc:sldLayoutMk cId="2149746554" sldId="2147483675"/>
              <ac:spMk id="44" creationId="{328713D1-DB73-4549-9747-E0FBAA31B202}"/>
            </ac:spMkLst>
          </pc:spChg>
          <pc:spChg chg="del">
            <ac:chgData name="Vazquez, Priscilla" userId="8b5e969f-6c60-4597-998a-74c7ebaaabb2" providerId="ADAL" clId="{03BCA2F5-DF7A-44F4-BFA5-1026689C5349}" dt="2021-10-19T20:32:57.644" v="2644" actId="478"/>
            <ac:spMkLst>
              <pc:docMk/>
              <pc:sldMasterMk cId="1496770894" sldId="2147483648"/>
              <pc:sldLayoutMk cId="2149746554" sldId="2147483675"/>
              <ac:spMk id="45" creationId="{D238A491-40A9-4B39-8E1F-31401EFA5819}"/>
            </ac:spMkLst>
          </pc:spChg>
          <pc:picChg chg="mod">
            <ac:chgData name="Vazquez, Priscilla" userId="8b5e969f-6c60-4597-998a-74c7ebaaabb2" providerId="ADAL" clId="{03BCA2F5-DF7A-44F4-BFA5-1026689C5349}" dt="2021-10-19T19:22:50.856" v="656" actId="207"/>
            <ac:picMkLst>
              <pc:docMk/>
              <pc:sldMasterMk cId="1496770894" sldId="2147483648"/>
              <pc:sldLayoutMk cId="2149746554" sldId="2147483675"/>
              <ac:picMk id="6" creationId="{33EF2DD4-9A85-4AB0-B7F5-BE998939A168}"/>
            </ac:picMkLst>
          </pc:picChg>
          <pc:picChg chg="mod">
            <ac:chgData name="Vazquez, Priscilla" userId="8b5e969f-6c60-4597-998a-74c7ebaaabb2" providerId="ADAL" clId="{03BCA2F5-DF7A-44F4-BFA5-1026689C5349}" dt="2021-10-19T19:23:19.887" v="662" actId="207"/>
            <ac:picMkLst>
              <pc:docMk/>
              <pc:sldMasterMk cId="1496770894" sldId="2147483648"/>
              <pc:sldLayoutMk cId="2149746554" sldId="2147483675"/>
              <ac:picMk id="11" creationId="{2FB7926E-70A3-440E-978E-E803FB6EB409}"/>
            </ac:picMkLst>
          </pc:picChg>
        </pc:sldLayoutChg>
        <pc:sldLayoutChg chg="addSp delSp modSp add del mod modTransition">
          <pc:chgData name="Vazquez, Priscilla" userId="8b5e969f-6c60-4597-998a-74c7ebaaabb2" providerId="ADAL" clId="{03BCA2F5-DF7A-44F4-BFA5-1026689C5349}" dt="2021-10-20T13:58:54.546" v="4569" actId="2696"/>
          <pc:sldLayoutMkLst>
            <pc:docMk/>
            <pc:sldMasterMk cId="1496770894" sldId="2147483648"/>
            <pc:sldLayoutMk cId="1798231516" sldId="2147483676"/>
          </pc:sldLayoutMkLst>
          <pc:spChg chg="mod">
            <ac:chgData name="Vazquez, Priscilla" userId="8b5e969f-6c60-4597-998a-74c7ebaaabb2" providerId="ADAL" clId="{03BCA2F5-DF7A-44F4-BFA5-1026689C5349}" dt="2021-10-19T19:24:10.545" v="668" actId="207"/>
            <ac:spMkLst>
              <pc:docMk/>
              <pc:sldMasterMk cId="1496770894" sldId="2147483648"/>
              <pc:sldLayoutMk cId="1798231516" sldId="2147483676"/>
              <ac:spMk id="34" creationId="{EEF5F638-CC29-47B8-8779-475D385AB56D}"/>
            </ac:spMkLst>
          </pc:spChg>
          <pc:spChg chg="mod">
            <ac:chgData name="Vazquez, Priscilla" userId="8b5e969f-6c60-4597-998a-74c7ebaaabb2" providerId="ADAL" clId="{03BCA2F5-DF7A-44F4-BFA5-1026689C5349}" dt="2021-10-19T19:24:22.024" v="670" actId="208"/>
            <ac:spMkLst>
              <pc:docMk/>
              <pc:sldMasterMk cId="1496770894" sldId="2147483648"/>
              <pc:sldLayoutMk cId="1798231516" sldId="2147483676"/>
              <ac:spMk id="35" creationId="{39484807-AA3F-4A55-B07E-96C3CBB0C618}"/>
            </ac:spMkLst>
          </pc:spChg>
          <pc:spChg chg="mod">
            <ac:chgData name="Vazquez, Priscilla" userId="8b5e969f-6c60-4597-998a-74c7ebaaabb2" providerId="ADAL" clId="{03BCA2F5-DF7A-44F4-BFA5-1026689C5349}" dt="2021-10-19T19:24:35.172" v="673" actId="207"/>
            <ac:spMkLst>
              <pc:docMk/>
              <pc:sldMasterMk cId="1496770894" sldId="2147483648"/>
              <pc:sldLayoutMk cId="1798231516" sldId="2147483676"/>
              <ac:spMk id="37" creationId="{5F365D8A-2A77-402A-B96B-A024BD4F4A0B}"/>
            </ac:spMkLst>
          </pc:spChg>
          <pc:spChg chg="mod">
            <ac:chgData name="Vazquez, Priscilla" userId="8b5e969f-6c60-4597-998a-74c7ebaaabb2" providerId="ADAL" clId="{03BCA2F5-DF7A-44F4-BFA5-1026689C5349}" dt="2021-10-19T19:24:49.062" v="676" actId="208"/>
            <ac:spMkLst>
              <pc:docMk/>
              <pc:sldMasterMk cId="1496770894" sldId="2147483648"/>
              <pc:sldLayoutMk cId="1798231516" sldId="2147483676"/>
              <ac:spMk id="38" creationId="{7B19011F-467F-4F06-B463-97FC69DEF815}"/>
            </ac:spMkLst>
          </pc:spChg>
          <pc:spChg chg="add mod">
            <ac:chgData name="Vazquez, Priscilla" userId="8b5e969f-6c60-4597-998a-74c7ebaaabb2" providerId="ADAL" clId="{03BCA2F5-DF7A-44F4-BFA5-1026689C5349}" dt="2021-10-19T20:33:01.794" v="2647"/>
            <ac:spMkLst>
              <pc:docMk/>
              <pc:sldMasterMk cId="1496770894" sldId="2147483648"/>
              <pc:sldLayoutMk cId="1798231516" sldId="2147483676"/>
              <ac:spMk id="43" creationId="{95D6B067-2776-4D92-9C2A-68828AE93D94}"/>
            </ac:spMkLst>
          </pc:spChg>
          <pc:spChg chg="mod">
            <ac:chgData name="Vazquez, Priscilla" userId="8b5e969f-6c60-4597-998a-74c7ebaaabb2" providerId="ADAL" clId="{03BCA2F5-DF7A-44F4-BFA5-1026689C5349}" dt="2021-10-19T19:27:02.996" v="711" actId="207"/>
            <ac:spMkLst>
              <pc:docMk/>
              <pc:sldMasterMk cId="1496770894" sldId="2147483648"/>
              <pc:sldLayoutMk cId="1798231516" sldId="2147483676"/>
              <ac:spMk id="44" creationId="{328713D1-DB73-4549-9747-E0FBAA31B202}"/>
            </ac:spMkLst>
          </pc:spChg>
          <pc:spChg chg="del">
            <ac:chgData name="Vazquez, Priscilla" userId="8b5e969f-6c60-4597-998a-74c7ebaaabb2" providerId="ADAL" clId="{03BCA2F5-DF7A-44F4-BFA5-1026689C5349}" dt="2021-10-19T20:33:01.452" v="2646" actId="478"/>
            <ac:spMkLst>
              <pc:docMk/>
              <pc:sldMasterMk cId="1496770894" sldId="2147483648"/>
              <pc:sldLayoutMk cId="1798231516" sldId="2147483676"/>
              <ac:spMk id="45" creationId="{D238A491-40A9-4B39-8E1F-31401EFA5819}"/>
            </ac:spMkLst>
          </pc:spChg>
          <pc:grpChg chg="mod">
            <ac:chgData name="Vazquez, Priscilla" userId="8b5e969f-6c60-4597-998a-74c7ebaaabb2" providerId="ADAL" clId="{03BCA2F5-DF7A-44F4-BFA5-1026689C5349}" dt="2021-10-19T19:24:07.756" v="667" actId="207"/>
            <ac:grpSpMkLst>
              <pc:docMk/>
              <pc:sldMasterMk cId="1496770894" sldId="2147483648"/>
              <pc:sldLayoutMk cId="1798231516" sldId="2147483676"/>
              <ac:grpSpMk id="33" creationId="{D01CEA33-BC03-4E59-9ADC-1FA77DEB3B28}"/>
            </ac:grpSpMkLst>
          </pc:grpChg>
          <pc:picChg chg="mod">
            <ac:chgData name="Vazquez, Priscilla" userId="8b5e969f-6c60-4597-998a-74c7ebaaabb2" providerId="ADAL" clId="{03BCA2F5-DF7A-44F4-BFA5-1026689C5349}" dt="2021-10-19T19:24:14.603" v="669" actId="207"/>
            <ac:picMkLst>
              <pc:docMk/>
              <pc:sldMasterMk cId="1496770894" sldId="2147483648"/>
              <pc:sldLayoutMk cId="1798231516" sldId="2147483676"/>
              <ac:picMk id="11" creationId="{2FB7926E-70A3-440E-978E-E803FB6EB409}"/>
            </ac:picMkLst>
          </pc:picChg>
          <pc:picChg chg="mod">
            <ac:chgData name="Vazquez, Priscilla" userId="8b5e969f-6c60-4597-998a-74c7ebaaabb2" providerId="ADAL" clId="{03BCA2F5-DF7A-44F4-BFA5-1026689C5349}" dt="2021-10-19T19:24:44.988" v="675" actId="208"/>
            <ac:picMkLst>
              <pc:docMk/>
              <pc:sldMasterMk cId="1496770894" sldId="2147483648"/>
              <pc:sldLayoutMk cId="1798231516" sldId="2147483676"/>
              <ac:picMk id="13" creationId="{B633405E-31C2-41B7-87AB-0CE6B3624EEB}"/>
            </ac:picMkLst>
          </pc:picChg>
        </pc:sldLayoutChg>
        <pc:sldLayoutChg chg="add del mod modTransition">
          <pc:chgData name="Vazquez, Priscilla" userId="8b5e969f-6c60-4597-998a-74c7ebaaabb2" providerId="ADAL" clId="{03BCA2F5-DF7A-44F4-BFA5-1026689C5349}" dt="2021-10-19T19:23:42.128" v="665" actId="2890"/>
          <pc:sldLayoutMkLst>
            <pc:docMk/>
            <pc:sldMasterMk cId="1496770894" sldId="2147483648"/>
            <pc:sldLayoutMk cId="2492936689" sldId="2147483676"/>
          </pc:sldLayoutMkLst>
        </pc:sldLayoutChg>
        <pc:sldLayoutChg chg="addSp delSp modSp add del mod modTransition">
          <pc:chgData name="Vazquez, Priscilla" userId="8b5e969f-6c60-4597-998a-74c7ebaaabb2" providerId="ADAL" clId="{03BCA2F5-DF7A-44F4-BFA5-1026689C5349}" dt="2021-10-20T13:58:57.852" v="4570" actId="2696"/>
          <pc:sldLayoutMkLst>
            <pc:docMk/>
            <pc:sldMasterMk cId="1496770894" sldId="2147483648"/>
            <pc:sldLayoutMk cId="2475525502" sldId="2147483677"/>
          </pc:sldLayoutMkLst>
          <pc:spChg chg="mod">
            <ac:chgData name="Vazquez, Priscilla" userId="8b5e969f-6c60-4597-998a-74c7ebaaabb2" providerId="ADAL" clId="{03BCA2F5-DF7A-44F4-BFA5-1026689C5349}" dt="2021-10-19T19:25:00.986" v="679" actId="207"/>
            <ac:spMkLst>
              <pc:docMk/>
              <pc:sldMasterMk cId="1496770894" sldId="2147483648"/>
              <pc:sldLayoutMk cId="2475525502" sldId="2147483677"/>
              <ac:spMk id="37" creationId="{5F365D8A-2A77-402A-B96B-A024BD4F4A0B}"/>
            </ac:spMkLst>
          </pc:spChg>
          <pc:spChg chg="mod">
            <ac:chgData name="Vazquez, Priscilla" userId="8b5e969f-6c60-4597-998a-74c7ebaaabb2" providerId="ADAL" clId="{03BCA2F5-DF7A-44F4-BFA5-1026689C5349}" dt="2021-10-19T19:25:12.091" v="681" actId="208"/>
            <ac:spMkLst>
              <pc:docMk/>
              <pc:sldMasterMk cId="1496770894" sldId="2147483648"/>
              <pc:sldLayoutMk cId="2475525502" sldId="2147483677"/>
              <ac:spMk id="38" creationId="{7B19011F-467F-4F06-B463-97FC69DEF815}"/>
            </ac:spMkLst>
          </pc:spChg>
          <pc:spChg chg="mod">
            <ac:chgData name="Vazquez, Priscilla" userId="8b5e969f-6c60-4597-998a-74c7ebaaabb2" providerId="ADAL" clId="{03BCA2F5-DF7A-44F4-BFA5-1026689C5349}" dt="2021-10-19T19:25:28.191" v="683" actId="207"/>
            <ac:spMkLst>
              <pc:docMk/>
              <pc:sldMasterMk cId="1496770894" sldId="2147483648"/>
              <pc:sldLayoutMk cId="2475525502" sldId="2147483677"/>
              <ac:spMk id="40" creationId="{CE1653FF-DD77-477C-9E88-ADC692B6A072}"/>
            </ac:spMkLst>
          </pc:spChg>
          <pc:spChg chg="mod">
            <ac:chgData name="Vazquez, Priscilla" userId="8b5e969f-6c60-4597-998a-74c7ebaaabb2" providerId="ADAL" clId="{03BCA2F5-DF7A-44F4-BFA5-1026689C5349}" dt="2021-10-19T19:25:38.008" v="685" actId="207"/>
            <ac:spMkLst>
              <pc:docMk/>
              <pc:sldMasterMk cId="1496770894" sldId="2147483648"/>
              <pc:sldLayoutMk cId="2475525502" sldId="2147483677"/>
              <ac:spMk id="41" creationId="{CE4EC4C9-D73B-4CB3-9552-679B976736F1}"/>
            </ac:spMkLst>
          </pc:spChg>
          <pc:spChg chg="add mod">
            <ac:chgData name="Vazquez, Priscilla" userId="8b5e969f-6c60-4597-998a-74c7ebaaabb2" providerId="ADAL" clId="{03BCA2F5-DF7A-44F4-BFA5-1026689C5349}" dt="2021-10-19T20:33:06.130" v="2649"/>
            <ac:spMkLst>
              <pc:docMk/>
              <pc:sldMasterMk cId="1496770894" sldId="2147483648"/>
              <pc:sldLayoutMk cId="2475525502" sldId="2147483677"/>
              <ac:spMk id="43" creationId="{C684356F-7AC6-44E4-AD98-8F664F8817E1}"/>
            </ac:spMkLst>
          </pc:spChg>
          <pc:spChg chg="mod">
            <ac:chgData name="Vazquez, Priscilla" userId="8b5e969f-6c60-4597-998a-74c7ebaaabb2" providerId="ADAL" clId="{03BCA2F5-DF7A-44F4-BFA5-1026689C5349}" dt="2021-10-19T19:27:05.308" v="712" actId="207"/>
            <ac:spMkLst>
              <pc:docMk/>
              <pc:sldMasterMk cId="1496770894" sldId="2147483648"/>
              <pc:sldLayoutMk cId="2475525502" sldId="2147483677"/>
              <ac:spMk id="44" creationId="{328713D1-DB73-4549-9747-E0FBAA31B202}"/>
            </ac:spMkLst>
          </pc:spChg>
          <pc:spChg chg="del">
            <ac:chgData name="Vazquez, Priscilla" userId="8b5e969f-6c60-4597-998a-74c7ebaaabb2" providerId="ADAL" clId="{03BCA2F5-DF7A-44F4-BFA5-1026689C5349}" dt="2021-10-19T20:33:05.820" v="2648" actId="478"/>
            <ac:spMkLst>
              <pc:docMk/>
              <pc:sldMasterMk cId="1496770894" sldId="2147483648"/>
              <pc:sldLayoutMk cId="2475525502" sldId="2147483677"/>
              <ac:spMk id="45" creationId="{D238A491-40A9-4B39-8E1F-31401EFA5819}"/>
            </ac:spMkLst>
          </pc:spChg>
          <pc:grpChg chg="mod">
            <ac:chgData name="Vazquez, Priscilla" userId="8b5e969f-6c60-4597-998a-74c7ebaaabb2" providerId="ADAL" clId="{03BCA2F5-DF7A-44F4-BFA5-1026689C5349}" dt="2021-10-19T19:24:58.719" v="678" actId="207"/>
            <ac:grpSpMkLst>
              <pc:docMk/>
              <pc:sldMasterMk cId="1496770894" sldId="2147483648"/>
              <pc:sldLayoutMk cId="2475525502" sldId="2147483677"/>
              <ac:grpSpMk id="36" creationId="{92E85C2C-2D9A-48DB-B744-A2F136F3F715}"/>
            </ac:grpSpMkLst>
          </pc:grpChg>
          <pc:picChg chg="mod">
            <ac:chgData name="Vazquez, Priscilla" userId="8b5e969f-6c60-4597-998a-74c7ebaaabb2" providerId="ADAL" clId="{03BCA2F5-DF7A-44F4-BFA5-1026689C5349}" dt="2021-10-19T19:25:04.835" v="680" actId="207"/>
            <ac:picMkLst>
              <pc:docMk/>
              <pc:sldMasterMk cId="1496770894" sldId="2147483648"/>
              <pc:sldLayoutMk cId="2475525502" sldId="2147483677"/>
              <ac:picMk id="13" creationId="{B633405E-31C2-41B7-87AB-0CE6B3624EEB}"/>
            </ac:picMkLst>
          </pc:picChg>
        </pc:sldLayoutChg>
        <pc:sldLayoutChg chg="addSp delSp modSp add mod modTransition">
          <pc:chgData name="Vazquez, Priscilla" userId="8b5e969f-6c60-4597-998a-74c7ebaaabb2" providerId="ADAL" clId="{03BCA2F5-DF7A-44F4-BFA5-1026689C5349}" dt="2021-10-20T14:36:30.293" v="4817" actId="121"/>
          <pc:sldLayoutMkLst>
            <pc:docMk/>
            <pc:sldMasterMk cId="1496770894" sldId="2147483648"/>
            <pc:sldLayoutMk cId="361059957" sldId="2147483678"/>
          </pc:sldLayoutMkLst>
          <pc:spChg chg="del">
            <ac:chgData name="Vazquez, Priscilla" userId="8b5e969f-6c60-4597-998a-74c7ebaaabb2" providerId="ADAL" clId="{03BCA2F5-DF7A-44F4-BFA5-1026689C5349}" dt="2021-10-20T14:34:59.464" v="4800" actId="478"/>
            <ac:spMkLst>
              <pc:docMk/>
              <pc:sldMasterMk cId="1496770894" sldId="2147483648"/>
              <pc:sldLayoutMk cId="361059957" sldId="2147483678"/>
              <ac:spMk id="48" creationId="{8B8DA1C8-48E1-459F-9FA8-75DC594BF32D}"/>
            </ac:spMkLst>
          </pc:spChg>
          <pc:spChg chg="mod">
            <ac:chgData name="Vazquez, Priscilla" userId="8b5e969f-6c60-4597-998a-74c7ebaaabb2" providerId="ADAL" clId="{03BCA2F5-DF7A-44F4-BFA5-1026689C5349}" dt="2021-10-19T21:37:29.846" v="3990" actId="208"/>
            <ac:spMkLst>
              <pc:docMk/>
              <pc:sldMasterMk cId="1496770894" sldId="2147483648"/>
              <pc:sldLayoutMk cId="361059957" sldId="2147483678"/>
              <ac:spMk id="59" creationId="{D15E7310-C022-4F27-AEA5-452FAE6E0A28}"/>
            </ac:spMkLst>
          </pc:spChg>
          <pc:spChg chg="mod">
            <ac:chgData name="Vazquez, Priscilla" userId="8b5e969f-6c60-4597-998a-74c7ebaaabb2" providerId="ADAL" clId="{03BCA2F5-DF7A-44F4-BFA5-1026689C5349}" dt="2021-10-19T21:37:29.846" v="3990" actId="208"/>
            <ac:spMkLst>
              <pc:docMk/>
              <pc:sldMasterMk cId="1496770894" sldId="2147483648"/>
              <pc:sldLayoutMk cId="361059957" sldId="2147483678"/>
              <ac:spMk id="60" creationId="{C462895A-1804-47DD-B9A1-50B48830BE00}"/>
            </ac:spMkLst>
          </pc:spChg>
          <pc:spChg chg="mod">
            <ac:chgData name="Vazquez, Priscilla" userId="8b5e969f-6c60-4597-998a-74c7ebaaabb2" providerId="ADAL" clId="{03BCA2F5-DF7A-44F4-BFA5-1026689C5349}" dt="2021-10-19T21:36:41.352" v="3980" actId="207"/>
            <ac:spMkLst>
              <pc:docMk/>
              <pc:sldMasterMk cId="1496770894" sldId="2147483648"/>
              <pc:sldLayoutMk cId="361059957" sldId="2147483678"/>
              <ac:spMk id="80" creationId="{F655A481-4F69-4E42-908E-4CAA32C6F01D}"/>
            </ac:spMkLst>
          </pc:spChg>
          <pc:spChg chg="mod">
            <ac:chgData name="Vazquez, Priscilla" userId="8b5e969f-6c60-4597-998a-74c7ebaaabb2" providerId="ADAL" clId="{03BCA2F5-DF7A-44F4-BFA5-1026689C5349}" dt="2021-10-19T21:36:51.881" v="3982" actId="208"/>
            <ac:spMkLst>
              <pc:docMk/>
              <pc:sldMasterMk cId="1496770894" sldId="2147483648"/>
              <pc:sldLayoutMk cId="361059957" sldId="2147483678"/>
              <ac:spMk id="81" creationId="{D9363F69-D8A7-4896-964F-4D05146212FC}"/>
            </ac:spMkLst>
          </pc:spChg>
          <pc:spChg chg="mod">
            <ac:chgData name="Vazquez, Priscilla" userId="8b5e969f-6c60-4597-998a-74c7ebaaabb2" providerId="ADAL" clId="{03BCA2F5-DF7A-44F4-BFA5-1026689C5349}" dt="2021-10-20T14:07:58.274" v="4703"/>
            <ac:spMkLst>
              <pc:docMk/>
              <pc:sldMasterMk cId="1496770894" sldId="2147483648"/>
              <pc:sldLayoutMk cId="361059957" sldId="2147483678"/>
              <ac:spMk id="84" creationId="{5F409398-9E84-4A73-B27C-0AE3A836D9D9}"/>
            </ac:spMkLst>
          </pc:spChg>
          <pc:spChg chg="mod">
            <ac:chgData name="Vazquez, Priscilla" userId="8b5e969f-6c60-4597-998a-74c7ebaaabb2" providerId="ADAL" clId="{03BCA2F5-DF7A-44F4-BFA5-1026689C5349}" dt="2021-10-20T14:07:58.274" v="4703"/>
            <ac:spMkLst>
              <pc:docMk/>
              <pc:sldMasterMk cId="1496770894" sldId="2147483648"/>
              <pc:sldLayoutMk cId="361059957" sldId="2147483678"/>
              <ac:spMk id="85" creationId="{33C59D54-53BF-492E-9E2A-05178107B00C}"/>
            </ac:spMkLst>
          </pc:spChg>
          <pc:spChg chg="mod">
            <ac:chgData name="Vazquez, Priscilla" userId="8b5e969f-6c60-4597-998a-74c7ebaaabb2" providerId="ADAL" clId="{03BCA2F5-DF7A-44F4-BFA5-1026689C5349}" dt="2021-10-20T14:09:07.423" v="4717" actId="207"/>
            <ac:spMkLst>
              <pc:docMk/>
              <pc:sldMasterMk cId="1496770894" sldId="2147483648"/>
              <pc:sldLayoutMk cId="361059957" sldId="2147483678"/>
              <ac:spMk id="89" creationId="{33957912-F4BA-49FD-9D6F-F741D4F3AF4E}"/>
            </ac:spMkLst>
          </pc:spChg>
          <pc:spChg chg="mod">
            <ac:chgData name="Vazquez, Priscilla" userId="8b5e969f-6c60-4597-998a-74c7ebaaabb2" providerId="ADAL" clId="{03BCA2F5-DF7A-44F4-BFA5-1026689C5349}" dt="2021-10-20T14:09:13.048" v="4719" actId="208"/>
            <ac:spMkLst>
              <pc:docMk/>
              <pc:sldMasterMk cId="1496770894" sldId="2147483648"/>
              <pc:sldLayoutMk cId="361059957" sldId="2147483678"/>
              <ac:spMk id="90" creationId="{538B167A-E9DA-498A-BF97-DEA089CA3885}"/>
            </ac:spMkLst>
          </pc:spChg>
          <pc:spChg chg="mod">
            <ac:chgData name="Vazquez, Priscilla" userId="8b5e969f-6c60-4597-998a-74c7ebaaabb2" providerId="ADAL" clId="{03BCA2F5-DF7A-44F4-BFA5-1026689C5349}" dt="2021-10-20T14:07:58.274" v="4703"/>
            <ac:spMkLst>
              <pc:docMk/>
              <pc:sldMasterMk cId="1496770894" sldId="2147483648"/>
              <pc:sldLayoutMk cId="361059957" sldId="2147483678"/>
              <ac:spMk id="94" creationId="{E9EAF4D8-D67F-40A1-B4D6-64D1ECF18459}"/>
            </ac:spMkLst>
          </pc:spChg>
          <pc:spChg chg="mod">
            <ac:chgData name="Vazquez, Priscilla" userId="8b5e969f-6c60-4597-998a-74c7ebaaabb2" providerId="ADAL" clId="{03BCA2F5-DF7A-44F4-BFA5-1026689C5349}" dt="2021-10-20T14:07:58.274" v="4703"/>
            <ac:spMkLst>
              <pc:docMk/>
              <pc:sldMasterMk cId="1496770894" sldId="2147483648"/>
              <pc:sldLayoutMk cId="361059957" sldId="2147483678"/>
              <ac:spMk id="95" creationId="{6AD6EE5E-9680-404C-9076-91CC9773D4F0}"/>
            </ac:spMkLst>
          </pc:spChg>
          <pc:spChg chg="mod">
            <ac:chgData name="Vazquez, Priscilla" userId="8b5e969f-6c60-4597-998a-74c7ebaaabb2" providerId="ADAL" clId="{03BCA2F5-DF7A-44F4-BFA5-1026689C5349}" dt="2021-10-20T14:07:58.274" v="4703"/>
            <ac:spMkLst>
              <pc:docMk/>
              <pc:sldMasterMk cId="1496770894" sldId="2147483648"/>
              <pc:sldLayoutMk cId="361059957" sldId="2147483678"/>
              <ac:spMk id="99" creationId="{F29E43F3-1479-4DFC-BBE0-90A2A3ACDD97}"/>
            </ac:spMkLst>
          </pc:spChg>
          <pc:spChg chg="mod">
            <ac:chgData name="Vazquez, Priscilla" userId="8b5e969f-6c60-4597-998a-74c7ebaaabb2" providerId="ADAL" clId="{03BCA2F5-DF7A-44F4-BFA5-1026689C5349}" dt="2021-10-20T14:07:58.274" v="4703"/>
            <ac:spMkLst>
              <pc:docMk/>
              <pc:sldMasterMk cId="1496770894" sldId="2147483648"/>
              <pc:sldLayoutMk cId="361059957" sldId="2147483678"/>
              <ac:spMk id="100" creationId="{E38528DD-2797-49DC-B179-676965DBBEAF}"/>
            </ac:spMkLst>
          </pc:spChg>
          <pc:spChg chg="mod">
            <ac:chgData name="Vazquez, Priscilla" userId="8b5e969f-6c60-4597-998a-74c7ebaaabb2" providerId="ADAL" clId="{03BCA2F5-DF7A-44F4-BFA5-1026689C5349}" dt="2021-10-20T14:07:58.274" v="4703"/>
            <ac:spMkLst>
              <pc:docMk/>
              <pc:sldMasterMk cId="1496770894" sldId="2147483648"/>
              <pc:sldLayoutMk cId="361059957" sldId="2147483678"/>
              <ac:spMk id="104" creationId="{EB4BF072-8B21-4D8F-A2B1-BA5D2F35308E}"/>
            </ac:spMkLst>
          </pc:spChg>
          <pc:spChg chg="mod">
            <ac:chgData name="Vazquez, Priscilla" userId="8b5e969f-6c60-4597-998a-74c7ebaaabb2" providerId="ADAL" clId="{03BCA2F5-DF7A-44F4-BFA5-1026689C5349}" dt="2021-10-20T14:07:58.274" v="4703"/>
            <ac:spMkLst>
              <pc:docMk/>
              <pc:sldMasterMk cId="1496770894" sldId="2147483648"/>
              <pc:sldLayoutMk cId="361059957" sldId="2147483678"/>
              <ac:spMk id="105" creationId="{38812E80-5985-4D07-B8AA-1FC4B73BA22A}"/>
            </ac:spMkLst>
          </pc:spChg>
          <pc:spChg chg="mod">
            <ac:chgData name="Vazquez, Priscilla" userId="8b5e969f-6c60-4597-998a-74c7ebaaabb2" providerId="ADAL" clId="{03BCA2F5-DF7A-44F4-BFA5-1026689C5349}" dt="2021-10-20T14:07:58.274" v="4703"/>
            <ac:spMkLst>
              <pc:docMk/>
              <pc:sldMasterMk cId="1496770894" sldId="2147483648"/>
              <pc:sldLayoutMk cId="361059957" sldId="2147483678"/>
              <ac:spMk id="109" creationId="{AB73AF73-E49B-4E92-A844-94B2C8E8ECDD}"/>
            </ac:spMkLst>
          </pc:spChg>
          <pc:spChg chg="mod">
            <ac:chgData name="Vazquez, Priscilla" userId="8b5e969f-6c60-4597-998a-74c7ebaaabb2" providerId="ADAL" clId="{03BCA2F5-DF7A-44F4-BFA5-1026689C5349}" dt="2021-10-20T14:07:58.274" v="4703"/>
            <ac:spMkLst>
              <pc:docMk/>
              <pc:sldMasterMk cId="1496770894" sldId="2147483648"/>
              <pc:sldLayoutMk cId="361059957" sldId="2147483678"/>
              <ac:spMk id="110" creationId="{2DBD6244-B400-4A8C-8986-C217B5AFB881}"/>
            </ac:spMkLst>
          </pc:spChg>
          <pc:spChg chg="mod">
            <ac:chgData name="Vazquez, Priscilla" userId="8b5e969f-6c60-4597-998a-74c7ebaaabb2" providerId="ADAL" clId="{03BCA2F5-DF7A-44F4-BFA5-1026689C5349}" dt="2021-10-20T14:07:58.274" v="4703"/>
            <ac:spMkLst>
              <pc:docMk/>
              <pc:sldMasterMk cId="1496770894" sldId="2147483648"/>
              <pc:sldLayoutMk cId="361059957" sldId="2147483678"/>
              <ac:spMk id="114" creationId="{4D11B681-DFCB-495C-8C1E-F57DEC60D2F7}"/>
            </ac:spMkLst>
          </pc:spChg>
          <pc:spChg chg="mod">
            <ac:chgData name="Vazquez, Priscilla" userId="8b5e969f-6c60-4597-998a-74c7ebaaabb2" providerId="ADAL" clId="{03BCA2F5-DF7A-44F4-BFA5-1026689C5349}" dt="2021-10-20T14:07:58.274" v="4703"/>
            <ac:spMkLst>
              <pc:docMk/>
              <pc:sldMasterMk cId="1496770894" sldId="2147483648"/>
              <pc:sldLayoutMk cId="361059957" sldId="2147483678"/>
              <ac:spMk id="115" creationId="{65D9583E-7DC7-4398-AA97-44156E27FCB2}"/>
            </ac:spMkLst>
          </pc:spChg>
          <pc:spChg chg="add del mod">
            <ac:chgData name="Vazquez, Priscilla" userId="8b5e969f-6c60-4597-998a-74c7ebaaabb2" providerId="ADAL" clId="{03BCA2F5-DF7A-44F4-BFA5-1026689C5349}" dt="2021-10-20T14:36:10.457" v="4812" actId="478"/>
            <ac:spMkLst>
              <pc:docMk/>
              <pc:sldMasterMk cId="1496770894" sldId="2147483648"/>
              <pc:sldLayoutMk cId="361059957" sldId="2147483678"/>
              <ac:spMk id="116" creationId="{BE423A50-DB3C-4045-9227-ACFB2ABA3FD0}"/>
            </ac:spMkLst>
          </pc:spChg>
          <pc:spChg chg="add mod">
            <ac:chgData name="Vazquez, Priscilla" userId="8b5e969f-6c60-4597-998a-74c7ebaaabb2" providerId="ADAL" clId="{03BCA2F5-DF7A-44F4-BFA5-1026689C5349}" dt="2021-10-20T14:36:30.293" v="4817" actId="121"/>
            <ac:spMkLst>
              <pc:docMk/>
              <pc:sldMasterMk cId="1496770894" sldId="2147483648"/>
              <pc:sldLayoutMk cId="361059957" sldId="2147483678"/>
              <ac:spMk id="117" creationId="{0E1A691D-C96B-40FC-B69D-4CBF1BA510FF}"/>
            </ac:spMkLst>
          </pc:spChg>
          <pc:grpChg chg="add mod">
            <ac:chgData name="Vazquez, Priscilla" userId="8b5e969f-6c60-4597-998a-74c7ebaaabb2" providerId="ADAL" clId="{03BCA2F5-DF7A-44F4-BFA5-1026689C5349}" dt="2021-10-20T14:07:58.274" v="4703"/>
            <ac:grpSpMkLst>
              <pc:docMk/>
              <pc:sldMasterMk cId="1496770894" sldId="2147483648"/>
              <pc:sldLayoutMk cId="361059957" sldId="2147483678"/>
              <ac:grpSpMk id="42" creationId="{8C5CD091-B510-438A-9AA3-D17CBE5506CE}"/>
            </ac:grpSpMkLst>
          </pc:grpChg>
          <pc:grpChg chg="del">
            <ac:chgData name="Vazquez, Priscilla" userId="8b5e969f-6c60-4597-998a-74c7ebaaabb2" providerId="ADAL" clId="{03BCA2F5-DF7A-44F4-BFA5-1026689C5349}" dt="2021-10-20T14:07:57.305" v="4702" actId="478"/>
            <ac:grpSpMkLst>
              <pc:docMk/>
              <pc:sldMasterMk cId="1496770894" sldId="2147483648"/>
              <pc:sldLayoutMk cId="361059957" sldId="2147483678"/>
              <ac:grpSpMk id="43" creationId="{633CD69C-9805-42BC-BE43-74C458EB69DE}"/>
            </ac:grpSpMkLst>
          </pc:grpChg>
          <pc:grpChg chg="del">
            <ac:chgData name="Vazquez, Priscilla" userId="8b5e969f-6c60-4597-998a-74c7ebaaabb2" providerId="ADAL" clId="{03BCA2F5-DF7A-44F4-BFA5-1026689C5349}" dt="2021-10-20T14:07:57.305" v="4702" actId="478"/>
            <ac:grpSpMkLst>
              <pc:docMk/>
              <pc:sldMasterMk cId="1496770894" sldId="2147483648"/>
              <pc:sldLayoutMk cId="361059957" sldId="2147483678"/>
              <ac:grpSpMk id="51" creationId="{A8E49E15-C9BC-4152-86CA-C58D59FE6B0F}"/>
            </ac:grpSpMkLst>
          </pc:grpChg>
          <pc:grpChg chg="del mod">
            <ac:chgData name="Vazquez, Priscilla" userId="8b5e969f-6c60-4597-998a-74c7ebaaabb2" providerId="ADAL" clId="{03BCA2F5-DF7A-44F4-BFA5-1026689C5349}" dt="2021-10-20T14:07:57.305" v="4702" actId="478"/>
            <ac:grpSpMkLst>
              <pc:docMk/>
              <pc:sldMasterMk cId="1496770894" sldId="2147483648"/>
              <pc:sldLayoutMk cId="361059957" sldId="2147483678"/>
              <ac:grpSpMk id="56" creationId="{294762BB-C1EC-4695-B797-C1270770C6B4}"/>
            </ac:grpSpMkLst>
          </pc:grpChg>
          <pc:grpChg chg="del">
            <ac:chgData name="Vazquez, Priscilla" userId="8b5e969f-6c60-4597-998a-74c7ebaaabb2" providerId="ADAL" clId="{03BCA2F5-DF7A-44F4-BFA5-1026689C5349}" dt="2021-10-20T14:07:57.305" v="4702" actId="478"/>
            <ac:grpSpMkLst>
              <pc:docMk/>
              <pc:sldMasterMk cId="1496770894" sldId="2147483648"/>
              <pc:sldLayoutMk cId="361059957" sldId="2147483678"/>
              <ac:grpSpMk id="61" creationId="{B1582351-769E-415C-A183-97ADF3B0C4A5}"/>
            </ac:grpSpMkLst>
          </pc:grpChg>
          <pc:grpChg chg="del">
            <ac:chgData name="Vazquez, Priscilla" userId="8b5e969f-6c60-4597-998a-74c7ebaaabb2" providerId="ADAL" clId="{03BCA2F5-DF7A-44F4-BFA5-1026689C5349}" dt="2021-10-20T14:07:57.305" v="4702" actId="478"/>
            <ac:grpSpMkLst>
              <pc:docMk/>
              <pc:sldMasterMk cId="1496770894" sldId="2147483648"/>
              <pc:sldLayoutMk cId="361059957" sldId="2147483678"/>
              <ac:grpSpMk id="67" creationId="{5FF79B7B-1180-422E-BCD2-3440BCB79292}"/>
            </ac:grpSpMkLst>
          </pc:grpChg>
          <pc:grpChg chg="del">
            <ac:chgData name="Vazquez, Priscilla" userId="8b5e969f-6c60-4597-998a-74c7ebaaabb2" providerId="ADAL" clId="{03BCA2F5-DF7A-44F4-BFA5-1026689C5349}" dt="2021-10-20T14:07:57.305" v="4702" actId="478"/>
            <ac:grpSpMkLst>
              <pc:docMk/>
              <pc:sldMasterMk cId="1496770894" sldId="2147483648"/>
              <pc:sldLayoutMk cId="361059957" sldId="2147483678"/>
              <ac:grpSpMk id="72" creationId="{7109A035-B708-49A7-B8A6-89B703D28E68}"/>
            </ac:grpSpMkLst>
          </pc:grpChg>
          <pc:grpChg chg="del">
            <ac:chgData name="Vazquez, Priscilla" userId="8b5e969f-6c60-4597-998a-74c7ebaaabb2" providerId="ADAL" clId="{03BCA2F5-DF7A-44F4-BFA5-1026689C5349}" dt="2021-10-20T14:07:57.305" v="4702" actId="478"/>
            <ac:grpSpMkLst>
              <pc:docMk/>
              <pc:sldMasterMk cId="1496770894" sldId="2147483648"/>
              <pc:sldLayoutMk cId="361059957" sldId="2147483678"/>
              <ac:grpSpMk id="77" creationId="{A05F27DC-04B5-4169-884C-5D7CE6D5D8D8}"/>
            </ac:grpSpMkLst>
          </pc:grpChg>
          <pc:grpChg chg="mod">
            <ac:chgData name="Vazquez, Priscilla" userId="8b5e969f-6c60-4597-998a-74c7ebaaabb2" providerId="ADAL" clId="{03BCA2F5-DF7A-44F4-BFA5-1026689C5349}" dt="2021-10-20T14:07:58.274" v="4703"/>
            <ac:grpSpMkLst>
              <pc:docMk/>
              <pc:sldMasterMk cId="1496770894" sldId="2147483648"/>
              <pc:sldLayoutMk cId="361059957" sldId="2147483678"/>
              <ac:grpSpMk id="82" creationId="{5B33902B-9CFB-425E-BC80-61B65EEC85EF}"/>
            </ac:grpSpMkLst>
          </pc:grpChg>
          <pc:grpChg chg="add mod">
            <ac:chgData name="Vazquez, Priscilla" userId="8b5e969f-6c60-4597-998a-74c7ebaaabb2" providerId="ADAL" clId="{03BCA2F5-DF7A-44F4-BFA5-1026689C5349}" dt="2021-10-20T14:07:58.274" v="4703"/>
            <ac:grpSpMkLst>
              <pc:docMk/>
              <pc:sldMasterMk cId="1496770894" sldId="2147483648"/>
              <pc:sldLayoutMk cId="361059957" sldId="2147483678"/>
              <ac:grpSpMk id="86" creationId="{B2D37EC2-3328-4073-9035-76DF302A0766}"/>
            </ac:grpSpMkLst>
          </pc:grpChg>
          <pc:grpChg chg="mod">
            <ac:chgData name="Vazquez, Priscilla" userId="8b5e969f-6c60-4597-998a-74c7ebaaabb2" providerId="ADAL" clId="{03BCA2F5-DF7A-44F4-BFA5-1026689C5349}" dt="2021-10-20T14:07:58.274" v="4703"/>
            <ac:grpSpMkLst>
              <pc:docMk/>
              <pc:sldMasterMk cId="1496770894" sldId="2147483648"/>
              <pc:sldLayoutMk cId="361059957" sldId="2147483678"/>
              <ac:grpSpMk id="87" creationId="{64063195-B9AD-4D74-9DA9-FCF4915A2481}"/>
            </ac:grpSpMkLst>
          </pc:grpChg>
          <pc:grpChg chg="add mod">
            <ac:chgData name="Vazquez, Priscilla" userId="8b5e969f-6c60-4597-998a-74c7ebaaabb2" providerId="ADAL" clId="{03BCA2F5-DF7A-44F4-BFA5-1026689C5349}" dt="2021-10-20T14:07:58.274" v="4703"/>
            <ac:grpSpMkLst>
              <pc:docMk/>
              <pc:sldMasterMk cId="1496770894" sldId="2147483648"/>
              <pc:sldLayoutMk cId="361059957" sldId="2147483678"/>
              <ac:grpSpMk id="91" creationId="{B9BA1B53-C75B-40A8-9AA2-7E32E53EDE37}"/>
            </ac:grpSpMkLst>
          </pc:grpChg>
          <pc:grpChg chg="mod">
            <ac:chgData name="Vazquez, Priscilla" userId="8b5e969f-6c60-4597-998a-74c7ebaaabb2" providerId="ADAL" clId="{03BCA2F5-DF7A-44F4-BFA5-1026689C5349}" dt="2021-10-20T14:07:58.274" v="4703"/>
            <ac:grpSpMkLst>
              <pc:docMk/>
              <pc:sldMasterMk cId="1496770894" sldId="2147483648"/>
              <pc:sldLayoutMk cId="361059957" sldId="2147483678"/>
              <ac:grpSpMk id="92" creationId="{3D2E48D0-7A44-4C6E-A59B-47E1BE8769DC}"/>
            </ac:grpSpMkLst>
          </pc:grpChg>
          <pc:grpChg chg="add mod">
            <ac:chgData name="Vazquez, Priscilla" userId="8b5e969f-6c60-4597-998a-74c7ebaaabb2" providerId="ADAL" clId="{03BCA2F5-DF7A-44F4-BFA5-1026689C5349}" dt="2021-10-20T14:07:58.274" v="4703"/>
            <ac:grpSpMkLst>
              <pc:docMk/>
              <pc:sldMasterMk cId="1496770894" sldId="2147483648"/>
              <pc:sldLayoutMk cId="361059957" sldId="2147483678"/>
              <ac:grpSpMk id="96" creationId="{19C0F423-24CF-4E7E-A001-5368A29A7D15}"/>
            </ac:grpSpMkLst>
          </pc:grpChg>
          <pc:grpChg chg="mod">
            <ac:chgData name="Vazquez, Priscilla" userId="8b5e969f-6c60-4597-998a-74c7ebaaabb2" providerId="ADAL" clId="{03BCA2F5-DF7A-44F4-BFA5-1026689C5349}" dt="2021-10-20T14:07:58.274" v="4703"/>
            <ac:grpSpMkLst>
              <pc:docMk/>
              <pc:sldMasterMk cId="1496770894" sldId="2147483648"/>
              <pc:sldLayoutMk cId="361059957" sldId="2147483678"/>
              <ac:grpSpMk id="97" creationId="{D72F336F-7EFD-4F1B-9C05-DC3EB6E1A2C9}"/>
            </ac:grpSpMkLst>
          </pc:grpChg>
          <pc:grpChg chg="add mod">
            <ac:chgData name="Vazquez, Priscilla" userId="8b5e969f-6c60-4597-998a-74c7ebaaabb2" providerId="ADAL" clId="{03BCA2F5-DF7A-44F4-BFA5-1026689C5349}" dt="2021-10-20T14:07:58.274" v="4703"/>
            <ac:grpSpMkLst>
              <pc:docMk/>
              <pc:sldMasterMk cId="1496770894" sldId="2147483648"/>
              <pc:sldLayoutMk cId="361059957" sldId="2147483678"/>
              <ac:grpSpMk id="101" creationId="{D5EE686C-3714-48AF-B220-9E78FDE24C64}"/>
            </ac:grpSpMkLst>
          </pc:grpChg>
          <pc:grpChg chg="mod">
            <ac:chgData name="Vazquez, Priscilla" userId="8b5e969f-6c60-4597-998a-74c7ebaaabb2" providerId="ADAL" clId="{03BCA2F5-DF7A-44F4-BFA5-1026689C5349}" dt="2021-10-20T14:07:58.274" v="4703"/>
            <ac:grpSpMkLst>
              <pc:docMk/>
              <pc:sldMasterMk cId="1496770894" sldId="2147483648"/>
              <pc:sldLayoutMk cId="361059957" sldId="2147483678"/>
              <ac:grpSpMk id="102" creationId="{381981E0-B434-442C-8892-F27D26521DCE}"/>
            </ac:grpSpMkLst>
          </pc:grpChg>
          <pc:grpChg chg="add mod">
            <ac:chgData name="Vazquez, Priscilla" userId="8b5e969f-6c60-4597-998a-74c7ebaaabb2" providerId="ADAL" clId="{03BCA2F5-DF7A-44F4-BFA5-1026689C5349}" dt="2021-10-20T14:07:58.274" v="4703"/>
            <ac:grpSpMkLst>
              <pc:docMk/>
              <pc:sldMasterMk cId="1496770894" sldId="2147483648"/>
              <pc:sldLayoutMk cId="361059957" sldId="2147483678"/>
              <ac:grpSpMk id="106" creationId="{B3D095C0-BBEB-4366-8E47-590441F6CA48}"/>
            </ac:grpSpMkLst>
          </pc:grpChg>
          <pc:grpChg chg="mod">
            <ac:chgData name="Vazquez, Priscilla" userId="8b5e969f-6c60-4597-998a-74c7ebaaabb2" providerId="ADAL" clId="{03BCA2F5-DF7A-44F4-BFA5-1026689C5349}" dt="2021-10-20T14:07:58.274" v="4703"/>
            <ac:grpSpMkLst>
              <pc:docMk/>
              <pc:sldMasterMk cId="1496770894" sldId="2147483648"/>
              <pc:sldLayoutMk cId="361059957" sldId="2147483678"/>
              <ac:grpSpMk id="107" creationId="{2DC833A4-2224-4FD2-BCB4-021BDF32B9FA}"/>
            </ac:grpSpMkLst>
          </pc:grpChg>
          <pc:grpChg chg="add mod">
            <ac:chgData name="Vazquez, Priscilla" userId="8b5e969f-6c60-4597-998a-74c7ebaaabb2" providerId="ADAL" clId="{03BCA2F5-DF7A-44F4-BFA5-1026689C5349}" dt="2021-10-20T14:07:58.274" v="4703"/>
            <ac:grpSpMkLst>
              <pc:docMk/>
              <pc:sldMasterMk cId="1496770894" sldId="2147483648"/>
              <pc:sldLayoutMk cId="361059957" sldId="2147483678"/>
              <ac:grpSpMk id="111" creationId="{EC1B4436-ECF5-4655-8773-D289C74F9AD0}"/>
            </ac:grpSpMkLst>
          </pc:grpChg>
          <pc:grpChg chg="mod">
            <ac:chgData name="Vazquez, Priscilla" userId="8b5e969f-6c60-4597-998a-74c7ebaaabb2" providerId="ADAL" clId="{03BCA2F5-DF7A-44F4-BFA5-1026689C5349}" dt="2021-10-20T14:07:58.274" v="4703"/>
            <ac:grpSpMkLst>
              <pc:docMk/>
              <pc:sldMasterMk cId="1496770894" sldId="2147483648"/>
              <pc:sldLayoutMk cId="361059957" sldId="2147483678"/>
              <ac:grpSpMk id="112" creationId="{275D5885-49F2-456D-9964-37FDB5E185EE}"/>
            </ac:grpSpMkLst>
          </pc:grpChg>
          <pc:picChg chg="mod">
            <ac:chgData name="Vazquez, Priscilla" userId="8b5e969f-6c60-4597-998a-74c7ebaaabb2" providerId="ADAL" clId="{03BCA2F5-DF7A-44F4-BFA5-1026689C5349}" dt="2021-10-19T21:37:29.846" v="3990" actId="208"/>
            <ac:picMkLst>
              <pc:docMk/>
              <pc:sldMasterMk cId="1496770894" sldId="2147483648"/>
              <pc:sldLayoutMk cId="361059957" sldId="2147483678"/>
              <ac:picMk id="58" creationId="{444A6F1E-5D84-4C6D-9E5F-7A2E9666EC5D}"/>
            </ac:picMkLst>
          </pc:picChg>
          <pc:picChg chg="mod">
            <ac:chgData name="Vazquez, Priscilla" userId="8b5e969f-6c60-4597-998a-74c7ebaaabb2" providerId="ADAL" clId="{03BCA2F5-DF7A-44F4-BFA5-1026689C5349}" dt="2021-10-19T21:36:45.632" v="3981" actId="207"/>
            <ac:picMkLst>
              <pc:docMk/>
              <pc:sldMasterMk cId="1496770894" sldId="2147483648"/>
              <pc:sldLayoutMk cId="361059957" sldId="2147483678"/>
              <ac:picMk id="79" creationId="{90D25D56-3E9E-4668-A74C-27509B3492C7}"/>
            </ac:picMkLst>
          </pc:picChg>
          <pc:picChg chg="mod">
            <ac:chgData name="Vazquez, Priscilla" userId="8b5e969f-6c60-4597-998a-74c7ebaaabb2" providerId="ADAL" clId="{03BCA2F5-DF7A-44F4-BFA5-1026689C5349}" dt="2021-10-20T14:07:58.274" v="4703"/>
            <ac:picMkLst>
              <pc:docMk/>
              <pc:sldMasterMk cId="1496770894" sldId="2147483648"/>
              <pc:sldLayoutMk cId="361059957" sldId="2147483678"/>
              <ac:picMk id="83" creationId="{BED35EE2-0E41-44B0-9464-D6A6D61CAABB}"/>
            </ac:picMkLst>
          </pc:picChg>
          <pc:picChg chg="mod">
            <ac:chgData name="Vazquez, Priscilla" userId="8b5e969f-6c60-4597-998a-74c7ebaaabb2" providerId="ADAL" clId="{03BCA2F5-DF7A-44F4-BFA5-1026689C5349}" dt="2021-10-20T14:09:10.065" v="4718" actId="207"/>
            <ac:picMkLst>
              <pc:docMk/>
              <pc:sldMasterMk cId="1496770894" sldId="2147483648"/>
              <pc:sldLayoutMk cId="361059957" sldId="2147483678"/>
              <ac:picMk id="88" creationId="{2E063492-0083-440C-95FF-17393CFB7DD1}"/>
            </ac:picMkLst>
          </pc:picChg>
          <pc:picChg chg="mod">
            <ac:chgData name="Vazquez, Priscilla" userId="8b5e969f-6c60-4597-998a-74c7ebaaabb2" providerId="ADAL" clId="{03BCA2F5-DF7A-44F4-BFA5-1026689C5349}" dt="2021-10-20T14:07:58.274" v="4703"/>
            <ac:picMkLst>
              <pc:docMk/>
              <pc:sldMasterMk cId="1496770894" sldId="2147483648"/>
              <pc:sldLayoutMk cId="361059957" sldId="2147483678"/>
              <ac:picMk id="93" creationId="{C457ACDC-0DA2-4452-92C7-B602630B1D07}"/>
            </ac:picMkLst>
          </pc:picChg>
          <pc:picChg chg="mod">
            <ac:chgData name="Vazquez, Priscilla" userId="8b5e969f-6c60-4597-998a-74c7ebaaabb2" providerId="ADAL" clId="{03BCA2F5-DF7A-44F4-BFA5-1026689C5349}" dt="2021-10-20T14:07:58.274" v="4703"/>
            <ac:picMkLst>
              <pc:docMk/>
              <pc:sldMasterMk cId="1496770894" sldId="2147483648"/>
              <pc:sldLayoutMk cId="361059957" sldId="2147483678"/>
              <ac:picMk id="98" creationId="{73D50572-FA84-47EB-A4C3-12FFAFB24979}"/>
            </ac:picMkLst>
          </pc:picChg>
          <pc:picChg chg="mod">
            <ac:chgData name="Vazquez, Priscilla" userId="8b5e969f-6c60-4597-998a-74c7ebaaabb2" providerId="ADAL" clId="{03BCA2F5-DF7A-44F4-BFA5-1026689C5349}" dt="2021-10-20T14:07:58.274" v="4703"/>
            <ac:picMkLst>
              <pc:docMk/>
              <pc:sldMasterMk cId="1496770894" sldId="2147483648"/>
              <pc:sldLayoutMk cId="361059957" sldId="2147483678"/>
              <ac:picMk id="103" creationId="{575504F1-21B2-4385-83D0-E18F7AD04C99}"/>
            </ac:picMkLst>
          </pc:picChg>
          <pc:picChg chg="mod">
            <ac:chgData name="Vazquez, Priscilla" userId="8b5e969f-6c60-4597-998a-74c7ebaaabb2" providerId="ADAL" clId="{03BCA2F5-DF7A-44F4-BFA5-1026689C5349}" dt="2021-10-20T14:07:58.274" v="4703"/>
            <ac:picMkLst>
              <pc:docMk/>
              <pc:sldMasterMk cId="1496770894" sldId="2147483648"/>
              <pc:sldLayoutMk cId="361059957" sldId="2147483678"/>
              <ac:picMk id="108" creationId="{53A2A66E-9256-4E98-93C5-76FC2B009EB5}"/>
            </ac:picMkLst>
          </pc:picChg>
          <pc:picChg chg="mod">
            <ac:chgData name="Vazquez, Priscilla" userId="8b5e969f-6c60-4597-998a-74c7ebaaabb2" providerId="ADAL" clId="{03BCA2F5-DF7A-44F4-BFA5-1026689C5349}" dt="2021-10-20T14:07:58.274" v="4703"/>
            <ac:picMkLst>
              <pc:docMk/>
              <pc:sldMasterMk cId="1496770894" sldId="2147483648"/>
              <pc:sldLayoutMk cId="361059957" sldId="2147483678"/>
              <ac:picMk id="113" creationId="{360D41EE-A5B3-4F43-99A0-1C4A7C2536EC}"/>
            </ac:picMkLst>
          </pc:picChg>
        </pc:sldLayoutChg>
        <pc:sldLayoutChg chg="addSp delSp modSp add mod modTransition">
          <pc:chgData name="Vazquez, Priscilla" userId="8b5e969f-6c60-4597-998a-74c7ebaaabb2" providerId="ADAL" clId="{03BCA2F5-DF7A-44F4-BFA5-1026689C5349}" dt="2021-10-20T14:36:39.741" v="4819"/>
          <pc:sldLayoutMkLst>
            <pc:docMk/>
            <pc:sldMasterMk cId="1496770894" sldId="2147483648"/>
            <pc:sldLayoutMk cId="4280423560" sldId="2147483679"/>
          </pc:sldLayoutMkLst>
          <pc:spChg chg="del">
            <ac:chgData name="Vazquez, Priscilla" userId="8b5e969f-6c60-4597-998a-74c7ebaaabb2" providerId="ADAL" clId="{03BCA2F5-DF7A-44F4-BFA5-1026689C5349}" dt="2021-10-20T14:35:08.216" v="4802" actId="478"/>
            <ac:spMkLst>
              <pc:docMk/>
              <pc:sldMasterMk cId="1496770894" sldId="2147483648"/>
              <pc:sldLayoutMk cId="4280423560" sldId="2147483679"/>
              <ac:spMk id="48" creationId="{8B8DA1C8-48E1-459F-9FA8-75DC594BF32D}"/>
            </ac:spMkLst>
          </pc:spChg>
          <pc:spChg chg="mod">
            <ac:chgData name="Vazquez, Priscilla" userId="8b5e969f-6c60-4597-998a-74c7ebaaabb2" providerId="ADAL" clId="{03BCA2F5-DF7A-44F4-BFA5-1026689C5349}" dt="2021-10-19T21:37:56.887" v="3997" actId="208"/>
            <ac:spMkLst>
              <pc:docMk/>
              <pc:sldMasterMk cId="1496770894" sldId="2147483648"/>
              <pc:sldLayoutMk cId="4280423560" sldId="2147483679"/>
              <ac:spMk id="59" creationId="{D15E7310-C022-4F27-AEA5-452FAE6E0A28}"/>
            </ac:spMkLst>
          </pc:spChg>
          <pc:spChg chg="mod">
            <ac:chgData name="Vazquez, Priscilla" userId="8b5e969f-6c60-4597-998a-74c7ebaaabb2" providerId="ADAL" clId="{03BCA2F5-DF7A-44F4-BFA5-1026689C5349}" dt="2021-10-19T21:37:56.887" v="3997" actId="208"/>
            <ac:spMkLst>
              <pc:docMk/>
              <pc:sldMasterMk cId="1496770894" sldId="2147483648"/>
              <pc:sldLayoutMk cId="4280423560" sldId="2147483679"/>
              <ac:spMk id="60" creationId="{C462895A-1804-47DD-B9A1-50B48830BE00}"/>
            </ac:spMkLst>
          </pc:spChg>
          <pc:spChg chg="mod">
            <ac:chgData name="Vazquez, Priscilla" userId="8b5e969f-6c60-4597-998a-74c7ebaaabb2" providerId="ADAL" clId="{03BCA2F5-DF7A-44F4-BFA5-1026689C5349}" dt="2021-10-19T21:38:29.367" v="4006" actId="208"/>
            <ac:spMkLst>
              <pc:docMk/>
              <pc:sldMasterMk cId="1496770894" sldId="2147483648"/>
              <pc:sldLayoutMk cId="4280423560" sldId="2147483679"/>
              <ac:spMk id="65" creationId="{995C3B4E-4C8A-4ED3-876D-80943DA4006E}"/>
            </ac:spMkLst>
          </pc:spChg>
          <pc:spChg chg="mod">
            <ac:chgData name="Vazquez, Priscilla" userId="8b5e969f-6c60-4597-998a-74c7ebaaabb2" providerId="ADAL" clId="{03BCA2F5-DF7A-44F4-BFA5-1026689C5349}" dt="2021-10-19T21:38:34.685" v="4010" actId="208"/>
            <ac:spMkLst>
              <pc:docMk/>
              <pc:sldMasterMk cId="1496770894" sldId="2147483648"/>
              <pc:sldLayoutMk cId="4280423560" sldId="2147483679"/>
              <ac:spMk id="66" creationId="{85CB11D2-20A8-421E-97DF-82BFFD48F45D}"/>
            </ac:spMkLst>
          </pc:spChg>
          <pc:spChg chg="mod">
            <ac:chgData name="Vazquez, Priscilla" userId="8b5e969f-6c60-4597-998a-74c7ebaaabb2" providerId="ADAL" clId="{03BCA2F5-DF7A-44F4-BFA5-1026689C5349}" dt="2021-10-20T14:08:04.675" v="4705"/>
            <ac:spMkLst>
              <pc:docMk/>
              <pc:sldMasterMk cId="1496770894" sldId="2147483648"/>
              <pc:sldLayoutMk cId="4280423560" sldId="2147483679"/>
              <ac:spMk id="84" creationId="{8CB0B9EB-D562-4DE1-8977-3590CEBF01D5}"/>
            </ac:spMkLst>
          </pc:spChg>
          <pc:spChg chg="mod">
            <ac:chgData name="Vazquez, Priscilla" userId="8b5e969f-6c60-4597-998a-74c7ebaaabb2" providerId="ADAL" clId="{03BCA2F5-DF7A-44F4-BFA5-1026689C5349}" dt="2021-10-20T14:08:04.675" v="4705"/>
            <ac:spMkLst>
              <pc:docMk/>
              <pc:sldMasterMk cId="1496770894" sldId="2147483648"/>
              <pc:sldLayoutMk cId="4280423560" sldId="2147483679"/>
              <ac:spMk id="85" creationId="{B304DA91-2D72-41A9-A194-9FAE6D160809}"/>
            </ac:spMkLst>
          </pc:spChg>
          <pc:spChg chg="mod">
            <ac:chgData name="Vazquez, Priscilla" userId="8b5e969f-6c60-4597-998a-74c7ebaaabb2" providerId="ADAL" clId="{03BCA2F5-DF7A-44F4-BFA5-1026689C5349}" dt="2021-10-20T14:08:04.675" v="4705"/>
            <ac:spMkLst>
              <pc:docMk/>
              <pc:sldMasterMk cId="1496770894" sldId="2147483648"/>
              <pc:sldLayoutMk cId="4280423560" sldId="2147483679"/>
              <ac:spMk id="89" creationId="{8605B27A-E1F6-4EE8-8F29-20751A480B88}"/>
            </ac:spMkLst>
          </pc:spChg>
          <pc:spChg chg="mod">
            <ac:chgData name="Vazquez, Priscilla" userId="8b5e969f-6c60-4597-998a-74c7ebaaabb2" providerId="ADAL" clId="{03BCA2F5-DF7A-44F4-BFA5-1026689C5349}" dt="2021-10-20T14:08:04.675" v="4705"/>
            <ac:spMkLst>
              <pc:docMk/>
              <pc:sldMasterMk cId="1496770894" sldId="2147483648"/>
              <pc:sldLayoutMk cId="4280423560" sldId="2147483679"/>
              <ac:spMk id="90" creationId="{1C64C202-3154-44E6-BF55-846B5EEB96B3}"/>
            </ac:spMkLst>
          </pc:spChg>
          <pc:spChg chg="mod">
            <ac:chgData name="Vazquez, Priscilla" userId="8b5e969f-6c60-4597-998a-74c7ebaaabb2" providerId="ADAL" clId="{03BCA2F5-DF7A-44F4-BFA5-1026689C5349}" dt="2021-10-20T14:09:22.104" v="4721" actId="207"/>
            <ac:spMkLst>
              <pc:docMk/>
              <pc:sldMasterMk cId="1496770894" sldId="2147483648"/>
              <pc:sldLayoutMk cId="4280423560" sldId="2147483679"/>
              <ac:spMk id="94" creationId="{C20918C2-A10B-4095-A707-D88E9E05A353}"/>
            </ac:spMkLst>
          </pc:spChg>
          <pc:spChg chg="mod">
            <ac:chgData name="Vazquez, Priscilla" userId="8b5e969f-6c60-4597-998a-74c7ebaaabb2" providerId="ADAL" clId="{03BCA2F5-DF7A-44F4-BFA5-1026689C5349}" dt="2021-10-20T14:09:26.144" v="4722" actId="208"/>
            <ac:spMkLst>
              <pc:docMk/>
              <pc:sldMasterMk cId="1496770894" sldId="2147483648"/>
              <pc:sldLayoutMk cId="4280423560" sldId="2147483679"/>
              <ac:spMk id="95" creationId="{503BABB7-3A6D-4407-9B8E-5A191C2B68BD}"/>
            </ac:spMkLst>
          </pc:spChg>
          <pc:spChg chg="mod">
            <ac:chgData name="Vazquez, Priscilla" userId="8b5e969f-6c60-4597-998a-74c7ebaaabb2" providerId="ADAL" clId="{03BCA2F5-DF7A-44F4-BFA5-1026689C5349}" dt="2021-10-20T14:08:04.675" v="4705"/>
            <ac:spMkLst>
              <pc:docMk/>
              <pc:sldMasterMk cId="1496770894" sldId="2147483648"/>
              <pc:sldLayoutMk cId="4280423560" sldId="2147483679"/>
              <ac:spMk id="99" creationId="{F22E9A0A-0C3C-4080-AC73-B6498B789183}"/>
            </ac:spMkLst>
          </pc:spChg>
          <pc:spChg chg="mod">
            <ac:chgData name="Vazquez, Priscilla" userId="8b5e969f-6c60-4597-998a-74c7ebaaabb2" providerId="ADAL" clId="{03BCA2F5-DF7A-44F4-BFA5-1026689C5349}" dt="2021-10-20T14:08:04.675" v="4705"/>
            <ac:spMkLst>
              <pc:docMk/>
              <pc:sldMasterMk cId="1496770894" sldId="2147483648"/>
              <pc:sldLayoutMk cId="4280423560" sldId="2147483679"/>
              <ac:spMk id="100" creationId="{B8CFB4A0-0A70-40E1-AFFB-BDFF0912D6FF}"/>
            </ac:spMkLst>
          </pc:spChg>
          <pc:spChg chg="mod">
            <ac:chgData name="Vazquez, Priscilla" userId="8b5e969f-6c60-4597-998a-74c7ebaaabb2" providerId="ADAL" clId="{03BCA2F5-DF7A-44F4-BFA5-1026689C5349}" dt="2021-10-20T14:08:04.675" v="4705"/>
            <ac:spMkLst>
              <pc:docMk/>
              <pc:sldMasterMk cId="1496770894" sldId="2147483648"/>
              <pc:sldLayoutMk cId="4280423560" sldId="2147483679"/>
              <ac:spMk id="104" creationId="{75FED7E7-0A00-4A35-BF91-9FBEC21140FC}"/>
            </ac:spMkLst>
          </pc:spChg>
          <pc:spChg chg="mod">
            <ac:chgData name="Vazquez, Priscilla" userId="8b5e969f-6c60-4597-998a-74c7ebaaabb2" providerId="ADAL" clId="{03BCA2F5-DF7A-44F4-BFA5-1026689C5349}" dt="2021-10-20T14:08:04.675" v="4705"/>
            <ac:spMkLst>
              <pc:docMk/>
              <pc:sldMasterMk cId="1496770894" sldId="2147483648"/>
              <pc:sldLayoutMk cId="4280423560" sldId="2147483679"/>
              <ac:spMk id="105" creationId="{583E810B-41AF-42ED-8607-7FA614CF3914}"/>
            </ac:spMkLst>
          </pc:spChg>
          <pc:spChg chg="mod">
            <ac:chgData name="Vazquez, Priscilla" userId="8b5e969f-6c60-4597-998a-74c7ebaaabb2" providerId="ADAL" clId="{03BCA2F5-DF7A-44F4-BFA5-1026689C5349}" dt="2021-10-20T14:08:04.675" v="4705"/>
            <ac:spMkLst>
              <pc:docMk/>
              <pc:sldMasterMk cId="1496770894" sldId="2147483648"/>
              <pc:sldLayoutMk cId="4280423560" sldId="2147483679"/>
              <ac:spMk id="109" creationId="{C374DB71-663E-414A-BD14-B8C1E015D31B}"/>
            </ac:spMkLst>
          </pc:spChg>
          <pc:spChg chg="mod">
            <ac:chgData name="Vazquez, Priscilla" userId="8b5e969f-6c60-4597-998a-74c7ebaaabb2" providerId="ADAL" clId="{03BCA2F5-DF7A-44F4-BFA5-1026689C5349}" dt="2021-10-20T14:08:04.675" v="4705"/>
            <ac:spMkLst>
              <pc:docMk/>
              <pc:sldMasterMk cId="1496770894" sldId="2147483648"/>
              <pc:sldLayoutMk cId="4280423560" sldId="2147483679"/>
              <ac:spMk id="110" creationId="{87CC7CCB-B235-43D8-8512-5E39223C6F2C}"/>
            </ac:spMkLst>
          </pc:spChg>
          <pc:spChg chg="mod">
            <ac:chgData name="Vazquez, Priscilla" userId="8b5e969f-6c60-4597-998a-74c7ebaaabb2" providerId="ADAL" clId="{03BCA2F5-DF7A-44F4-BFA5-1026689C5349}" dt="2021-10-20T14:08:04.675" v="4705"/>
            <ac:spMkLst>
              <pc:docMk/>
              <pc:sldMasterMk cId="1496770894" sldId="2147483648"/>
              <pc:sldLayoutMk cId="4280423560" sldId="2147483679"/>
              <ac:spMk id="114" creationId="{00A57272-C92D-47BF-AA1B-BE226E195896}"/>
            </ac:spMkLst>
          </pc:spChg>
          <pc:spChg chg="mod">
            <ac:chgData name="Vazquez, Priscilla" userId="8b5e969f-6c60-4597-998a-74c7ebaaabb2" providerId="ADAL" clId="{03BCA2F5-DF7A-44F4-BFA5-1026689C5349}" dt="2021-10-20T14:08:04.675" v="4705"/>
            <ac:spMkLst>
              <pc:docMk/>
              <pc:sldMasterMk cId="1496770894" sldId="2147483648"/>
              <pc:sldLayoutMk cId="4280423560" sldId="2147483679"/>
              <ac:spMk id="115" creationId="{750C6B2A-6897-43DF-BBA8-0BDF045F01DE}"/>
            </ac:spMkLst>
          </pc:spChg>
          <pc:spChg chg="add del mod">
            <ac:chgData name="Vazquez, Priscilla" userId="8b5e969f-6c60-4597-998a-74c7ebaaabb2" providerId="ADAL" clId="{03BCA2F5-DF7A-44F4-BFA5-1026689C5349}" dt="2021-10-20T14:36:39.192" v="4818" actId="478"/>
            <ac:spMkLst>
              <pc:docMk/>
              <pc:sldMasterMk cId="1496770894" sldId="2147483648"/>
              <pc:sldLayoutMk cId="4280423560" sldId="2147483679"/>
              <ac:spMk id="116" creationId="{30E4959F-577E-4F7D-AF9C-5C45B8A60CB9}"/>
            </ac:spMkLst>
          </pc:spChg>
          <pc:spChg chg="add mod">
            <ac:chgData name="Vazquez, Priscilla" userId="8b5e969f-6c60-4597-998a-74c7ebaaabb2" providerId="ADAL" clId="{03BCA2F5-DF7A-44F4-BFA5-1026689C5349}" dt="2021-10-20T14:36:39.741" v="4819"/>
            <ac:spMkLst>
              <pc:docMk/>
              <pc:sldMasterMk cId="1496770894" sldId="2147483648"/>
              <pc:sldLayoutMk cId="4280423560" sldId="2147483679"/>
              <ac:spMk id="117" creationId="{07CB9094-B98A-4CDE-8F29-1482699B3D08}"/>
            </ac:spMkLst>
          </pc:spChg>
          <pc:grpChg chg="add mod">
            <ac:chgData name="Vazquez, Priscilla" userId="8b5e969f-6c60-4597-998a-74c7ebaaabb2" providerId="ADAL" clId="{03BCA2F5-DF7A-44F4-BFA5-1026689C5349}" dt="2021-10-20T14:08:04.675" v="4705"/>
            <ac:grpSpMkLst>
              <pc:docMk/>
              <pc:sldMasterMk cId="1496770894" sldId="2147483648"/>
              <pc:sldLayoutMk cId="4280423560" sldId="2147483679"/>
              <ac:grpSpMk id="42" creationId="{19BA44AD-9277-4A28-A619-6DF4092A6F66}"/>
            </ac:grpSpMkLst>
          </pc:grpChg>
          <pc:grpChg chg="del">
            <ac:chgData name="Vazquez, Priscilla" userId="8b5e969f-6c60-4597-998a-74c7ebaaabb2" providerId="ADAL" clId="{03BCA2F5-DF7A-44F4-BFA5-1026689C5349}" dt="2021-10-20T14:08:04.280" v="4704" actId="478"/>
            <ac:grpSpMkLst>
              <pc:docMk/>
              <pc:sldMasterMk cId="1496770894" sldId="2147483648"/>
              <pc:sldLayoutMk cId="4280423560" sldId="2147483679"/>
              <ac:grpSpMk id="43" creationId="{633CD69C-9805-42BC-BE43-74C458EB69DE}"/>
            </ac:grpSpMkLst>
          </pc:grpChg>
          <pc:grpChg chg="del">
            <ac:chgData name="Vazquez, Priscilla" userId="8b5e969f-6c60-4597-998a-74c7ebaaabb2" providerId="ADAL" clId="{03BCA2F5-DF7A-44F4-BFA5-1026689C5349}" dt="2021-10-20T14:08:04.280" v="4704" actId="478"/>
            <ac:grpSpMkLst>
              <pc:docMk/>
              <pc:sldMasterMk cId="1496770894" sldId="2147483648"/>
              <pc:sldLayoutMk cId="4280423560" sldId="2147483679"/>
              <ac:grpSpMk id="51" creationId="{A8E49E15-C9BC-4152-86CA-C58D59FE6B0F}"/>
            </ac:grpSpMkLst>
          </pc:grpChg>
          <pc:grpChg chg="del">
            <ac:chgData name="Vazquez, Priscilla" userId="8b5e969f-6c60-4597-998a-74c7ebaaabb2" providerId="ADAL" clId="{03BCA2F5-DF7A-44F4-BFA5-1026689C5349}" dt="2021-10-20T14:08:04.280" v="4704" actId="478"/>
            <ac:grpSpMkLst>
              <pc:docMk/>
              <pc:sldMasterMk cId="1496770894" sldId="2147483648"/>
              <pc:sldLayoutMk cId="4280423560" sldId="2147483679"/>
              <ac:grpSpMk id="56" creationId="{294762BB-C1EC-4695-B797-C1270770C6B4}"/>
            </ac:grpSpMkLst>
          </pc:grpChg>
          <pc:grpChg chg="del">
            <ac:chgData name="Vazquez, Priscilla" userId="8b5e969f-6c60-4597-998a-74c7ebaaabb2" providerId="ADAL" clId="{03BCA2F5-DF7A-44F4-BFA5-1026689C5349}" dt="2021-10-20T14:08:04.280" v="4704" actId="478"/>
            <ac:grpSpMkLst>
              <pc:docMk/>
              <pc:sldMasterMk cId="1496770894" sldId="2147483648"/>
              <pc:sldLayoutMk cId="4280423560" sldId="2147483679"/>
              <ac:grpSpMk id="61" creationId="{B1582351-769E-415C-A183-97ADF3B0C4A5}"/>
            </ac:grpSpMkLst>
          </pc:grpChg>
          <pc:grpChg chg="del">
            <ac:chgData name="Vazquez, Priscilla" userId="8b5e969f-6c60-4597-998a-74c7ebaaabb2" providerId="ADAL" clId="{03BCA2F5-DF7A-44F4-BFA5-1026689C5349}" dt="2021-10-20T14:08:04.280" v="4704" actId="478"/>
            <ac:grpSpMkLst>
              <pc:docMk/>
              <pc:sldMasterMk cId="1496770894" sldId="2147483648"/>
              <pc:sldLayoutMk cId="4280423560" sldId="2147483679"/>
              <ac:grpSpMk id="67" creationId="{5FF79B7B-1180-422E-BCD2-3440BCB79292}"/>
            </ac:grpSpMkLst>
          </pc:grpChg>
          <pc:grpChg chg="del">
            <ac:chgData name="Vazquez, Priscilla" userId="8b5e969f-6c60-4597-998a-74c7ebaaabb2" providerId="ADAL" clId="{03BCA2F5-DF7A-44F4-BFA5-1026689C5349}" dt="2021-10-20T14:08:04.280" v="4704" actId="478"/>
            <ac:grpSpMkLst>
              <pc:docMk/>
              <pc:sldMasterMk cId="1496770894" sldId="2147483648"/>
              <pc:sldLayoutMk cId="4280423560" sldId="2147483679"/>
              <ac:grpSpMk id="72" creationId="{7109A035-B708-49A7-B8A6-89B703D28E68}"/>
            </ac:grpSpMkLst>
          </pc:grpChg>
          <pc:grpChg chg="del">
            <ac:chgData name="Vazquez, Priscilla" userId="8b5e969f-6c60-4597-998a-74c7ebaaabb2" providerId="ADAL" clId="{03BCA2F5-DF7A-44F4-BFA5-1026689C5349}" dt="2021-10-20T14:08:04.280" v="4704" actId="478"/>
            <ac:grpSpMkLst>
              <pc:docMk/>
              <pc:sldMasterMk cId="1496770894" sldId="2147483648"/>
              <pc:sldLayoutMk cId="4280423560" sldId="2147483679"/>
              <ac:grpSpMk id="77" creationId="{A05F27DC-04B5-4169-884C-5D7CE6D5D8D8}"/>
            </ac:grpSpMkLst>
          </pc:grpChg>
          <pc:grpChg chg="mod">
            <ac:chgData name="Vazquez, Priscilla" userId="8b5e969f-6c60-4597-998a-74c7ebaaabb2" providerId="ADAL" clId="{03BCA2F5-DF7A-44F4-BFA5-1026689C5349}" dt="2021-10-20T14:08:04.675" v="4705"/>
            <ac:grpSpMkLst>
              <pc:docMk/>
              <pc:sldMasterMk cId="1496770894" sldId="2147483648"/>
              <pc:sldLayoutMk cId="4280423560" sldId="2147483679"/>
              <ac:grpSpMk id="82" creationId="{615E5F9C-864A-44BD-8014-052AA2FE463E}"/>
            </ac:grpSpMkLst>
          </pc:grpChg>
          <pc:grpChg chg="add mod">
            <ac:chgData name="Vazquez, Priscilla" userId="8b5e969f-6c60-4597-998a-74c7ebaaabb2" providerId="ADAL" clId="{03BCA2F5-DF7A-44F4-BFA5-1026689C5349}" dt="2021-10-20T14:08:04.675" v="4705"/>
            <ac:grpSpMkLst>
              <pc:docMk/>
              <pc:sldMasterMk cId="1496770894" sldId="2147483648"/>
              <pc:sldLayoutMk cId="4280423560" sldId="2147483679"/>
              <ac:grpSpMk id="86" creationId="{39986955-6DD6-413C-98C8-E0620E147562}"/>
            </ac:grpSpMkLst>
          </pc:grpChg>
          <pc:grpChg chg="mod">
            <ac:chgData name="Vazquez, Priscilla" userId="8b5e969f-6c60-4597-998a-74c7ebaaabb2" providerId="ADAL" clId="{03BCA2F5-DF7A-44F4-BFA5-1026689C5349}" dt="2021-10-20T14:08:04.675" v="4705"/>
            <ac:grpSpMkLst>
              <pc:docMk/>
              <pc:sldMasterMk cId="1496770894" sldId="2147483648"/>
              <pc:sldLayoutMk cId="4280423560" sldId="2147483679"/>
              <ac:grpSpMk id="87" creationId="{7E0DD58C-2E45-40ED-8700-AADADC5562C4}"/>
            </ac:grpSpMkLst>
          </pc:grpChg>
          <pc:grpChg chg="add mod">
            <ac:chgData name="Vazquez, Priscilla" userId="8b5e969f-6c60-4597-998a-74c7ebaaabb2" providerId="ADAL" clId="{03BCA2F5-DF7A-44F4-BFA5-1026689C5349}" dt="2021-10-20T14:08:04.675" v="4705"/>
            <ac:grpSpMkLst>
              <pc:docMk/>
              <pc:sldMasterMk cId="1496770894" sldId="2147483648"/>
              <pc:sldLayoutMk cId="4280423560" sldId="2147483679"/>
              <ac:grpSpMk id="91" creationId="{D292EFD5-86D0-4B6A-966B-DD8E764D6D1A}"/>
            </ac:grpSpMkLst>
          </pc:grpChg>
          <pc:grpChg chg="mod">
            <ac:chgData name="Vazquez, Priscilla" userId="8b5e969f-6c60-4597-998a-74c7ebaaabb2" providerId="ADAL" clId="{03BCA2F5-DF7A-44F4-BFA5-1026689C5349}" dt="2021-10-20T14:08:04.675" v="4705"/>
            <ac:grpSpMkLst>
              <pc:docMk/>
              <pc:sldMasterMk cId="1496770894" sldId="2147483648"/>
              <pc:sldLayoutMk cId="4280423560" sldId="2147483679"/>
              <ac:grpSpMk id="92" creationId="{F3D1388C-066D-4C4B-890D-0C3484B458D0}"/>
            </ac:grpSpMkLst>
          </pc:grpChg>
          <pc:grpChg chg="add mod">
            <ac:chgData name="Vazquez, Priscilla" userId="8b5e969f-6c60-4597-998a-74c7ebaaabb2" providerId="ADAL" clId="{03BCA2F5-DF7A-44F4-BFA5-1026689C5349}" dt="2021-10-20T14:08:04.675" v="4705"/>
            <ac:grpSpMkLst>
              <pc:docMk/>
              <pc:sldMasterMk cId="1496770894" sldId="2147483648"/>
              <pc:sldLayoutMk cId="4280423560" sldId="2147483679"/>
              <ac:grpSpMk id="96" creationId="{C863C064-9C0F-4851-9A71-279EED361FDA}"/>
            </ac:grpSpMkLst>
          </pc:grpChg>
          <pc:grpChg chg="mod">
            <ac:chgData name="Vazquez, Priscilla" userId="8b5e969f-6c60-4597-998a-74c7ebaaabb2" providerId="ADAL" clId="{03BCA2F5-DF7A-44F4-BFA5-1026689C5349}" dt="2021-10-20T14:08:04.675" v="4705"/>
            <ac:grpSpMkLst>
              <pc:docMk/>
              <pc:sldMasterMk cId="1496770894" sldId="2147483648"/>
              <pc:sldLayoutMk cId="4280423560" sldId="2147483679"/>
              <ac:grpSpMk id="97" creationId="{C59363F6-D53F-473D-956A-544EA55D6775}"/>
            </ac:grpSpMkLst>
          </pc:grpChg>
          <pc:grpChg chg="add mod">
            <ac:chgData name="Vazquez, Priscilla" userId="8b5e969f-6c60-4597-998a-74c7ebaaabb2" providerId="ADAL" clId="{03BCA2F5-DF7A-44F4-BFA5-1026689C5349}" dt="2021-10-20T14:08:04.675" v="4705"/>
            <ac:grpSpMkLst>
              <pc:docMk/>
              <pc:sldMasterMk cId="1496770894" sldId="2147483648"/>
              <pc:sldLayoutMk cId="4280423560" sldId="2147483679"/>
              <ac:grpSpMk id="101" creationId="{AFD04AC0-F2EA-48CF-A2FD-89CF4B3CCC32}"/>
            </ac:grpSpMkLst>
          </pc:grpChg>
          <pc:grpChg chg="mod">
            <ac:chgData name="Vazquez, Priscilla" userId="8b5e969f-6c60-4597-998a-74c7ebaaabb2" providerId="ADAL" clId="{03BCA2F5-DF7A-44F4-BFA5-1026689C5349}" dt="2021-10-20T14:08:04.675" v="4705"/>
            <ac:grpSpMkLst>
              <pc:docMk/>
              <pc:sldMasterMk cId="1496770894" sldId="2147483648"/>
              <pc:sldLayoutMk cId="4280423560" sldId="2147483679"/>
              <ac:grpSpMk id="102" creationId="{C13AEC38-4F04-44ED-9E93-4F352308F511}"/>
            </ac:grpSpMkLst>
          </pc:grpChg>
          <pc:grpChg chg="add mod">
            <ac:chgData name="Vazquez, Priscilla" userId="8b5e969f-6c60-4597-998a-74c7ebaaabb2" providerId="ADAL" clId="{03BCA2F5-DF7A-44F4-BFA5-1026689C5349}" dt="2021-10-20T14:08:04.675" v="4705"/>
            <ac:grpSpMkLst>
              <pc:docMk/>
              <pc:sldMasterMk cId="1496770894" sldId="2147483648"/>
              <pc:sldLayoutMk cId="4280423560" sldId="2147483679"/>
              <ac:grpSpMk id="106" creationId="{B1AC9690-9AFD-4E3F-A37C-09200914504A}"/>
            </ac:grpSpMkLst>
          </pc:grpChg>
          <pc:grpChg chg="mod">
            <ac:chgData name="Vazquez, Priscilla" userId="8b5e969f-6c60-4597-998a-74c7ebaaabb2" providerId="ADAL" clId="{03BCA2F5-DF7A-44F4-BFA5-1026689C5349}" dt="2021-10-20T14:08:04.675" v="4705"/>
            <ac:grpSpMkLst>
              <pc:docMk/>
              <pc:sldMasterMk cId="1496770894" sldId="2147483648"/>
              <pc:sldLayoutMk cId="4280423560" sldId="2147483679"/>
              <ac:grpSpMk id="107" creationId="{8023F97B-4928-4C6A-9DEB-DB6A3F4EDC6D}"/>
            </ac:grpSpMkLst>
          </pc:grpChg>
          <pc:grpChg chg="add mod">
            <ac:chgData name="Vazquez, Priscilla" userId="8b5e969f-6c60-4597-998a-74c7ebaaabb2" providerId="ADAL" clId="{03BCA2F5-DF7A-44F4-BFA5-1026689C5349}" dt="2021-10-20T14:08:04.675" v="4705"/>
            <ac:grpSpMkLst>
              <pc:docMk/>
              <pc:sldMasterMk cId="1496770894" sldId="2147483648"/>
              <pc:sldLayoutMk cId="4280423560" sldId="2147483679"/>
              <ac:grpSpMk id="111" creationId="{A2C40E9B-AA99-4900-BFAB-7156489CA059}"/>
            </ac:grpSpMkLst>
          </pc:grpChg>
          <pc:grpChg chg="mod">
            <ac:chgData name="Vazquez, Priscilla" userId="8b5e969f-6c60-4597-998a-74c7ebaaabb2" providerId="ADAL" clId="{03BCA2F5-DF7A-44F4-BFA5-1026689C5349}" dt="2021-10-20T14:08:04.675" v="4705"/>
            <ac:grpSpMkLst>
              <pc:docMk/>
              <pc:sldMasterMk cId="1496770894" sldId="2147483648"/>
              <pc:sldLayoutMk cId="4280423560" sldId="2147483679"/>
              <ac:grpSpMk id="112" creationId="{88FD1EA6-FFCC-4B39-9FA1-02AEE1248008}"/>
            </ac:grpSpMkLst>
          </pc:grpChg>
          <pc:picChg chg="mod">
            <ac:chgData name="Vazquez, Priscilla" userId="8b5e969f-6c60-4597-998a-74c7ebaaabb2" providerId="ADAL" clId="{03BCA2F5-DF7A-44F4-BFA5-1026689C5349}" dt="2021-10-19T21:37:56.887" v="3997" actId="208"/>
            <ac:picMkLst>
              <pc:docMk/>
              <pc:sldMasterMk cId="1496770894" sldId="2147483648"/>
              <pc:sldLayoutMk cId="4280423560" sldId="2147483679"/>
              <ac:picMk id="58" creationId="{444A6F1E-5D84-4C6D-9E5F-7A2E9666EC5D}"/>
            </ac:picMkLst>
          </pc:picChg>
          <pc:picChg chg="mod">
            <ac:chgData name="Vazquez, Priscilla" userId="8b5e969f-6c60-4597-998a-74c7ebaaabb2" providerId="ADAL" clId="{03BCA2F5-DF7A-44F4-BFA5-1026689C5349}" dt="2021-10-19T21:38:32.654" v="4009" actId="208"/>
            <ac:picMkLst>
              <pc:docMk/>
              <pc:sldMasterMk cId="1496770894" sldId="2147483648"/>
              <pc:sldLayoutMk cId="4280423560" sldId="2147483679"/>
              <ac:picMk id="63" creationId="{75902692-C417-4528-8CD8-C6FB34A76F7D}"/>
            </ac:picMkLst>
          </pc:picChg>
          <pc:picChg chg="mod">
            <ac:chgData name="Vazquez, Priscilla" userId="8b5e969f-6c60-4597-998a-74c7ebaaabb2" providerId="ADAL" clId="{03BCA2F5-DF7A-44F4-BFA5-1026689C5349}" dt="2021-10-20T14:08:04.675" v="4705"/>
            <ac:picMkLst>
              <pc:docMk/>
              <pc:sldMasterMk cId="1496770894" sldId="2147483648"/>
              <pc:sldLayoutMk cId="4280423560" sldId="2147483679"/>
              <ac:picMk id="83" creationId="{2E178CAB-FCB2-4DCE-8135-BAA8050EA526}"/>
            </ac:picMkLst>
          </pc:picChg>
          <pc:picChg chg="mod">
            <ac:chgData name="Vazquez, Priscilla" userId="8b5e969f-6c60-4597-998a-74c7ebaaabb2" providerId="ADAL" clId="{03BCA2F5-DF7A-44F4-BFA5-1026689C5349}" dt="2021-10-20T14:08:04.675" v="4705"/>
            <ac:picMkLst>
              <pc:docMk/>
              <pc:sldMasterMk cId="1496770894" sldId="2147483648"/>
              <pc:sldLayoutMk cId="4280423560" sldId="2147483679"/>
              <ac:picMk id="88" creationId="{B0E02AAE-5516-499C-9BF2-32A2FA61A12F}"/>
            </ac:picMkLst>
          </pc:picChg>
          <pc:picChg chg="mod">
            <ac:chgData name="Vazquez, Priscilla" userId="8b5e969f-6c60-4597-998a-74c7ebaaabb2" providerId="ADAL" clId="{03BCA2F5-DF7A-44F4-BFA5-1026689C5349}" dt="2021-10-20T14:09:28.697" v="4723" actId="207"/>
            <ac:picMkLst>
              <pc:docMk/>
              <pc:sldMasterMk cId="1496770894" sldId="2147483648"/>
              <pc:sldLayoutMk cId="4280423560" sldId="2147483679"/>
              <ac:picMk id="93" creationId="{CF890BF6-9000-465D-86E9-F1B4B9267978}"/>
            </ac:picMkLst>
          </pc:picChg>
          <pc:picChg chg="mod">
            <ac:chgData name="Vazquez, Priscilla" userId="8b5e969f-6c60-4597-998a-74c7ebaaabb2" providerId="ADAL" clId="{03BCA2F5-DF7A-44F4-BFA5-1026689C5349}" dt="2021-10-20T14:08:04.675" v="4705"/>
            <ac:picMkLst>
              <pc:docMk/>
              <pc:sldMasterMk cId="1496770894" sldId="2147483648"/>
              <pc:sldLayoutMk cId="4280423560" sldId="2147483679"/>
              <ac:picMk id="98" creationId="{C81DE17F-9CF3-4305-91F4-467EBD476A69}"/>
            </ac:picMkLst>
          </pc:picChg>
          <pc:picChg chg="mod">
            <ac:chgData name="Vazquez, Priscilla" userId="8b5e969f-6c60-4597-998a-74c7ebaaabb2" providerId="ADAL" clId="{03BCA2F5-DF7A-44F4-BFA5-1026689C5349}" dt="2021-10-20T14:08:04.675" v="4705"/>
            <ac:picMkLst>
              <pc:docMk/>
              <pc:sldMasterMk cId="1496770894" sldId="2147483648"/>
              <pc:sldLayoutMk cId="4280423560" sldId="2147483679"/>
              <ac:picMk id="103" creationId="{4A6C278D-D4BC-45A6-83E5-1C30ABC1AFB3}"/>
            </ac:picMkLst>
          </pc:picChg>
          <pc:picChg chg="mod">
            <ac:chgData name="Vazquez, Priscilla" userId="8b5e969f-6c60-4597-998a-74c7ebaaabb2" providerId="ADAL" clId="{03BCA2F5-DF7A-44F4-BFA5-1026689C5349}" dt="2021-10-20T14:08:04.675" v="4705"/>
            <ac:picMkLst>
              <pc:docMk/>
              <pc:sldMasterMk cId="1496770894" sldId="2147483648"/>
              <pc:sldLayoutMk cId="4280423560" sldId="2147483679"/>
              <ac:picMk id="108" creationId="{2D642FB9-1EE5-4783-876D-7926925C15EB}"/>
            </ac:picMkLst>
          </pc:picChg>
          <pc:picChg chg="mod">
            <ac:chgData name="Vazquez, Priscilla" userId="8b5e969f-6c60-4597-998a-74c7ebaaabb2" providerId="ADAL" clId="{03BCA2F5-DF7A-44F4-BFA5-1026689C5349}" dt="2021-10-20T14:08:04.675" v="4705"/>
            <ac:picMkLst>
              <pc:docMk/>
              <pc:sldMasterMk cId="1496770894" sldId="2147483648"/>
              <pc:sldLayoutMk cId="4280423560" sldId="2147483679"/>
              <ac:picMk id="113" creationId="{C3DBA596-89EE-4545-82A9-D0E9882862CC}"/>
            </ac:picMkLst>
          </pc:picChg>
        </pc:sldLayoutChg>
        <pc:sldLayoutChg chg="addSp delSp modSp add mod modTransition">
          <pc:chgData name="Vazquez, Priscilla" userId="8b5e969f-6c60-4597-998a-74c7ebaaabb2" providerId="ADAL" clId="{03BCA2F5-DF7A-44F4-BFA5-1026689C5349}" dt="2021-10-20T14:36:46.235" v="4821"/>
          <pc:sldLayoutMkLst>
            <pc:docMk/>
            <pc:sldMasterMk cId="1496770894" sldId="2147483648"/>
            <pc:sldLayoutMk cId="3462477414" sldId="2147483680"/>
          </pc:sldLayoutMkLst>
          <pc:spChg chg="del">
            <ac:chgData name="Vazquez, Priscilla" userId="8b5e969f-6c60-4597-998a-74c7ebaaabb2" providerId="ADAL" clId="{03BCA2F5-DF7A-44F4-BFA5-1026689C5349}" dt="2021-10-20T14:35:15.800" v="4804" actId="478"/>
            <ac:spMkLst>
              <pc:docMk/>
              <pc:sldMasterMk cId="1496770894" sldId="2147483648"/>
              <pc:sldLayoutMk cId="3462477414" sldId="2147483680"/>
              <ac:spMk id="48" creationId="{8B8DA1C8-48E1-459F-9FA8-75DC594BF32D}"/>
            </ac:spMkLst>
          </pc:spChg>
          <pc:spChg chg="mod">
            <ac:chgData name="Vazquez, Priscilla" userId="8b5e969f-6c60-4597-998a-74c7ebaaabb2" providerId="ADAL" clId="{03BCA2F5-DF7A-44F4-BFA5-1026689C5349}" dt="2021-10-19T21:39:08.537" v="4019" actId="207"/>
            <ac:spMkLst>
              <pc:docMk/>
              <pc:sldMasterMk cId="1496770894" sldId="2147483648"/>
              <pc:sldLayoutMk cId="3462477414" sldId="2147483680"/>
              <ac:spMk id="65" creationId="{995C3B4E-4C8A-4ED3-876D-80943DA4006E}"/>
            </ac:spMkLst>
          </pc:spChg>
          <pc:spChg chg="mod">
            <ac:chgData name="Vazquez, Priscilla" userId="8b5e969f-6c60-4597-998a-74c7ebaaabb2" providerId="ADAL" clId="{03BCA2F5-DF7A-44F4-BFA5-1026689C5349}" dt="2021-10-19T21:39:20.378" v="4020" actId="208"/>
            <ac:spMkLst>
              <pc:docMk/>
              <pc:sldMasterMk cId="1496770894" sldId="2147483648"/>
              <pc:sldLayoutMk cId="3462477414" sldId="2147483680"/>
              <ac:spMk id="66" creationId="{85CB11D2-20A8-421E-97DF-82BFFD48F45D}"/>
            </ac:spMkLst>
          </pc:spChg>
          <pc:spChg chg="mod">
            <ac:chgData name="Vazquez, Priscilla" userId="8b5e969f-6c60-4597-998a-74c7ebaaabb2" providerId="ADAL" clId="{03BCA2F5-DF7A-44F4-BFA5-1026689C5349}" dt="2021-10-19T21:39:28.140" v="4022" actId="207"/>
            <ac:spMkLst>
              <pc:docMk/>
              <pc:sldMasterMk cId="1496770894" sldId="2147483648"/>
              <pc:sldLayoutMk cId="3462477414" sldId="2147483680"/>
              <ac:spMk id="70" creationId="{1A0D4631-13D8-467F-80A7-243D7D7838D4}"/>
            </ac:spMkLst>
          </pc:spChg>
          <pc:spChg chg="mod">
            <ac:chgData name="Vazquez, Priscilla" userId="8b5e969f-6c60-4597-998a-74c7ebaaabb2" providerId="ADAL" clId="{03BCA2F5-DF7A-44F4-BFA5-1026689C5349}" dt="2021-10-19T21:39:35.568" v="4024" actId="208"/>
            <ac:spMkLst>
              <pc:docMk/>
              <pc:sldMasterMk cId="1496770894" sldId="2147483648"/>
              <pc:sldLayoutMk cId="3462477414" sldId="2147483680"/>
              <ac:spMk id="71" creationId="{3E142F49-F258-4F64-BD04-AB5410D0A57E}"/>
            </ac:spMkLst>
          </pc:spChg>
          <pc:spChg chg="mod">
            <ac:chgData name="Vazquez, Priscilla" userId="8b5e969f-6c60-4597-998a-74c7ebaaabb2" providerId="ADAL" clId="{03BCA2F5-DF7A-44F4-BFA5-1026689C5349}" dt="2021-10-20T14:08:12.164" v="4707"/>
            <ac:spMkLst>
              <pc:docMk/>
              <pc:sldMasterMk cId="1496770894" sldId="2147483648"/>
              <pc:sldLayoutMk cId="3462477414" sldId="2147483680"/>
              <ac:spMk id="84" creationId="{0FC3655F-B381-4674-B926-91F9ACBECBC7}"/>
            </ac:spMkLst>
          </pc:spChg>
          <pc:spChg chg="mod">
            <ac:chgData name="Vazquez, Priscilla" userId="8b5e969f-6c60-4597-998a-74c7ebaaabb2" providerId="ADAL" clId="{03BCA2F5-DF7A-44F4-BFA5-1026689C5349}" dt="2021-10-20T14:08:12.164" v="4707"/>
            <ac:spMkLst>
              <pc:docMk/>
              <pc:sldMasterMk cId="1496770894" sldId="2147483648"/>
              <pc:sldLayoutMk cId="3462477414" sldId="2147483680"/>
              <ac:spMk id="85" creationId="{D6158CE0-E40B-49C1-89F9-A61301095D9D}"/>
            </ac:spMkLst>
          </pc:spChg>
          <pc:spChg chg="mod">
            <ac:chgData name="Vazquez, Priscilla" userId="8b5e969f-6c60-4597-998a-74c7ebaaabb2" providerId="ADAL" clId="{03BCA2F5-DF7A-44F4-BFA5-1026689C5349}" dt="2021-10-20T14:08:12.164" v="4707"/>
            <ac:spMkLst>
              <pc:docMk/>
              <pc:sldMasterMk cId="1496770894" sldId="2147483648"/>
              <pc:sldLayoutMk cId="3462477414" sldId="2147483680"/>
              <ac:spMk id="89" creationId="{418BC28A-CCEC-4CDF-9818-EC199FCDDF82}"/>
            </ac:spMkLst>
          </pc:spChg>
          <pc:spChg chg="mod">
            <ac:chgData name="Vazquez, Priscilla" userId="8b5e969f-6c60-4597-998a-74c7ebaaabb2" providerId="ADAL" clId="{03BCA2F5-DF7A-44F4-BFA5-1026689C5349}" dt="2021-10-20T14:08:12.164" v="4707"/>
            <ac:spMkLst>
              <pc:docMk/>
              <pc:sldMasterMk cId="1496770894" sldId="2147483648"/>
              <pc:sldLayoutMk cId="3462477414" sldId="2147483680"/>
              <ac:spMk id="90" creationId="{0F931A1A-CB64-4709-A8F7-AA757A232ACD}"/>
            </ac:spMkLst>
          </pc:spChg>
          <pc:spChg chg="mod">
            <ac:chgData name="Vazquez, Priscilla" userId="8b5e969f-6c60-4597-998a-74c7ebaaabb2" providerId="ADAL" clId="{03BCA2F5-DF7A-44F4-BFA5-1026689C5349}" dt="2021-10-20T14:08:12.164" v="4707"/>
            <ac:spMkLst>
              <pc:docMk/>
              <pc:sldMasterMk cId="1496770894" sldId="2147483648"/>
              <pc:sldLayoutMk cId="3462477414" sldId="2147483680"/>
              <ac:spMk id="94" creationId="{36B91BEF-122B-44FB-AF25-48AF29DE03D8}"/>
            </ac:spMkLst>
          </pc:spChg>
          <pc:spChg chg="mod">
            <ac:chgData name="Vazquez, Priscilla" userId="8b5e969f-6c60-4597-998a-74c7ebaaabb2" providerId="ADAL" clId="{03BCA2F5-DF7A-44F4-BFA5-1026689C5349}" dt="2021-10-20T14:08:12.164" v="4707"/>
            <ac:spMkLst>
              <pc:docMk/>
              <pc:sldMasterMk cId="1496770894" sldId="2147483648"/>
              <pc:sldLayoutMk cId="3462477414" sldId="2147483680"/>
              <ac:spMk id="95" creationId="{86606175-5D89-4706-8A56-23A42176EB34}"/>
            </ac:spMkLst>
          </pc:spChg>
          <pc:spChg chg="mod">
            <ac:chgData name="Vazquez, Priscilla" userId="8b5e969f-6c60-4597-998a-74c7ebaaabb2" providerId="ADAL" clId="{03BCA2F5-DF7A-44F4-BFA5-1026689C5349}" dt="2021-10-20T14:09:37.835" v="4727" actId="207"/>
            <ac:spMkLst>
              <pc:docMk/>
              <pc:sldMasterMk cId="1496770894" sldId="2147483648"/>
              <pc:sldLayoutMk cId="3462477414" sldId="2147483680"/>
              <ac:spMk id="99" creationId="{3CF2EC42-5282-4634-8FBC-0AEB412B24DF}"/>
            </ac:spMkLst>
          </pc:spChg>
          <pc:spChg chg="mod">
            <ac:chgData name="Vazquez, Priscilla" userId="8b5e969f-6c60-4597-998a-74c7ebaaabb2" providerId="ADAL" clId="{03BCA2F5-DF7A-44F4-BFA5-1026689C5349}" dt="2021-10-20T14:09:40.991" v="4728" actId="208"/>
            <ac:spMkLst>
              <pc:docMk/>
              <pc:sldMasterMk cId="1496770894" sldId="2147483648"/>
              <pc:sldLayoutMk cId="3462477414" sldId="2147483680"/>
              <ac:spMk id="100" creationId="{F8C87B46-313E-4DFD-AEDC-72E30205D9FA}"/>
            </ac:spMkLst>
          </pc:spChg>
          <pc:spChg chg="mod">
            <ac:chgData name="Vazquez, Priscilla" userId="8b5e969f-6c60-4597-998a-74c7ebaaabb2" providerId="ADAL" clId="{03BCA2F5-DF7A-44F4-BFA5-1026689C5349}" dt="2021-10-20T14:08:12.164" v="4707"/>
            <ac:spMkLst>
              <pc:docMk/>
              <pc:sldMasterMk cId="1496770894" sldId="2147483648"/>
              <pc:sldLayoutMk cId="3462477414" sldId="2147483680"/>
              <ac:spMk id="104" creationId="{DA235FC6-9F9B-4A6E-908F-D66F2315470F}"/>
            </ac:spMkLst>
          </pc:spChg>
          <pc:spChg chg="mod">
            <ac:chgData name="Vazquez, Priscilla" userId="8b5e969f-6c60-4597-998a-74c7ebaaabb2" providerId="ADAL" clId="{03BCA2F5-DF7A-44F4-BFA5-1026689C5349}" dt="2021-10-20T14:08:12.164" v="4707"/>
            <ac:spMkLst>
              <pc:docMk/>
              <pc:sldMasterMk cId="1496770894" sldId="2147483648"/>
              <pc:sldLayoutMk cId="3462477414" sldId="2147483680"/>
              <ac:spMk id="105" creationId="{343CDAD3-A64A-4EE2-BFAD-D737C5BC1EC4}"/>
            </ac:spMkLst>
          </pc:spChg>
          <pc:spChg chg="mod">
            <ac:chgData name="Vazquez, Priscilla" userId="8b5e969f-6c60-4597-998a-74c7ebaaabb2" providerId="ADAL" clId="{03BCA2F5-DF7A-44F4-BFA5-1026689C5349}" dt="2021-10-20T14:08:12.164" v="4707"/>
            <ac:spMkLst>
              <pc:docMk/>
              <pc:sldMasterMk cId="1496770894" sldId="2147483648"/>
              <pc:sldLayoutMk cId="3462477414" sldId="2147483680"/>
              <ac:spMk id="109" creationId="{CF1A3356-0E72-4CFA-A88F-9CE7DB409A7B}"/>
            </ac:spMkLst>
          </pc:spChg>
          <pc:spChg chg="mod">
            <ac:chgData name="Vazquez, Priscilla" userId="8b5e969f-6c60-4597-998a-74c7ebaaabb2" providerId="ADAL" clId="{03BCA2F5-DF7A-44F4-BFA5-1026689C5349}" dt="2021-10-20T14:08:12.164" v="4707"/>
            <ac:spMkLst>
              <pc:docMk/>
              <pc:sldMasterMk cId="1496770894" sldId="2147483648"/>
              <pc:sldLayoutMk cId="3462477414" sldId="2147483680"/>
              <ac:spMk id="110" creationId="{1A0484C6-6F86-4794-8CD1-DA8130B6A271}"/>
            </ac:spMkLst>
          </pc:spChg>
          <pc:spChg chg="mod">
            <ac:chgData name="Vazquez, Priscilla" userId="8b5e969f-6c60-4597-998a-74c7ebaaabb2" providerId="ADAL" clId="{03BCA2F5-DF7A-44F4-BFA5-1026689C5349}" dt="2021-10-20T14:08:12.164" v="4707"/>
            <ac:spMkLst>
              <pc:docMk/>
              <pc:sldMasterMk cId="1496770894" sldId="2147483648"/>
              <pc:sldLayoutMk cId="3462477414" sldId="2147483680"/>
              <ac:spMk id="114" creationId="{A05D0870-6044-4E9E-B776-3AF49F5B6590}"/>
            </ac:spMkLst>
          </pc:spChg>
          <pc:spChg chg="mod">
            <ac:chgData name="Vazquez, Priscilla" userId="8b5e969f-6c60-4597-998a-74c7ebaaabb2" providerId="ADAL" clId="{03BCA2F5-DF7A-44F4-BFA5-1026689C5349}" dt="2021-10-20T14:08:12.164" v="4707"/>
            <ac:spMkLst>
              <pc:docMk/>
              <pc:sldMasterMk cId="1496770894" sldId="2147483648"/>
              <pc:sldLayoutMk cId="3462477414" sldId="2147483680"/>
              <ac:spMk id="115" creationId="{39AB6C83-7130-4113-AEE7-D90B67975C41}"/>
            </ac:spMkLst>
          </pc:spChg>
          <pc:spChg chg="add del mod">
            <ac:chgData name="Vazquez, Priscilla" userId="8b5e969f-6c60-4597-998a-74c7ebaaabb2" providerId="ADAL" clId="{03BCA2F5-DF7A-44F4-BFA5-1026689C5349}" dt="2021-10-20T14:36:45.800" v="4820" actId="478"/>
            <ac:spMkLst>
              <pc:docMk/>
              <pc:sldMasterMk cId="1496770894" sldId="2147483648"/>
              <pc:sldLayoutMk cId="3462477414" sldId="2147483680"/>
              <ac:spMk id="116" creationId="{FB6E593A-48FD-4160-AB67-B67D143F9ABF}"/>
            </ac:spMkLst>
          </pc:spChg>
          <pc:spChg chg="add mod">
            <ac:chgData name="Vazquez, Priscilla" userId="8b5e969f-6c60-4597-998a-74c7ebaaabb2" providerId="ADAL" clId="{03BCA2F5-DF7A-44F4-BFA5-1026689C5349}" dt="2021-10-20T14:36:46.235" v="4821"/>
            <ac:spMkLst>
              <pc:docMk/>
              <pc:sldMasterMk cId="1496770894" sldId="2147483648"/>
              <pc:sldLayoutMk cId="3462477414" sldId="2147483680"/>
              <ac:spMk id="117" creationId="{CD09858F-E337-4BC8-ADA8-94482F441BED}"/>
            </ac:spMkLst>
          </pc:spChg>
          <pc:grpChg chg="add mod">
            <ac:chgData name="Vazquez, Priscilla" userId="8b5e969f-6c60-4597-998a-74c7ebaaabb2" providerId="ADAL" clId="{03BCA2F5-DF7A-44F4-BFA5-1026689C5349}" dt="2021-10-20T14:08:12.164" v="4707"/>
            <ac:grpSpMkLst>
              <pc:docMk/>
              <pc:sldMasterMk cId="1496770894" sldId="2147483648"/>
              <pc:sldLayoutMk cId="3462477414" sldId="2147483680"/>
              <ac:grpSpMk id="42" creationId="{872F5552-B5D5-4D57-83C8-5BD8419075E7}"/>
            </ac:grpSpMkLst>
          </pc:grpChg>
          <pc:grpChg chg="del">
            <ac:chgData name="Vazquez, Priscilla" userId="8b5e969f-6c60-4597-998a-74c7ebaaabb2" providerId="ADAL" clId="{03BCA2F5-DF7A-44F4-BFA5-1026689C5349}" dt="2021-10-20T14:08:11.320" v="4706" actId="478"/>
            <ac:grpSpMkLst>
              <pc:docMk/>
              <pc:sldMasterMk cId="1496770894" sldId="2147483648"/>
              <pc:sldLayoutMk cId="3462477414" sldId="2147483680"/>
              <ac:grpSpMk id="43" creationId="{633CD69C-9805-42BC-BE43-74C458EB69DE}"/>
            </ac:grpSpMkLst>
          </pc:grpChg>
          <pc:grpChg chg="del">
            <ac:chgData name="Vazquez, Priscilla" userId="8b5e969f-6c60-4597-998a-74c7ebaaabb2" providerId="ADAL" clId="{03BCA2F5-DF7A-44F4-BFA5-1026689C5349}" dt="2021-10-20T14:08:11.320" v="4706" actId="478"/>
            <ac:grpSpMkLst>
              <pc:docMk/>
              <pc:sldMasterMk cId="1496770894" sldId="2147483648"/>
              <pc:sldLayoutMk cId="3462477414" sldId="2147483680"/>
              <ac:grpSpMk id="51" creationId="{A8E49E15-C9BC-4152-86CA-C58D59FE6B0F}"/>
            </ac:grpSpMkLst>
          </pc:grpChg>
          <pc:grpChg chg="del">
            <ac:chgData name="Vazquez, Priscilla" userId="8b5e969f-6c60-4597-998a-74c7ebaaabb2" providerId="ADAL" clId="{03BCA2F5-DF7A-44F4-BFA5-1026689C5349}" dt="2021-10-20T14:08:11.320" v="4706" actId="478"/>
            <ac:grpSpMkLst>
              <pc:docMk/>
              <pc:sldMasterMk cId="1496770894" sldId="2147483648"/>
              <pc:sldLayoutMk cId="3462477414" sldId="2147483680"/>
              <ac:grpSpMk id="56" creationId="{294762BB-C1EC-4695-B797-C1270770C6B4}"/>
            </ac:grpSpMkLst>
          </pc:grpChg>
          <pc:grpChg chg="del">
            <ac:chgData name="Vazquez, Priscilla" userId="8b5e969f-6c60-4597-998a-74c7ebaaabb2" providerId="ADAL" clId="{03BCA2F5-DF7A-44F4-BFA5-1026689C5349}" dt="2021-10-20T14:08:11.320" v="4706" actId="478"/>
            <ac:grpSpMkLst>
              <pc:docMk/>
              <pc:sldMasterMk cId="1496770894" sldId="2147483648"/>
              <pc:sldLayoutMk cId="3462477414" sldId="2147483680"/>
              <ac:grpSpMk id="61" creationId="{B1582351-769E-415C-A183-97ADF3B0C4A5}"/>
            </ac:grpSpMkLst>
          </pc:grpChg>
          <pc:grpChg chg="del">
            <ac:chgData name="Vazquez, Priscilla" userId="8b5e969f-6c60-4597-998a-74c7ebaaabb2" providerId="ADAL" clId="{03BCA2F5-DF7A-44F4-BFA5-1026689C5349}" dt="2021-10-20T14:08:11.320" v="4706" actId="478"/>
            <ac:grpSpMkLst>
              <pc:docMk/>
              <pc:sldMasterMk cId="1496770894" sldId="2147483648"/>
              <pc:sldLayoutMk cId="3462477414" sldId="2147483680"/>
              <ac:grpSpMk id="67" creationId="{5FF79B7B-1180-422E-BCD2-3440BCB79292}"/>
            </ac:grpSpMkLst>
          </pc:grpChg>
          <pc:grpChg chg="del">
            <ac:chgData name="Vazquez, Priscilla" userId="8b5e969f-6c60-4597-998a-74c7ebaaabb2" providerId="ADAL" clId="{03BCA2F5-DF7A-44F4-BFA5-1026689C5349}" dt="2021-10-20T14:08:11.320" v="4706" actId="478"/>
            <ac:grpSpMkLst>
              <pc:docMk/>
              <pc:sldMasterMk cId="1496770894" sldId="2147483648"/>
              <pc:sldLayoutMk cId="3462477414" sldId="2147483680"/>
              <ac:grpSpMk id="72" creationId="{7109A035-B708-49A7-B8A6-89B703D28E68}"/>
            </ac:grpSpMkLst>
          </pc:grpChg>
          <pc:grpChg chg="del">
            <ac:chgData name="Vazquez, Priscilla" userId="8b5e969f-6c60-4597-998a-74c7ebaaabb2" providerId="ADAL" clId="{03BCA2F5-DF7A-44F4-BFA5-1026689C5349}" dt="2021-10-20T14:08:11.320" v="4706" actId="478"/>
            <ac:grpSpMkLst>
              <pc:docMk/>
              <pc:sldMasterMk cId="1496770894" sldId="2147483648"/>
              <pc:sldLayoutMk cId="3462477414" sldId="2147483680"/>
              <ac:grpSpMk id="77" creationId="{A05F27DC-04B5-4169-884C-5D7CE6D5D8D8}"/>
            </ac:grpSpMkLst>
          </pc:grpChg>
          <pc:grpChg chg="mod">
            <ac:chgData name="Vazquez, Priscilla" userId="8b5e969f-6c60-4597-998a-74c7ebaaabb2" providerId="ADAL" clId="{03BCA2F5-DF7A-44F4-BFA5-1026689C5349}" dt="2021-10-20T14:08:12.164" v="4707"/>
            <ac:grpSpMkLst>
              <pc:docMk/>
              <pc:sldMasterMk cId="1496770894" sldId="2147483648"/>
              <pc:sldLayoutMk cId="3462477414" sldId="2147483680"/>
              <ac:grpSpMk id="82" creationId="{2C230C46-3B9C-4C08-95B6-FA6BA5D75CD3}"/>
            </ac:grpSpMkLst>
          </pc:grpChg>
          <pc:grpChg chg="add mod">
            <ac:chgData name="Vazquez, Priscilla" userId="8b5e969f-6c60-4597-998a-74c7ebaaabb2" providerId="ADAL" clId="{03BCA2F5-DF7A-44F4-BFA5-1026689C5349}" dt="2021-10-20T14:08:12.164" v="4707"/>
            <ac:grpSpMkLst>
              <pc:docMk/>
              <pc:sldMasterMk cId="1496770894" sldId="2147483648"/>
              <pc:sldLayoutMk cId="3462477414" sldId="2147483680"/>
              <ac:grpSpMk id="86" creationId="{1D464B27-1622-404A-A2EF-29F95203F1D6}"/>
            </ac:grpSpMkLst>
          </pc:grpChg>
          <pc:grpChg chg="mod">
            <ac:chgData name="Vazquez, Priscilla" userId="8b5e969f-6c60-4597-998a-74c7ebaaabb2" providerId="ADAL" clId="{03BCA2F5-DF7A-44F4-BFA5-1026689C5349}" dt="2021-10-20T14:08:12.164" v="4707"/>
            <ac:grpSpMkLst>
              <pc:docMk/>
              <pc:sldMasterMk cId="1496770894" sldId="2147483648"/>
              <pc:sldLayoutMk cId="3462477414" sldId="2147483680"/>
              <ac:grpSpMk id="87" creationId="{663F17D3-D8DD-4583-ACC8-CFBF88708108}"/>
            </ac:grpSpMkLst>
          </pc:grpChg>
          <pc:grpChg chg="add mod">
            <ac:chgData name="Vazquez, Priscilla" userId="8b5e969f-6c60-4597-998a-74c7ebaaabb2" providerId="ADAL" clId="{03BCA2F5-DF7A-44F4-BFA5-1026689C5349}" dt="2021-10-20T14:08:12.164" v="4707"/>
            <ac:grpSpMkLst>
              <pc:docMk/>
              <pc:sldMasterMk cId="1496770894" sldId="2147483648"/>
              <pc:sldLayoutMk cId="3462477414" sldId="2147483680"/>
              <ac:grpSpMk id="91" creationId="{D3CA9122-005D-4E77-8E5B-BD8AC739B085}"/>
            </ac:grpSpMkLst>
          </pc:grpChg>
          <pc:grpChg chg="mod">
            <ac:chgData name="Vazquez, Priscilla" userId="8b5e969f-6c60-4597-998a-74c7ebaaabb2" providerId="ADAL" clId="{03BCA2F5-DF7A-44F4-BFA5-1026689C5349}" dt="2021-10-20T14:08:12.164" v="4707"/>
            <ac:grpSpMkLst>
              <pc:docMk/>
              <pc:sldMasterMk cId="1496770894" sldId="2147483648"/>
              <pc:sldLayoutMk cId="3462477414" sldId="2147483680"/>
              <ac:grpSpMk id="92" creationId="{02AA52C9-BA5E-4339-B501-313F11CA7245}"/>
            </ac:grpSpMkLst>
          </pc:grpChg>
          <pc:grpChg chg="add mod">
            <ac:chgData name="Vazquez, Priscilla" userId="8b5e969f-6c60-4597-998a-74c7ebaaabb2" providerId="ADAL" clId="{03BCA2F5-DF7A-44F4-BFA5-1026689C5349}" dt="2021-10-20T14:09:34.569" v="4725" actId="207"/>
            <ac:grpSpMkLst>
              <pc:docMk/>
              <pc:sldMasterMk cId="1496770894" sldId="2147483648"/>
              <pc:sldLayoutMk cId="3462477414" sldId="2147483680"/>
              <ac:grpSpMk id="96" creationId="{1C1EB9EF-8CCC-4437-B672-6B0AF8772572}"/>
            </ac:grpSpMkLst>
          </pc:grpChg>
          <pc:grpChg chg="mod">
            <ac:chgData name="Vazquez, Priscilla" userId="8b5e969f-6c60-4597-998a-74c7ebaaabb2" providerId="ADAL" clId="{03BCA2F5-DF7A-44F4-BFA5-1026689C5349}" dt="2021-10-20T14:09:34.569" v="4725" actId="207"/>
            <ac:grpSpMkLst>
              <pc:docMk/>
              <pc:sldMasterMk cId="1496770894" sldId="2147483648"/>
              <pc:sldLayoutMk cId="3462477414" sldId="2147483680"/>
              <ac:grpSpMk id="97" creationId="{EF99B23E-3A78-41AA-B5EA-DCF01096D7B2}"/>
            </ac:grpSpMkLst>
          </pc:grpChg>
          <pc:grpChg chg="add mod">
            <ac:chgData name="Vazquez, Priscilla" userId="8b5e969f-6c60-4597-998a-74c7ebaaabb2" providerId="ADAL" clId="{03BCA2F5-DF7A-44F4-BFA5-1026689C5349}" dt="2021-10-20T14:08:12.164" v="4707"/>
            <ac:grpSpMkLst>
              <pc:docMk/>
              <pc:sldMasterMk cId="1496770894" sldId="2147483648"/>
              <pc:sldLayoutMk cId="3462477414" sldId="2147483680"/>
              <ac:grpSpMk id="101" creationId="{54AB3453-D622-4756-8772-87E8BDAC2A38}"/>
            </ac:grpSpMkLst>
          </pc:grpChg>
          <pc:grpChg chg="mod">
            <ac:chgData name="Vazquez, Priscilla" userId="8b5e969f-6c60-4597-998a-74c7ebaaabb2" providerId="ADAL" clId="{03BCA2F5-DF7A-44F4-BFA5-1026689C5349}" dt="2021-10-20T14:08:12.164" v="4707"/>
            <ac:grpSpMkLst>
              <pc:docMk/>
              <pc:sldMasterMk cId="1496770894" sldId="2147483648"/>
              <pc:sldLayoutMk cId="3462477414" sldId="2147483680"/>
              <ac:grpSpMk id="102" creationId="{1105CE28-C306-4DAE-8636-473D1474B8AB}"/>
            </ac:grpSpMkLst>
          </pc:grpChg>
          <pc:grpChg chg="add mod">
            <ac:chgData name="Vazquez, Priscilla" userId="8b5e969f-6c60-4597-998a-74c7ebaaabb2" providerId="ADAL" clId="{03BCA2F5-DF7A-44F4-BFA5-1026689C5349}" dt="2021-10-20T14:08:12.164" v="4707"/>
            <ac:grpSpMkLst>
              <pc:docMk/>
              <pc:sldMasterMk cId="1496770894" sldId="2147483648"/>
              <pc:sldLayoutMk cId="3462477414" sldId="2147483680"/>
              <ac:grpSpMk id="106" creationId="{E8988A89-1D8F-4A67-B956-CC6CF1870FD7}"/>
            </ac:grpSpMkLst>
          </pc:grpChg>
          <pc:grpChg chg="mod">
            <ac:chgData name="Vazquez, Priscilla" userId="8b5e969f-6c60-4597-998a-74c7ebaaabb2" providerId="ADAL" clId="{03BCA2F5-DF7A-44F4-BFA5-1026689C5349}" dt="2021-10-20T14:08:12.164" v="4707"/>
            <ac:grpSpMkLst>
              <pc:docMk/>
              <pc:sldMasterMk cId="1496770894" sldId="2147483648"/>
              <pc:sldLayoutMk cId="3462477414" sldId="2147483680"/>
              <ac:grpSpMk id="107" creationId="{59A56C82-52F6-4EF1-9FD7-5564630415E7}"/>
            </ac:grpSpMkLst>
          </pc:grpChg>
          <pc:grpChg chg="add mod">
            <ac:chgData name="Vazquez, Priscilla" userId="8b5e969f-6c60-4597-998a-74c7ebaaabb2" providerId="ADAL" clId="{03BCA2F5-DF7A-44F4-BFA5-1026689C5349}" dt="2021-10-20T14:08:12.164" v="4707"/>
            <ac:grpSpMkLst>
              <pc:docMk/>
              <pc:sldMasterMk cId="1496770894" sldId="2147483648"/>
              <pc:sldLayoutMk cId="3462477414" sldId="2147483680"/>
              <ac:grpSpMk id="111" creationId="{FD134ECC-4FB5-4285-8F7B-F6EACA551A4E}"/>
            </ac:grpSpMkLst>
          </pc:grpChg>
          <pc:grpChg chg="mod">
            <ac:chgData name="Vazquez, Priscilla" userId="8b5e969f-6c60-4597-998a-74c7ebaaabb2" providerId="ADAL" clId="{03BCA2F5-DF7A-44F4-BFA5-1026689C5349}" dt="2021-10-20T14:08:12.164" v="4707"/>
            <ac:grpSpMkLst>
              <pc:docMk/>
              <pc:sldMasterMk cId="1496770894" sldId="2147483648"/>
              <pc:sldLayoutMk cId="3462477414" sldId="2147483680"/>
              <ac:grpSpMk id="112" creationId="{1ACF92C8-8845-445E-8FC4-5B782C7741DF}"/>
            </ac:grpSpMkLst>
          </pc:grpChg>
          <pc:picChg chg="mod">
            <ac:chgData name="Vazquez, Priscilla" userId="8b5e969f-6c60-4597-998a-74c7ebaaabb2" providerId="ADAL" clId="{03BCA2F5-DF7A-44F4-BFA5-1026689C5349}" dt="2021-10-19T21:38:53.610" v="4013" actId="2085"/>
            <ac:picMkLst>
              <pc:docMk/>
              <pc:sldMasterMk cId="1496770894" sldId="2147483648"/>
              <pc:sldLayoutMk cId="3462477414" sldId="2147483680"/>
              <ac:picMk id="63" creationId="{75902692-C417-4528-8CD8-C6FB34A76F7D}"/>
            </ac:picMkLst>
          </pc:picChg>
          <pc:picChg chg="mod">
            <ac:chgData name="Vazquez, Priscilla" userId="8b5e969f-6c60-4597-998a-74c7ebaaabb2" providerId="ADAL" clId="{03BCA2F5-DF7A-44F4-BFA5-1026689C5349}" dt="2021-10-19T21:39:31.439" v="4023" actId="207"/>
            <ac:picMkLst>
              <pc:docMk/>
              <pc:sldMasterMk cId="1496770894" sldId="2147483648"/>
              <pc:sldLayoutMk cId="3462477414" sldId="2147483680"/>
              <ac:picMk id="69" creationId="{EB071658-AE8F-4B1B-B883-B66625849FF5}"/>
            </ac:picMkLst>
          </pc:picChg>
          <pc:picChg chg="mod">
            <ac:chgData name="Vazquez, Priscilla" userId="8b5e969f-6c60-4597-998a-74c7ebaaabb2" providerId="ADAL" clId="{03BCA2F5-DF7A-44F4-BFA5-1026689C5349}" dt="2021-10-20T14:08:12.164" v="4707"/>
            <ac:picMkLst>
              <pc:docMk/>
              <pc:sldMasterMk cId="1496770894" sldId="2147483648"/>
              <pc:sldLayoutMk cId="3462477414" sldId="2147483680"/>
              <ac:picMk id="83" creationId="{E87AF97B-DF3D-424F-9288-C98B3AF93E53}"/>
            </ac:picMkLst>
          </pc:picChg>
          <pc:picChg chg="mod">
            <ac:chgData name="Vazquez, Priscilla" userId="8b5e969f-6c60-4597-998a-74c7ebaaabb2" providerId="ADAL" clId="{03BCA2F5-DF7A-44F4-BFA5-1026689C5349}" dt="2021-10-20T14:08:12.164" v="4707"/>
            <ac:picMkLst>
              <pc:docMk/>
              <pc:sldMasterMk cId="1496770894" sldId="2147483648"/>
              <pc:sldLayoutMk cId="3462477414" sldId="2147483680"/>
              <ac:picMk id="88" creationId="{9CD7E054-3F14-476D-90DB-0EF0DF21399B}"/>
            </ac:picMkLst>
          </pc:picChg>
          <pc:picChg chg="mod">
            <ac:chgData name="Vazquez, Priscilla" userId="8b5e969f-6c60-4597-998a-74c7ebaaabb2" providerId="ADAL" clId="{03BCA2F5-DF7A-44F4-BFA5-1026689C5349}" dt="2021-10-20T14:08:12.164" v="4707"/>
            <ac:picMkLst>
              <pc:docMk/>
              <pc:sldMasterMk cId="1496770894" sldId="2147483648"/>
              <pc:sldLayoutMk cId="3462477414" sldId="2147483680"/>
              <ac:picMk id="93" creationId="{2042F5DC-9C8B-4833-A7CB-2782B9F61A13}"/>
            </ac:picMkLst>
          </pc:picChg>
          <pc:picChg chg="mod">
            <ac:chgData name="Vazquez, Priscilla" userId="8b5e969f-6c60-4597-998a-74c7ebaaabb2" providerId="ADAL" clId="{03BCA2F5-DF7A-44F4-BFA5-1026689C5349}" dt="2021-10-20T14:09:44.524" v="4729" actId="207"/>
            <ac:picMkLst>
              <pc:docMk/>
              <pc:sldMasterMk cId="1496770894" sldId="2147483648"/>
              <pc:sldLayoutMk cId="3462477414" sldId="2147483680"/>
              <ac:picMk id="98" creationId="{47118A9E-0E8B-4143-889E-D2100A8496EF}"/>
            </ac:picMkLst>
          </pc:picChg>
          <pc:picChg chg="mod">
            <ac:chgData name="Vazquez, Priscilla" userId="8b5e969f-6c60-4597-998a-74c7ebaaabb2" providerId="ADAL" clId="{03BCA2F5-DF7A-44F4-BFA5-1026689C5349}" dt="2021-10-20T14:08:12.164" v="4707"/>
            <ac:picMkLst>
              <pc:docMk/>
              <pc:sldMasterMk cId="1496770894" sldId="2147483648"/>
              <pc:sldLayoutMk cId="3462477414" sldId="2147483680"/>
              <ac:picMk id="103" creationId="{466603D8-33B3-4CE9-8DB7-DA050B777821}"/>
            </ac:picMkLst>
          </pc:picChg>
          <pc:picChg chg="mod">
            <ac:chgData name="Vazquez, Priscilla" userId="8b5e969f-6c60-4597-998a-74c7ebaaabb2" providerId="ADAL" clId="{03BCA2F5-DF7A-44F4-BFA5-1026689C5349}" dt="2021-10-20T14:08:12.164" v="4707"/>
            <ac:picMkLst>
              <pc:docMk/>
              <pc:sldMasterMk cId="1496770894" sldId="2147483648"/>
              <pc:sldLayoutMk cId="3462477414" sldId="2147483680"/>
              <ac:picMk id="108" creationId="{51629F91-EA5C-46B7-AB7B-143CCE6BA13B}"/>
            </ac:picMkLst>
          </pc:picChg>
          <pc:picChg chg="mod">
            <ac:chgData name="Vazquez, Priscilla" userId="8b5e969f-6c60-4597-998a-74c7ebaaabb2" providerId="ADAL" clId="{03BCA2F5-DF7A-44F4-BFA5-1026689C5349}" dt="2021-10-20T14:08:12.164" v="4707"/>
            <ac:picMkLst>
              <pc:docMk/>
              <pc:sldMasterMk cId="1496770894" sldId="2147483648"/>
              <pc:sldLayoutMk cId="3462477414" sldId="2147483680"/>
              <ac:picMk id="113" creationId="{1EECEC0B-F809-45EF-ADFD-A8FC2E068405}"/>
            </ac:picMkLst>
          </pc:picChg>
        </pc:sldLayoutChg>
        <pc:sldLayoutChg chg="addSp delSp modSp add mod modTransition">
          <pc:chgData name="Vazquez, Priscilla" userId="8b5e969f-6c60-4597-998a-74c7ebaaabb2" providerId="ADAL" clId="{03BCA2F5-DF7A-44F4-BFA5-1026689C5349}" dt="2021-10-20T14:36:51.294" v="4823"/>
          <pc:sldLayoutMkLst>
            <pc:docMk/>
            <pc:sldMasterMk cId="1496770894" sldId="2147483648"/>
            <pc:sldLayoutMk cId="3709232845" sldId="2147483681"/>
          </pc:sldLayoutMkLst>
          <pc:spChg chg="del">
            <ac:chgData name="Vazquez, Priscilla" userId="8b5e969f-6c60-4597-998a-74c7ebaaabb2" providerId="ADAL" clId="{03BCA2F5-DF7A-44F4-BFA5-1026689C5349}" dt="2021-10-20T14:35:25.384" v="4806" actId="478"/>
            <ac:spMkLst>
              <pc:docMk/>
              <pc:sldMasterMk cId="1496770894" sldId="2147483648"/>
              <pc:sldLayoutMk cId="3709232845" sldId="2147483681"/>
              <ac:spMk id="48" creationId="{8B8DA1C8-48E1-459F-9FA8-75DC594BF32D}"/>
            </ac:spMkLst>
          </pc:spChg>
          <pc:spChg chg="mod">
            <ac:chgData name="Vazquez, Priscilla" userId="8b5e969f-6c60-4597-998a-74c7ebaaabb2" providerId="ADAL" clId="{03BCA2F5-DF7A-44F4-BFA5-1026689C5349}" dt="2021-10-19T21:39:54.427" v="4028" actId="207"/>
            <ac:spMkLst>
              <pc:docMk/>
              <pc:sldMasterMk cId="1496770894" sldId="2147483648"/>
              <pc:sldLayoutMk cId="3709232845" sldId="2147483681"/>
              <ac:spMk id="70" creationId="{1A0D4631-13D8-467F-80A7-243D7D7838D4}"/>
            </ac:spMkLst>
          </pc:spChg>
          <pc:spChg chg="mod">
            <ac:chgData name="Vazquez, Priscilla" userId="8b5e969f-6c60-4597-998a-74c7ebaaabb2" providerId="ADAL" clId="{03BCA2F5-DF7A-44F4-BFA5-1026689C5349}" dt="2021-10-19T21:40:06.043" v="4030" actId="208"/>
            <ac:spMkLst>
              <pc:docMk/>
              <pc:sldMasterMk cId="1496770894" sldId="2147483648"/>
              <pc:sldLayoutMk cId="3709232845" sldId="2147483681"/>
              <ac:spMk id="71" creationId="{3E142F49-F258-4F64-BD04-AB5410D0A57E}"/>
            </ac:spMkLst>
          </pc:spChg>
          <pc:spChg chg="mod">
            <ac:chgData name="Vazquez, Priscilla" userId="8b5e969f-6c60-4597-998a-74c7ebaaabb2" providerId="ADAL" clId="{03BCA2F5-DF7A-44F4-BFA5-1026689C5349}" dt="2021-10-19T21:40:21.356" v="4032" actId="207"/>
            <ac:spMkLst>
              <pc:docMk/>
              <pc:sldMasterMk cId="1496770894" sldId="2147483648"/>
              <pc:sldLayoutMk cId="3709232845" sldId="2147483681"/>
              <ac:spMk id="75" creationId="{3B7C671D-27F2-4844-BD98-C6BE0FE3E893}"/>
            </ac:spMkLst>
          </pc:spChg>
          <pc:spChg chg="mod">
            <ac:chgData name="Vazquez, Priscilla" userId="8b5e969f-6c60-4597-998a-74c7ebaaabb2" providerId="ADAL" clId="{03BCA2F5-DF7A-44F4-BFA5-1026689C5349}" dt="2021-10-19T21:40:41.235" v="4034" actId="208"/>
            <ac:spMkLst>
              <pc:docMk/>
              <pc:sldMasterMk cId="1496770894" sldId="2147483648"/>
              <pc:sldLayoutMk cId="3709232845" sldId="2147483681"/>
              <ac:spMk id="76" creationId="{88FD45F1-25A7-4878-BAF6-62D7B820A3EC}"/>
            </ac:spMkLst>
          </pc:spChg>
          <pc:spChg chg="mod">
            <ac:chgData name="Vazquez, Priscilla" userId="8b5e969f-6c60-4597-998a-74c7ebaaabb2" providerId="ADAL" clId="{03BCA2F5-DF7A-44F4-BFA5-1026689C5349}" dt="2021-10-20T14:08:20.805" v="4709"/>
            <ac:spMkLst>
              <pc:docMk/>
              <pc:sldMasterMk cId="1496770894" sldId="2147483648"/>
              <pc:sldLayoutMk cId="3709232845" sldId="2147483681"/>
              <ac:spMk id="84" creationId="{68C44647-7D1A-426C-B51B-221CA3FC8CB4}"/>
            </ac:spMkLst>
          </pc:spChg>
          <pc:spChg chg="mod">
            <ac:chgData name="Vazquez, Priscilla" userId="8b5e969f-6c60-4597-998a-74c7ebaaabb2" providerId="ADAL" clId="{03BCA2F5-DF7A-44F4-BFA5-1026689C5349}" dt="2021-10-20T14:08:20.805" v="4709"/>
            <ac:spMkLst>
              <pc:docMk/>
              <pc:sldMasterMk cId="1496770894" sldId="2147483648"/>
              <pc:sldLayoutMk cId="3709232845" sldId="2147483681"/>
              <ac:spMk id="85" creationId="{7C3A565C-728B-45F5-9DCB-5D9C822A508F}"/>
            </ac:spMkLst>
          </pc:spChg>
          <pc:spChg chg="mod">
            <ac:chgData name="Vazquez, Priscilla" userId="8b5e969f-6c60-4597-998a-74c7ebaaabb2" providerId="ADAL" clId="{03BCA2F5-DF7A-44F4-BFA5-1026689C5349}" dt="2021-10-20T14:08:20.805" v="4709"/>
            <ac:spMkLst>
              <pc:docMk/>
              <pc:sldMasterMk cId="1496770894" sldId="2147483648"/>
              <pc:sldLayoutMk cId="3709232845" sldId="2147483681"/>
              <ac:spMk id="89" creationId="{688F77F7-3DE4-4244-BDA9-656E38B939CB}"/>
            </ac:spMkLst>
          </pc:spChg>
          <pc:spChg chg="mod">
            <ac:chgData name="Vazquez, Priscilla" userId="8b5e969f-6c60-4597-998a-74c7ebaaabb2" providerId="ADAL" clId="{03BCA2F5-DF7A-44F4-BFA5-1026689C5349}" dt="2021-10-20T14:08:20.805" v="4709"/>
            <ac:spMkLst>
              <pc:docMk/>
              <pc:sldMasterMk cId="1496770894" sldId="2147483648"/>
              <pc:sldLayoutMk cId="3709232845" sldId="2147483681"/>
              <ac:spMk id="90" creationId="{9C91F606-1727-4786-9014-44853330F419}"/>
            </ac:spMkLst>
          </pc:spChg>
          <pc:spChg chg="mod">
            <ac:chgData name="Vazquez, Priscilla" userId="8b5e969f-6c60-4597-998a-74c7ebaaabb2" providerId="ADAL" clId="{03BCA2F5-DF7A-44F4-BFA5-1026689C5349}" dt="2021-10-20T14:08:20.805" v="4709"/>
            <ac:spMkLst>
              <pc:docMk/>
              <pc:sldMasterMk cId="1496770894" sldId="2147483648"/>
              <pc:sldLayoutMk cId="3709232845" sldId="2147483681"/>
              <ac:spMk id="94" creationId="{D1597B4C-4416-4222-93BF-E061E800A48B}"/>
            </ac:spMkLst>
          </pc:spChg>
          <pc:spChg chg="mod">
            <ac:chgData name="Vazquez, Priscilla" userId="8b5e969f-6c60-4597-998a-74c7ebaaabb2" providerId="ADAL" clId="{03BCA2F5-DF7A-44F4-BFA5-1026689C5349}" dt="2021-10-20T14:08:20.805" v="4709"/>
            <ac:spMkLst>
              <pc:docMk/>
              <pc:sldMasterMk cId="1496770894" sldId="2147483648"/>
              <pc:sldLayoutMk cId="3709232845" sldId="2147483681"/>
              <ac:spMk id="95" creationId="{594FDA6D-3EC1-413A-9B76-F6E6507C43F5}"/>
            </ac:spMkLst>
          </pc:spChg>
          <pc:spChg chg="mod">
            <ac:chgData name="Vazquez, Priscilla" userId="8b5e969f-6c60-4597-998a-74c7ebaaabb2" providerId="ADAL" clId="{03BCA2F5-DF7A-44F4-BFA5-1026689C5349}" dt="2021-10-20T14:08:20.805" v="4709"/>
            <ac:spMkLst>
              <pc:docMk/>
              <pc:sldMasterMk cId="1496770894" sldId="2147483648"/>
              <pc:sldLayoutMk cId="3709232845" sldId="2147483681"/>
              <ac:spMk id="99" creationId="{96299683-11AA-4832-8589-2719D8FAF77C}"/>
            </ac:spMkLst>
          </pc:spChg>
          <pc:spChg chg="mod">
            <ac:chgData name="Vazquez, Priscilla" userId="8b5e969f-6c60-4597-998a-74c7ebaaabb2" providerId="ADAL" clId="{03BCA2F5-DF7A-44F4-BFA5-1026689C5349}" dt="2021-10-20T14:08:20.805" v="4709"/>
            <ac:spMkLst>
              <pc:docMk/>
              <pc:sldMasterMk cId="1496770894" sldId="2147483648"/>
              <pc:sldLayoutMk cId="3709232845" sldId="2147483681"/>
              <ac:spMk id="100" creationId="{62EB4CA6-CFE6-4BAB-AC9A-C5E50A6BCDB3}"/>
            </ac:spMkLst>
          </pc:spChg>
          <pc:spChg chg="mod">
            <ac:chgData name="Vazquez, Priscilla" userId="8b5e969f-6c60-4597-998a-74c7ebaaabb2" providerId="ADAL" clId="{03BCA2F5-DF7A-44F4-BFA5-1026689C5349}" dt="2021-10-20T14:18:44.216" v="4731" actId="207"/>
            <ac:spMkLst>
              <pc:docMk/>
              <pc:sldMasterMk cId="1496770894" sldId="2147483648"/>
              <pc:sldLayoutMk cId="3709232845" sldId="2147483681"/>
              <ac:spMk id="104" creationId="{485ECE44-4BCA-45C1-9878-1B99CB311BB8}"/>
            </ac:spMkLst>
          </pc:spChg>
          <pc:spChg chg="mod">
            <ac:chgData name="Vazquez, Priscilla" userId="8b5e969f-6c60-4597-998a-74c7ebaaabb2" providerId="ADAL" clId="{03BCA2F5-DF7A-44F4-BFA5-1026689C5349}" dt="2021-10-20T14:18:54.768" v="4733" actId="208"/>
            <ac:spMkLst>
              <pc:docMk/>
              <pc:sldMasterMk cId="1496770894" sldId="2147483648"/>
              <pc:sldLayoutMk cId="3709232845" sldId="2147483681"/>
              <ac:spMk id="105" creationId="{3C22BB1B-2B7C-46A1-BFF4-5E0BB7474621}"/>
            </ac:spMkLst>
          </pc:spChg>
          <pc:spChg chg="mod">
            <ac:chgData name="Vazquez, Priscilla" userId="8b5e969f-6c60-4597-998a-74c7ebaaabb2" providerId="ADAL" clId="{03BCA2F5-DF7A-44F4-BFA5-1026689C5349}" dt="2021-10-20T14:08:20.805" v="4709"/>
            <ac:spMkLst>
              <pc:docMk/>
              <pc:sldMasterMk cId="1496770894" sldId="2147483648"/>
              <pc:sldLayoutMk cId="3709232845" sldId="2147483681"/>
              <ac:spMk id="109" creationId="{D6F1CC2E-3617-475C-AEF1-7BEC98FB277A}"/>
            </ac:spMkLst>
          </pc:spChg>
          <pc:spChg chg="mod">
            <ac:chgData name="Vazquez, Priscilla" userId="8b5e969f-6c60-4597-998a-74c7ebaaabb2" providerId="ADAL" clId="{03BCA2F5-DF7A-44F4-BFA5-1026689C5349}" dt="2021-10-20T14:08:20.805" v="4709"/>
            <ac:spMkLst>
              <pc:docMk/>
              <pc:sldMasterMk cId="1496770894" sldId="2147483648"/>
              <pc:sldLayoutMk cId="3709232845" sldId="2147483681"/>
              <ac:spMk id="110" creationId="{F0240025-668F-468C-8A6D-7CC95F586946}"/>
            </ac:spMkLst>
          </pc:spChg>
          <pc:spChg chg="mod">
            <ac:chgData name="Vazquez, Priscilla" userId="8b5e969f-6c60-4597-998a-74c7ebaaabb2" providerId="ADAL" clId="{03BCA2F5-DF7A-44F4-BFA5-1026689C5349}" dt="2021-10-20T14:08:20.805" v="4709"/>
            <ac:spMkLst>
              <pc:docMk/>
              <pc:sldMasterMk cId="1496770894" sldId="2147483648"/>
              <pc:sldLayoutMk cId="3709232845" sldId="2147483681"/>
              <ac:spMk id="114" creationId="{3FEC6DA6-BA09-4D16-85E4-3B88612D4621}"/>
            </ac:spMkLst>
          </pc:spChg>
          <pc:spChg chg="mod">
            <ac:chgData name="Vazquez, Priscilla" userId="8b5e969f-6c60-4597-998a-74c7ebaaabb2" providerId="ADAL" clId="{03BCA2F5-DF7A-44F4-BFA5-1026689C5349}" dt="2021-10-20T14:08:20.805" v="4709"/>
            <ac:spMkLst>
              <pc:docMk/>
              <pc:sldMasterMk cId="1496770894" sldId="2147483648"/>
              <pc:sldLayoutMk cId="3709232845" sldId="2147483681"/>
              <ac:spMk id="115" creationId="{CFAB11D7-A1F5-4553-9CFD-01C9D0FA0A63}"/>
            </ac:spMkLst>
          </pc:spChg>
          <pc:spChg chg="add del mod">
            <ac:chgData name="Vazquez, Priscilla" userId="8b5e969f-6c60-4597-998a-74c7ebaaabb2" providerId="ADAL" clId="{03BCA2F5-DF7A-44F4-BFA5-1026689C5349}" dt="2021-10-20T14:36:50.920" v="4822" actId="478"/>
            <ac:spMkLst>
              <pc:docMk/>
              <pc:sldMasterMk cId="1496770894" sldId="2147483648"/>
              <pc:sldLayoutMk cId="3709232845" sldId="2147483681"/>
              <ac:spMk id="116" creationId="{0FA613D6-693D-45E1-B4A6-588B835B8B98}"/>
            </ac:spMkLst>
          </pc:spChg>
          <pc:spChg chg="add mod">
            <ac:chgData name="Vazquez, Priscilla" userId="8b5e969f-6c60-4597-998a-74c7ebaaabb2" providerId="ADAL" clId="{03BCA2F5-DF7A-44F4-BFA5-1026689C5349}" dt="2021-10-20T14:36:51.294" v="4823"/>
            <ac:spMkLst>
              <pc:docMk/>
              <pc:sldMasterMk cId="1496770894" sldId="2147483648"/>
              <pc:sldLayoutMk cId="3709232845" sldId="2147483681"/>
              <ac:spMk id="117" creationId="{C75A1E7B-E1AB-4D1D-AFC9-90ED1A810ABD}"/>
            </ac:spMkLst>
          </pc:spChg>
          <pc:grpChg chg="add mod">
            <ac:chgData name="Vazquez, Priscilla" userId="8b5e969f-6c60-4597-998a-74c7ebaaabb2" providerId="ADAL" clId="{03BCA2F5-DF7A-44F4-BFA5-1026689C5349}" dt="2021-10-20T14:08:20.805" v="4709"/>
            <ac:grpSpMkLst>
              <pc:docMk/>
              <pc:sldMasterMk cId="1496770894" sldId="2147483648"/>
              <pc:sldLayoutMk cId="3709232845" sldId="2147483681"/>
              <ac:grpSpMk id="42" creationId="{47EC8C0B-1142-4F3A-9986-8CBF40BA8F32}"/>
            </ac:grpSpMkLst>
          </pc:grpChg>
          <pc:grpChg chg="del">
            <ac:chgData name="Vazquez, Priscilla" userId="8b5e969f-6c60-4597-998a-74c7ebaaabb2" providerId="ADAL" clId="{03BCA2F5-DF7A-44F4-BFA5-1026689C5349}" dt="2021-10-20T14:08:20.231" v="4708" actId="478"/>
            <ac:grpSpMkLst>
              <pc:docMk/>
              <pc:sldMasterMk cId="1496770894" sldId="2147483648"/>
              <pc:sldLayoutMk cId="3709232845" sldId="2147483681"/>
              <ac:grpSpMk id="43" creationId="{633CD69C-9805-42BC-BE43-74C458EB69DE}"/>
            </ac:grpSpMkLst>
          </pc:grpChg>
          <pc:grpChg chg="del">
            <ac:chgData name="Vazquez, Priscilla" userId="8b5e969f-6c60-4597-998a-74c7ebaaabb2" providerId="ADAL" clId="{03BCA2F5-DF7A-44F4-BFA5-1026689C5349}" dt="2021-10-20T14:08:20.231" v="4708" actId="478"/>
            <ac:grpSpMkLst>
              <pc:docMk/>
              <pc:sldMasterMk cId="1496770894" sldId="2147483648"/>
              <pc:sldLayoutMk cId="3709232845" sldId="2147483681"/>
              <ac:grpSpMk id="51" creationId="{A8E49E15-C9BC-4152-86CA-C58D59FE6B0F}"/>
            </ac:grpSpMkLst>
          </pc:grpChg>
          <pc:grpChg chg="del">
            <ac:chgData name="Vazquez, Priscilla" userId="8b5e969f-6c60-4597-998a-74c7ebaaabb2" providerId="ADAL" clId="{03BCA2F5-DF7A-44F4-BFA5-1026689C5349}" dt="2021-10-20T14:08:20.231" v="4708" actId="478"/>
            <ac:grpSpMkLst>
              <pc:docMk/>
              <pc:sldMasterMk cId="1496770894" sldId="2147483648"/>
              <pc:sldLayoutMk cId="3709232845" sldId="2147483681"/>
              <ac:grpSpMk id="56" creationId="{294762BB-C1EC-4695-B797-C1270770C6B4}"/>
            </ac:grpSpMkLst>
          </pc:grpChg>
          <pc:grpChg chg="del">
            <ac:chgData name="Vazquez, Priscilla" userId="8b5e969f-6c60-4597-998a-74c7ebaaabb2" providerId="ADAL" clId="{03BCA2F5-DF7A-44F4-BFA5-1026689C5349}" dt="2021-10-20T14:08:20.231" v="4708" actId="478"/>
            <ac:grpSpMkLst>
              <pc:docMk/>
              <pc:sldMasterMk cId="1496770894" sldId="2147483648"/>
              <pc:sldLayoutMk cId="3709232845" sldId="2147483681"/>
              <ac:grpSpMk id="61" creationId="{B1582351-769E-415C-A183-97ADF3B0C4A5}"/>
            </ac:grpSpMkLst>
          </pc:grpChg>
          <pc:grpChg chg="del">
            <ac:chgData name="Vazquez, Priscilla" userId="8b5e969f-6c60-4597-998a-74c7ebaaabb2" providerId="ADAL" clId="{03BCA2F5-DF7A-44F4-BFA5-1026689C5349}" dt="2021-10-20T14:08:20.231" v="4708" actId="478"/>
            <ac:grpSpMkLst>
              <pc:docMk/>
              <pc:sldMasterMk cId="1496770894" sldId="2147483648"/>
              <pc:sldLayoutMk cId="3709232845" sldId="2147483681"/>
              <ac:grpSpMk id="67" creationId="{5FF79B7B-1180-422E-BCD2-3440BCB79292}"/>
            </ac:grpSpMkLst>
          </pc:grpChg>
          <pc:grpChg chg="del">
            <ac:chgData name="Vazquez, Priscilla" userId="8b5e969f-6c60-4597-998a-74c7ebaaabb2" providerId="ADAL" clId="{03BCA2F5-DF7A-44F4-BFA5-1026689C5349}" dt="2021-10-20T14:08:20.231" v="4708" actId="478"/>
            <ac:grpSpMkLst>
              <pc:docMk/>
              <pc:sldMasterMk cId="1496770894" sldId="2147483648"/>
              <pc:sldLayoutMk cId="3709232845" sldId="2147483681"/>
              <ac:grpSpMk id="72" creationId="{7109A035-B708-49A7-B8A6-89B703D28E68}"/>
            </ac:grpSpMkLst>
          </pc:grpChg>
          <pc:grpChg chg="del">
            <ac:chgData name="Vazquez, Priscilla" userId="8b5e969f-6c60-4597-998a-74c7ebaaabb2" providerId="ADAL" clId="{03BCA2F5-DF7A-44F4-BFA5-1026689C5349}" dt="2021-10-20T14:08:20.231" v="4708" actId="478"/>
            <ac:grpSpMkLst>
              <pc:docMk/>
              <pc:sldMasterMk cId="1496770894" sldId="2147483648"/>
              <pc:sldLayoutMk cId="3709232845" sldId="2147483681"/>
              <ac:grpSpMk id="77" creationId="{A05F27DC-04B5-4169-884C-5D7CE6D5D8D8}"/>
            </ac:grpSpMkLst>
          </pc:grpChg>
          <pc:grpChg chg="mod">
            <ac:chgData name="Vazquez, Priscilla" userId="8b5e969f-6c60-4597-998a-74c7ebaaabb2" providerId="ADAL" clId="{03BCA2F5-DF7A-44F4-BFA5-1026689C5349}" dt="2021-10-20T14:08:20.805" v="4709"/>
            <ac:grpSpMkLst>
              <pc:docMk/>
              <pc:sldMasterMk cId="1496770894" sldId="2147483648"/>
              <pc:sldLayoutMk cId="3709232845" sldId="2147483681"/>
              <ac:grpSpMk id="82" creationId="{33237ACF-2313-4ED5-ACFB-E3DF88904B80}"/>
            </ac:grpSpMkLst>
          </pc:grpChg>
          <pc:grpChg chg="add mod">
            <ac:chgData name="Vazquez, Priscilla" userId="8b5e969f-6c60-4597-998a-74c7ebaaabb2" providerId="ADAL" clId="{03BCA2F5-DF7A-44F4-BFA5-1026689C5349}" dt="2021-10-20T14:08:20.805" v="4709"/>
            <ac:grpSpMkLst>
              <pc:docMk/>
              <pc:sldMasterMk cId="1496770894" sldId="2147483648"/>
              <pc:sldLayoutMk cId="3709232845" sldId="2147483681"/>
              <ac:grpSpMk id="86" creationId="{7875F142-35FA-468B-BF7F-B597C34DC46F}"/>
            </ac:grpSpMkLst>
          </pc:grpChg>
          <pc:grpChg chg="mod">
            <ac:chgData name="Vazquez, Priscilla" userId="8b5e969f-6c60-4597-998a-74c7ebaaabb2" providerId="ADAL" clId="{03BCA2F5-DF7A-44F4-BFA5-1026689C5349}" dt="2021-10-20T14:08:20.805" v="4709"/>
            <ac:grpSpMkLst>
              <pc:docMk/>
              <pc:sldMasterMk cId="1496770894" sldId="2147483648"/>
              <pc:sldLayoutMk cId="3709232845" sldId="2147483681"/>
              <ac:grpSpMk id="87" creationId="{497A95CC-5033-478B-95EC-34AF7C85BCA1}"/>
            </ac:grpSpMkLst>
          </pc:grpChg>
          <pc:grpChg chg="add mod">
            <ac:chgData name="Vazquez, Priscilla" userId="8b5e969f-6c60-4597-998a-74c7ebaaabb2" providerId="ADAL" clId="{03BCA2F5-DF7A-44F4-BFA5-1026689C5349}" dt="2021-10-20T14:08:20.805" v="4709"/>
            <ac:grpSpMkLst>
              <pc:docMk/>
              <pc:sldMasterMk cId="1496770894" sldId="2147483648"/>
              <pc:sldLayoutMk cId="3709232845" sldId="2147483681"/>
              <ac:grpSpMk id="91" creationId="{B16CDB47-2565-44B9-A6E6-AD779F637858}"/>
            </ac:grpSpMkLst>
          </pc:grpChg>
          <pc:grpChg chg="mod">
            <ac:chgData name="Vazquez, Priscilla" userId="8b5e969f-6c60-4597-998a-74c7ebaaabb2" providerId="ADAL" clId="{03BCA2F5-DF7A-44F4-BFA5-1026689C5349}" dt="2021-10-20T14:08:20.805" v="4709"/>
            <ac:grpSpMkLst>
              <pc:docMk/>
              <pc:sldMasterMk cId="1496770894" sldId="2147483648"/>
              <pc:sldLayoutMk cId="3709232845" sldId="2147483681"/>
              <ac:grpSpMk id="92" creationId="{5043CD40-CC10-40CF-B9E5-311C9EC2AAB3}"/>
            </ac:grpSpMkLst>
          </pc:grpChg>
          <pc:grpChg chg="add mod">
            <ac:chgData name="Vazquez, Priscilla" userId="8b5e969f-6c60-4597-998a-74c7ebaaabb2" providerId="ADAL" clId="{03BCA2F5-DF7A-44F4-BFA5-1026689C5349}" dt="2021-10-20T14:08:20.805" v="4709"/>
            <ac:grpSpMkLst>
              <pc:docMk/>
              <pc:sldMasterMk cId="1496770894" sldId="2147483648"/>
              <pc:sldLayoutMk cId="3709232845" sldId="2147483681"/>
              <ac:grpSpMk id="96" creationId="{9C141B6D-5445-423A-BAA0-75DF8E145A7E}"/>
            </ac:grpSpMkLst>
          </pc:grpChg>
          <pc:grpChg chg="mod">
            <ac:chgData name="Vazquez, Priscilla" userId="8b5e969f-6c60-4597-998a-74c7ebaaabb2" providerId="ADAL" clId="{03BCA2F5-DF7A-44F4-BFA5-1026689C5349}" dt="2021-10-20T14:08:20.805" v="4709"/>
            <ac:grpSpMkLst>
              <pc:docMk/>
              <pc:sldMasterMk cId="1496770894" sldId="2147483648"/>
              <pc:sldLayoutMk cId="3709232845" sldId="2147483681"/>
              <ac:grpSpMk id="97" creationId="{A23848AC-E1F5-44FB-BBC2-DCBACEC00F39}"/>
            </ac:grpSpMkLst>
          </pc:grpChg>
          <pc:grpChg chg="add mod">
            <ac:chgData name="Vazquez, Priscilla" userId="8b5e969f-6c60-4597-998a-74c7ebaaabb2" providerId="ADAL" clId="{03BCA2F5-DF7A-44F4-BFA5-1026689C5349}" dt="2021-10-20T14:08:20.805" v="4709"/>
            <ac:grpSpMkLst>
              <pc:docMk/>
              <pc:sldMasterMk cId="1496770894" sldId="2147483648"/>
              <pc:sldLayoutMk cId="3709232845" sldId="2147483681"/>
              <ac:grpSpMk id="101" creationId="{3C7F01D6-0098-40CB-A83F-F6DB19D5BCDA}"/>
            </ac:grpSpMkLst>
          </pc:grpChg>
          <pc:grpChg chg="mod">
            <ac:chgData name="Vazquez, Priscilla" userId="8b5e969f-6c60-4597-998a-74c7ebaaabb2" providerId="ADAL" clId="{03BCA2F5-DF7A-44F4-BFA5-1026689C5349}" dt="2021-10-20T14:08:20.805" v="4709"/>
            <ac:grpSpMkLst>
              <pc:docMk/>
              <pc:sldMasterMk cId="1496770894" sldId="2147483648"/>
              <pc:sldLayoutMk cId="3709232845" sldId="2147483681"/>
              <ac:grpSpMk id="102" creationId="{EFDB3305-5406-4434-87DB-9B464896C7C4}"/>
            </ac:grpSpMkLst>
          </pc:grpChg>
          <pc:grpChg chg="add mod">
            <ac:chgData name="Vazquez, Priscilla" userId="8b5e969f-6c60-4597-998a-74c7ebaaabb2" providerId="ADAL" clId="{03BCA2F5-DF7A-44F4-BFA5-1026689C5349}" dt="2021-10-20T14:08:20.805" v="4709"/>
            <ac:grpSpMkLst>
              <pc:docMk/>
              <pc:sldMasterMk cId="1496770894" sldId="2147483648"/>
              <pc:sldLayoutMk cId="3709232845" sldId="2147483681"/>
              <ac:grpSpMk id="106" creationId="{55A3DDBD-7D29-48A6-AB11-3BECB654C8D2}"/>
            </ac:grpSpMkLst>
          </pc:grpChg>
          <pc:grpChg chg="mod">
            <ac:chgData name="Vazquez, Priscilla" userId="8b5e969f-6c60-4597-998a-74c7ebaaabb2" providerId="ADAL" clId="{03BCA2F5-DF7A-44F4-BFA5-1026689C5349}" dt="2021-10-20T14:08:20.805" v="4709"/>
            <ac:grpSpMkLst>
              <pc:docMk/>
              <pc:sldMasterMk cId="1496770894" sldId="2147483648"/>
              <pc:sldLayoutMk cId="3709232845" sldId="2147483681"/>
              <ac:grpSpMk id="107" creationId="{2E8071E4-A2FB-4D47-ADE4-B26A25EE597B}"/>
            </ac:grpSpMkLst>
          </pc:grpChg>
          <pc:grpChg chg="add mod">
            <ac:chgData name="Vazquez, Priscilla" userId="8b5e969f-6c60-4597-998a-74c7ebaaabb2" providerId="ADAL" clId="{03BCA2F5-DF7A-44F4-BFA5-1026689C5349}" dt="2021-10-20T14:08:20.805" v="4709"/>
            <ac:grpSpMkLst>
              <pc:docMk/>
              <pc:sldMasterMk cId="1496770894" sldId="2147483648"/>
              <pc:sldLayoutMk cId="3709232845" sldId="2147483681"/>
              <ac:grpSpMk id="111" creationId="{9D923231-827F-43F5-ABFF-1099D39445DA}"/>
            </ac:grpSpMkLst>
          </pc:grpChg>
          <pc:grpChg chg="mod">
            <ac:chgData name="Vazquez, Priscilla" userId="8b5e969f-6c60-4597-998a-74c7ebaaabb2" providerId="ADAL" clId="{03BCA2F5-DF7A-44F4-BFA5-1026689C5349}" dt="2021-10-20T14:08:20.805" v="4709"/>
            <ac:grpSpMkLst>
              <pc:docMk/>
              <pc:sldMasterMk cId="1496770894" sldId="2147483648"/>
              <pc:sldLayoutMk cId="3709232845" sldId="2147483681"/>
              <ac:grpSpMk id="112" creationId="{1EDAD64F-CF8D-4026-BCCD-C1D333D96ED7}"/>
            </ac:grpSpMkLst>
          </pc:grpChg>
          <pc:picChg chg="mod">
            <ac:chgData name="Vazquez, Priscilla" userId="8b5e969f-6c60-4597-998a-74c7ebaaabb2" providerId="ADAL" clId="{03BCA2F5-DF7A-44F4-BFA5-1026689C5349}" dt="2021-10-19T21:39:57.881" v="4029" actId="207"/>
            <ac:picMkLst>
              <pc:docMk/>
              <pc:sldMasterMk cId="1496770894" sldId="2147483648"/>
              <pc:sldLayoutMk cId="3709232845" sldId="2147483681"/>
              <ac:picMk id="69" creationId="{EB071658-AE8F-4B1B-B883-B66625849FF5}"/>
            </ac:picMkLst>
          </pc:picChg>
          <pc:picChg chg="mod">
            <ac:chgData name="Vazquez, Priscilla" userId="8b5e969f-6c60-4597-998a-74c7ebaaabb2" providerId="ADAL" clId="{03BCA2F5-DF7A-44F4-BFA5-1026689C5349}" dt="2021-10-19T21:40:25.636" v="4033" actId="207"/>
            <ac:picMkLst>
              <pc:docMk/>
              <pc:sldMasterMk cId="1496770894" sldId="2147483648"/>
              <pc:sldLayoutMk cId="3709232845" sldId="2147483681"/>
              <ac:picMk id="74" creationId="{61956D62-6958-4AE9-931D-1BD22B713B19}"/>
            </ac:picMkLst>
          </pc:picChg>
          <pc:picChg chg="mod">
            <ac:chgData name="Vazquez, Priscilla" userId="8b5e969f-6c60-4597-998a-74c7ebaaabb2" providerId="ADAL" clId="{03BCA2F5-DF7A-44F4-BFA5-1026689C5349}" dt="2021-10-20T14:08:20.805" v="4709"/>
            <ac:picMkLst>
              <pc:docMk/>
              <pc:sldMasterMk cId="1496770894" sldId="2147483648"/>
              <pc:sldLayoutMk cId="3709232845" sldId="2147483681"/>
              <ac:picMk id="83" creationId="{BB78F685-8551-489E-BC7D-5696A1DCB5BE}"/>
            </ac:picMkLst>
          </pc:picChg>
          <pc:picChg chg="mod">
            <ac:chgData name="Vazquez, Priscilla" userId="8b5e969f-6c60-4597-998a-74c7ebaaabb2" providerId="ADAL" clId="{03BCA2F5-DF7A-44F4-BFA5-1026689C5349}" dt="2021-10-20T14:08:20.805" v="4709"/>
            <ac:picMkLst>
              <pc:docMk/>
              <pc:sldMasterMk cId="1496770894" sldId="2147483648"/>
              <pc:sldLayoutMk cId="3709232845" sldId="2147483681"/>
              <ac:picMk id="88" creationId="{FA233B9A-31C3-46DA-9067-57E4A3F48041}"/>
            </ac:picMkLst>
          </pc:picChg>
          <pc:picChg chg="mod">
            <ac:chgData name="Vazquez, Priscilla" userId="8b5e969f-6c60-4597-998a-74c7ebaaabb2" providerId="ADAL" clId="{03BCA2F5-DF7A-44F4-BFA5-1026689C5349}" dt="2021-10-20T14:08:20.805" v="4709"/>
            <ac:picMkLst>
              <pc:docMk/>
              <pc:sldMasterMk cId="1496770894" sldId="2147483648"/>
              <pc:sldLayoutMk cId="3709232845" sldId="2147483681"/>
              <ac:picMk id="93" creationId="{A546779D-BCCE-43E9-B3B1-10E993BF0A6E}"/>
            </ac:picMkLst>
          </pc:picChg>
          <pc:picChg chg="mod">
            <ac:chgData name="Vazquez, Priscilla" userId="8b5e969f-6c60-4597-998a-74c7ebaaabb2" providerId="ADAL" clId="{03BCA2F5-DF7A-44F4-BFA5-1026689C5349}" dt="2021-10-20T14:08:20.805" v="4709"/>
            <ac:picMkLst>
              <pc:docMk/>
              <pc:sldMasterMk cId="1496770894" sldId="2147483648"/>
              <pc:sldLayoutMk cId="3709232845" sldId="2147483681"/>
              <ac:picMk id="98" creationId="{DC4FE694-E382-46DE-B816-3BAC5C06D0DB}"/>
            </ac:picMkLst>
          </pc:picChg>
          <pc:picChg chg="mod">
            <ac:chgData name="Vazquez, Priscilla" userId="8b5e969f-6c60-4597-998a-74c7ebaaabb2" providerId="ADAL" clId="{03BCA2F5-DF7A-44F4-BFA5-1026689C5349}" dt="2021-10-20T14:18:49.257" v="4732" actId="207"/>
            <ac:picMkLst>
              <pc:docMk/>
              <pc:sldMasterMk cId="1496770894" sldId="2147483648"/>
              <pc:sldLayoutMk cId="3709232845" sldId="2147483681"/>
              <ac:picMk id="103" creationId="{69BB9D97-3684-4DE9-B125-8E878E3C14A9}"/>
            </ac:picMkLst>
          </pc:picChg>
          <pc:picChg chg="mod">
            <ac:chgData name="Vazquez, Priscilla" userId="8b5e969f-6c60-4597-998a-74c7ebaaabb2" providerId="ADAL" clId="{03BCA2F5-DF7A-44F4-BFA5-1026689C5349}" dt="2021-10-20T14:08:20.805" v="4709"/>
            <ac:picMkLst>
              <pc:docMk/>
              <pc:sldMasterMk cId="1496770894" sldId="2147483648"/>
              <pc:sldLayoutMk cId="3709232845" sldId="2147483681"/>
              <ac:picMk id="108" creationId="{8AEEC6F8-6206-406B-8744-8FFE05B1DB5F}"/>
            </ac:picMkLst>
          </pc:picChg>
          <pc:picChg chg="mod">
            <ac:chgData name="Vazquez, Priscilla" userId="8b5e969f-6c60-4597-998a-74c7ebaaabb2" providerId="ADAL" clId="{03BCA2F5-DF7A-44F4-BFA5-1026689C5349}" dt="2021-10-20T14:08:20.805" v="4709"/>
            <ac:picMkLst>
              <pc:docMk/>
              <pc:sldMasterMk cId="1496770894" sldId="2147483648"/>
              <pc:sldLayoutMk cId="3709232845" sldId="2147483681"/>
              <ac:picMk id="113" creationId="{F2FD5A38-86B2-4F25-BC69-223531574BB1}"/>
            </ac:picMkLst>
          </pc:picChg>
        </pc:sldLayoutChg>
        <pc:sldLayoutChg chg="addSp delSp modSp add mod modTransition">
          <pc:chgData name="Vazquez, Priscilla" userId="8b5e969f-6c60-4597-998a-74c7ebaaabb2" providerId="ADAL" clId="{03BCA2F5-DF7A-44F4-BFA5-1026689C5349}" dt="2021-10-20T14:36:55.983" v="4825"/>
          <pc:sldLayoutMkLst>
            <pc:docMk/>
            <pc:sldMasterMk cId="1496770894" sldId="2147483648"/>
            <pc:sldLayoutMk cId="3448206017" sldId="2147483682"/>
          </pc:sldLayoutMkLst>
          <pc:spChg chg="del">
            <ac:chgData name="Vazquez, Priscilla" userId="8b5e969f-6c60-4597-998a-74c7ebaaabb2" providerId="ADAL" clId="{03BCA2F5-DF7A-44F4-BFA5-1026689C5349}" dt="2021-10-20T14:35:37.016" v="4808" actId="478"/>
            <ac:spMkLst>
              <pc:docMk/>
              <pc:sldMasterMk cId="1496770894" sldId="2147483648"/>
              <pc:sldLayoutMk cId="3448206017" sldId="2147483682"/>
              <ac:spMk id="48" creationId="{8B8DA1C8-48E1-459F-9FA8-75DC594BF32D}"/>
            </ac:spMkLst>
          </pc:spChg>
          <pc:spChg chg="mod">
            <ac:chgData name="Vazquez, Priscilla" userId="8b5e969f-6c60-4597-998a-74c7ebaaabb2" providerId="ADAL" clId="{03BCA2F5-DF7A-44F4-BFA5-1026689C5349}" dt="2021-10-19T21:41:47.602" v="4044" actId="207"/>
            <ac:spMkLst>
              <pc:docMk/>
              <pc:sldMasterMk cId="1496770894" sldId="2147483648"/>
              <pc:sldLayoutMk cId="3448206017" sldId="2147483682"/>
              <ac:spMk id="49" creationId="{5C030DC2-50B2-4DC0-9323-738105F3D608}"/>
            </ac:spMkLst>
          </pc:spChg>
          <pc:spChg chg="mod">
            <ac:chgData name="Vazquez, Priscilla" userId="8b5e969f-6c60-4597-998a-74c7ebaaabb2" providerId="ADAL" clId="{03BCA2F5-DF7A-44F4-BFA5-1026689C5349}" dt="2021-10-19T21:41:55.562" v="4045" actId="208"/>
            <ac:spMkLst>
              <pc:docMk/>
              <pc:sldMasterMk cId="1496770894" sldId="2147483648"/>
              <pc:sldLayoutMk cId="3448206017" sldId="2147483682"/>
              <ac:spMk id="50" creationId="{09FC6D21-CFBC-4F06-A349-6C5E45C016D1}"/>
            </ac:spMkLst>
          </pc:spChg>
          <pc:spChg chg="mod">
            <ac:chgData name="Vazquez, Priscilla" userId="8b5e969f-6c60-4597-998a-74c7ebaaabb2" providerId="ADAL" clId="{03BCA2F5-DF7A-44F4-BFA5-1026689C5349}" dt="2021-10-19T21:41:21.431" v="4040" actId="207"/>
            <ac:spMkLst>
              <pc:docMk/>
              <pc:sldMasterMk cId="1496770894" sldId="2147483648"/>
              <pc:sldLayoutMk cId="3448206017" sldId="2147483682"/>
              <ac:spMk id="75" creationId="{3B7C671D-27F2-4844-BD98-C6BE0FE3E893}"/>
            </ac:spMkLst>
          </pc:spChg>
          <pc:spChg chg="mod">
            <ac:chgData name="Vazquez, Priscilla" userId="8b5e969f-6c60-4597-998a-74c7ebaaabb2" providerId="ADAL" clId="{03BCA2F5-DF7A-44F4-BFA5-1026689C5349}" dt="2021-10-19T21:41:28.393" v="4041" actId="208"/>
            <ac:spMkLst>
              <pc:docMk/>
              <pc:sldMasterMk cId="1496770894" sldId="2147483648"/>
              <pc:sldLayoutMk cId="3448206017" sldId="2147483682"/>
              <ac:spMk id="76" creationId="{88FD45F1-25A7-4878-BAF6-62D7B820A3EC}"/>
            </ac:spMkLst>
          </pc:spChg>
          <pc:spChg chg="mod">
            <ac:chgData name="Vazquez, Priscilla" userId="8b5e969f-6c60-4597-998a-74c7ebaaabb2" providerId="ADAL" clId="{03BCA2F5-DF7A-44F4-BFA5-1026689C5349}" dt="2021-10-20T14:08:27.619" v="4711"/>
            <ac:spMkLst>
              <pc:docMk/>
              <pc:sldMasterMk cId="1496770894" sldId="2147483648"/>
              <pc:sldLayoutMk cId="3448206017" sldId="2147483682"/>
              <ac:spMk id="84" creationId="{06293F8C-839A-42A4-A18F-2E450F3848FD}"/>
            </ac:spMkLst>
          </pc:spChg>
          <pc:spChg chg="mod">
            <ac:chgData name="Vazquez, Priscilla" userId="8b5e969f-6c60-4597-998a-74c7ebaaabb2" providerId="ADAL" clId="{03BCA2F5-DF7A-44F4-BFA5-1026689C5349}" dt="2021-10-20T14:08:27.619" v="4711"/>
            <ac:spMkLst>
              <pc:docMk/>
              <pc:sldMasterMk cId="1496770894" sldId="2147483648"/>
              <pc:sldLayoutMk cId="3448206017" sldId="2147483682"/>
              <ac:spMk id="85" creationId="{C57993AB-CC4F-4507-8C12-6E43B0079B5B}"/>
            </ac:spMkLst>
          </pc:spChg>
          <pc:spChg chg="mod">
            <ac:chgData name="Vazquez, Priscilla" userId="8b5e969f-6c60-4597-998a-74c7ebaaabb2" providerId="ADAL" clId="{03BCA2F5-DF7A-44F4-BFA5-1026689C5349}" dt="2021-10-20T14:08:27.619" v="4711"/>
            <ac:spMkLst>
              <pc:docMk/>
              <pc:sldMasterMk cId="1496770894" sldId="2147483648"/>
              <pc:sldLayoutMk cId="3448206017" sldId="2147483682"/>
              <ac:spMk id="89" creationId="{6C2AA670-D104-4A2C-AC95-E4825DD5D7A6}"/>
            </ac:spMkLst>
          </pc:spChg>
          <pc:spChg chg="mod">
            <ac:chgData name="Vazquez, Priscilla" userId="8b5e969f-6c60-4597-998a-74c7ebaaabb2" providerId="ADAL" clId="{03BCA2F5-DF7A-44F4-BFA5-1026689C5349}" dt="2021-10-20T14:08:27.619" v="4711"/>
            <ac:spMkLst>
              <pc:docMk/>
              <pc:sldMasterMk cId="1496770894" sldId="2147483648"/>
              <pc:sldLayoutMk cId="3448206017" sldId="2147483682"/>
              <ac:spMk id="90" creationId="{20BF2D72-3345-415A-89B2-A9223D0C026E}"/>
            </ac:spMkLst>
          </pc:spChg>
          <pc:spChg chg="mod">
            <ac:chgData name="Vazquez, Priscilla" userId="8b5e969f-6c60-4597-998a-74c7ebaaabb2" providerId="ADAL" clId="{03BCA2F5-DF7A-44F4-BFA5-1026689C5349}" dt="2021-10-20T14:08:27.619" v="4711"/>
            <ac:spMkLst>
              <pc:docMk/>
              <pc:sldMasterMk cId="1496770894" sldId="2147483648"/>
              <pc:sldLayoutMk cId="3448206017" sldId="2147483682"/>
              <ac:spMk id="94" creationId="{77CB7396-25EB-4713-9A8B-CDC1B37968C5}"/>
            </ac:spMkLst>
          </pc:spChg>
          <pc:spChg chg="mod">
            <ac:chgData name="Vazquez, Priscilla" userId="8b5e969f-6c60-4597-998a-74c7ebaaabb2" providerId="ADAL" clId="{03BCA2F5-DF7A-44F4-BFA5-1026689C5349}" dt="2021-10-20T14:08:27.619" v="4711"/>
            <ac:spMkLst>
              <pc:docMk/>
              <pc:sldMasterMk cId="1496770894" sldId="2147483648"/>
              <pc:sldLayoutMk cId="3448206017" sldId="2147483682"/>
              <ac:spMk id="95" creationId="{5C09AD02-0E5C-407D-921E-6FA55454A102}"/>
            </ac:spMkLst>
          </pc:spChg>
          <pc:spChg chg="mod">
            <ac:chgData name="Vazquez, Priscilla" userId="8b5e969f-6c60-4597-998a-74c7ebaaabb2" providerId="ADAL" clId="{03BCA2F5-DF7A-44F4-BFA5-1026689C5349}" dt="2021-10-20T14:08:27.619" v="4711"/>
            <ac:spMkLst>
              <pc:docMk/>
              <pc:sldMasterMk cId="1496770894" sldId="2147483648"/>
              <pc:sldLayoutMk cId="3448206017" sldId="2147483682"/>
              <ac:spMk id="99" creationId="{FE935929-F4E7-4F8A-A2C9-B38D13620C49}"/>
            </ac:spMkLst>
          </pc:spChg>
          <pc:spChg chg="mod">
            <ac:chgData name="Vazquez, Priscilla" userId="8b5e969f-6c60-4597-998a-74c7ebaaabb2" providerId="ADAL" clId="{03BCA2F5-DF7A-44F4-BFA5-1026689C5349}" dt="2021-10-20T14:08:27.619" v="4711"/>
            <ac:spMkLst>
              <pc:docMk/>
              <pc:sldMasterMk cId="1496770894" sldId="2147483648"/>
              <pc:sldLayoutMk cId="3448206017" sldId="2147483682"/>
              <ac:spMk id="100" creationId="{83BFB6A8-F046-4EDF-94CF-D520E5E51ED3}"/>
            </ac:spMkLst>
          </pc:spChg>
          <pc:spChg chg="mod">
            <ac:chgData name="Vazquez, Priscilla" userId="8b5e969f-6c60-4597-998a-74c7ebaaabb2" providerId="ADAL" clId="{03BCA2F5-DF7A-44F4-BFA5-1026689C5349}" dt="2021-10-20T14:08:27.619" v="4711"/>
            <ac:spMkLst>
              <pc:docMk/>
              <pc:sldMasterMk cId="1496770894" sldId="2147483648"/>
              <pc:sldLayoutMk cId="3448206017" sldId="2147483682"/>
              <ac:spMk id="104" creationId="{B27E00BB-7E87-4E0E-9D65-D4D717B5DA27}"/>
            </ac:spMkLst>
          </pc:spChg>
          <pc:spChg chg="mod">
            <ac:chgData name="Vazquez, Priscilla" userId="8b5e969f-6c60-4597-998a-74c7ebaaabb2" providerId="ADAL" clId="{03BCA2F5-DF7A-44F4-BFA5-1026689C5349}" dt="2021-10-20T14:08:27.619" v="4711"/>
            <ac:spMkLst>
              <pc:docMk/>
              <pc:sldMasterMk cId="1496770894" sldId="2147483648"/>
              <pc:sldLayoutMk cId="3448206017" sldId="2147483682"/>
              <ac:spMk id="105" creationId="{A5DB36A5-5452-4332-9FBE-0F95C3BA551A}"/>
            </ac:spMkLst>
          </pc:spChg>
          <pc:spChg chg="mod">
            <ac:chgData name="Vazquez, Priscilla" userId="8b5e969f-6c60-4597-998a-74c7ebaaabb2" providerId="ADAL" clId="{03BCA2F5-DF7A-44F4-BFA5-1026689C5349}" dt="2021-10-20T14:19:17.160" v="4736" actId="207"/>
            <ac:spMkLst>
              <pc:docMk/>
              <pc:sldMasterMk cId="1496770894" sldId="2147483648"/>
              <pc:sldLayoutMk cId="3448206017" sldId="2147483682"/>
              <ac:spMk id="109" creationId="{72FA3A58-0FFE-46E4-9C74-D2F721D6B9DF}"/>
            </ac:spMkLst>
          </pc:spChg>
          <pc:spChg chg="mod">
            <ac:chgData name="Vazquez, Priscilla" userId="8b5e969f-6c60-4597-998a-74c7ebaaabb2" providerId="ADAL" clId="{03BCA2F5-DF7A-44F4-BFA5-1026689C5349}" dt="2021-10-20T14:19:28.569" v="4740" actId="208"/>
            <ac:spMkLst>
              <pc:docMk/>
              <pc:sldMasterMk cId="1496770894" sldId="2147483648"/>
              <pc:sldLayoutMk cId="3448206017" sldId="2147483682"/>
              <ac:spMk id="110" creationId="{E1483DFB-6C6A-41D2-B6D2-3D2993DBAC85}"/>
            </ac:spMkLst>
          </pc:spChg>
          <pc:spChg chg="mod">
            <ac:chgData name="Vazquez, Priscilla" userId="8b5e969f-6c60-4597-998a-74c7ebaaabb2" providerId="ADAL" clId="{03BCA2F5-DF7A-44F4-BFA5-1026689C5349}" dt="2021-10-20T14:08:27.619" v="4711"/>
            <ac:spMkLst>
              <pc:docMk/>
              <pc:sldMasterMk cId="1496770894" sldId="2147483648"/>
              <pc:sldLayoutMk cId="3448206017" sldId="2147483682"/>
              <ac:spMk id="114" creationId="{C0CB8218-4132-41D7-8105-A203DC6AC127}"/>
            </ac:spMkLst>
          </pc:spChg>
          <pc:spChg chg="mod">
            <ac:chgData name="Vazquez, Priscilla" userId="8b5e969f-6c60-4597-998a-74c7ebaaabb2" providerId="ADAL" clId="{03BCA2F5-DF7A-44F4-BFA5-1026689C5349}" dt="2021-10-20T14:08:27.619" v="4711"/>
            <ac:spMkLst>
              <pc:docMk/>
              <pc:sldMasterMk cId="1496770894" sldId="2147483648"/>
              <pc:sldLayoutMk cId="3448206017" sldId="2147483682"/>
              <ac:spMk id="115" creationId="{38291E16-BAAB-4F58-9A59-D04321D8121E}"/>
            </ac:spMkLst>
          </pc:spChg>
          <pc:spChg chg="add del mod">
            <ac:chgData name="Vazquez, Priscilla" userId="8b5e969f-6c60-4597-998a-74c7ebaaabb2" providerId="ADAL" clId="{03BCA2F5-DF7A-44F4-BFA5-1026689C5349}" dt="2021-10-20T14:36:55.607" v="4824" actId="478"/>
            <ac:spMkLst>
              <pc:docMk/>
              <pc:sldMasterMk cId="1496770894" sldId="2147483648"/>
              <pc:sldLayoutMk cId="3448206017" sldId="2147483682"/>
              <ac:spMk id="116" creationId="{6EFFDB34-1E79-4F20-876C-4B6E97A3480D}"/>
            </ac:spMkLst>
          </pc:spChg>
          <pc:spChg chg="add mod">
            <ac:chgData name="Vazquez, Priscilla" userId="8b5e969f-6c60-4597-998a-74c7ebaaabb2" providerId="ADAL" clId="{03BCA2F5-DF7A-44F4-BFA5-1026689C5349}" dt="2021-10-20T14:36:55.983" v="4825"/>
            <ac:spMkLst>
              <pc:docMk/>
              <pc:sldMasterMk cId="1496770894" sldId="2147483648"/>
              <pc:sldLayoutMk cId="3448206017" sldId="2147483682"/>
              <ac:spMk id="117" creationId="{BFE29F97-B523-4B57-B07F-E221B9A16657}"/>
            </ac:spMkLst>
          </pc:spChg>
          <pc:grpChg chg="add mod">
            <ac:chgData name="Vazquez, Priscilla" userId="8b5e969f-6c60-4597-998a-74c7ebaaabb2" providerId="ADAL" clId="{03BCA2F5-DF7A-44F4-BFA5-1026689C5349}" dt="2021-10-20T14:08:27.619" v="4711"/>
            <ac:grpSpMkLst>
              <pc:docMk/>
              <pc:sldMasterMk cId="1496770894" sldId="2147483648"/>
              <pc:sldLayoutMk cId="3448206017" sldId="2147483682"/>
              <ac:grpSpMk id="42" creationId="{497C32E4-8B5F-4FF4-9E7E-0407F438D116}"/>
            </ac:grpSpMkLst>
          </pc:grpChg>
          <pc:grpChg chg="del">
            <ac:chgData name="Vazquez, Priscilla" userId="8b5e969f-6c60-4597-998a-74c7ebaaabb2" providerId="ADAL" clId="{03BCA2F5-DF7A-44F4-BFA5-1026689C5349}" dt="2021-10-20T14:08:27.160" v="4710" actId="478"/>
            <ac:grpSpMkLst>
              <pc:docMk/>
              <pc:sldMasterMk cId="1496770894" sldId="2147483648"/>
              <pc:sldLayoutMk cId="3448206017" sldId="2147483682"/>
              <ac:grpSpMk id="43" creationId="{633CD69C-9805-42BC-BE43-74C458EB69DE}"/>
            </ac:grpSpMkLst>
          </pc:grpChg>
          <pc:grpChg chg="del">
            <ac:chgData name="Vazquez, Priscilla" userId="8b5e969f-6c60-4597-998a-74c7ebaaabb2" providerId="ADAL" clId="{03BCA2F5-DF7A-44F4-BFA5-1026689C5349}" dt="2021-10-20T14:08:27.160" v="4710" actId="478"/>
            <ac:grpSpMkLst>
              <pc:docMk/>
              <pc:sldMasterMk cId="1496770894" sldId="2147483648"/>
              <pc:sldLayoutMk cId="3448206017" sldId="2147483682"/>
              <ac:grpSpMk id="51" creationId="{A8E49E15-C9BC-4152-86CA-C58D59FE6B0F}"/>
            </ac:grpSpMkLst>
          </pc:grpChg>
          <pc:grpChg chg="del">
            <ac:chgData name="Vazquez, Priscilla" userId="8b5e969f-6c60-4597-998a-74c7ebaaabb2" providerId="ADAL" clId="{03BCA2F5-DF7A-44F4-BFA5-1026689C5349}" dt="2021-10-20T14:08:27.160" v="4710" actId="478"/>
            <ac:grpSpMkLst>
              <pc:docMk/>
              <pc:sldMasterMk cId="1496770894" sldId="2147483648"/>
              <pc:sldLayoutMk cId="3448206017" sldId="2147483682"/>
              <ac:grpSpMk id="56" creationId="{294762BB-C1EC-4695-B797-C1270770C6B4}"/>
            </ac:grpSpMkLst>
          </pc:grpChg>
          <pc:grpChg chg="del">
            <ac:chgData name="Vazquez, Priscilla" userId="8b5e969f-6c60-4597-998a-74c7ebaaabb2" providerId="ADAL" clId="{03BCA2F5-DF7A-44F4-BFA5-1026689C5349}" dt="2021-10-20T14:08:27.160" v="4710" actId="478"/>
            <ac:grpSpMkLst>
              <pc:docMk/>
              <pc:sldMasterMk cId="1496770894" sldId="2147483648"/>
              <pc:sldLayoutMk cId="3448206017" sldId="2147483682"/>
              <ac:grpSpMk id="61" creationId="{B1582351-769E-415C-A183-97ADF3B0C4A5}"/>
            </ac:grpSpMkLst>
          </pc:grpChg>
          <pc:grpChg chg="del">
            <ac:chgData name="Vazquez, Priscilla" userId="8b5e969f-6c60-4597-998a-74c7ebaaabb2" providerId="ADAL" clId="{03BCA2F5-DF7A-44F4-BFA5-1026689C5349}" dt="2021-10-20T14:08:27.160" v="4710" actId="478"/>
            <ac:grpSpMkLst>
              <pc:docMk/>
              <pc:sldMasterMk cId="1496770894" sldId="2147483648"/>
              <pc:sldLayoutMk cId="3448206017" sldId="2147483682"/>
              <ac:grpSpMk id="67" creationId="{5FF79B7B-1180-422E-BCD2-3440BCB79292}"/>
            </ac:grpSpMkLst>
          </pc:grpChg>
          <pc:grpChg chg="del">
            <ac:chgData name="Vazquez, Priscilla" userId="8b5e969f-6c60-4597-998a-74c7ebaaabb2" providerId="ADAL" clId="{03BCA2F5-DF7A-44F4-BFA5-1026689C5349}" dt="2021-10-20T14:08:27.160" v="4710" actId="478"/>
            <ac:grpSpMkLst>
              <pc:docMk/>
              <pc:sldMasterMk cId="1496770894" sldId="2147483648"/>
              <pc:sldLayoutMk cId="3448206017" sldId="2147483682"/>
              <ac:grpSpMk id="72" creationId="{7109A035-B708-49A7-B8A6-89B703D28E68}"/>
            </ac:grpSpMkLst>
          </pc:grpChg>
          <pc:grpChg chg="del">
            <ac:chgData name="Vazquez, Priscilla" userId="8b5e969f-6c60-4597-998a-74c7ebaaabb2" providerId="ADAL" clId="{03BCA2F5-DF7A-44F4-BFA5-1026689C5349}" dt="2021-10-20T14:08:27.160" v="4710" actId="478"/>
            <ac:grpSpMkLst>
              <pc:docMk/>
              <pc:sldMasterMk cId="1496770894" sldId="2147483648"/>
              <pc:sldLayoutMk cId="3448206017" sldId="2147483682"/>
              <ac:grpSpMk id="77" creationId="{A05F27DC-04B5-4169-884C-5D7CE6D5D8D8}"/>
            </ac:grpSpMkLst>
          </pc:grpChg>
          <pc:grpChg chg="mod">
            <ac:chgData name="Vazquez, Priscilla" userId="8b5e969f-6c60-4597-998a-74c7ebaaabb2" providerId="ADAL" clId="{03BCA2F5-DF7A-44F4-BFA5-1026689C5349}" dt="2021-10-20T14:08:27.619" v="4711"/>
            <ac:grpSpMkLst>
              <pc:docMk/>
              <pc:sldMasterMk cId="1496770894" sldId="2147483648"/>
              <pc:sldLayoutMk cId="3448206017" sldId="2147483682"/>
              <ac:grpSpMk id="82" creationId="{793A9953-43CB-44C8-BC37-39BF16402D6C}"/>
            </ac:grpSpMkLst>
          </pc:grpChg>
          <pc:grpChg chg="add mod">
            <ac:chgData name="Vazquez, Priscilla" userId="8b5e969f-6c60-4597-998a-74c7ebaaabb2" providerId="ADAL" clId="{03BCA2F5-DF7A-44F4-BFA5-1026689C5349}" dt="2021-10-20T14:08:27.619" v="4711"/>
            <ac:grpSpMkLst>
              <pc:docMk/>
              <pc:sldMasterMk cId="1496770894" sldId="2147483648"/>
              <pc:sldLayoutMk cId="3448206017" sldId="2147483682"/>
              <ac:grpSpMk id="86" creationId="{85C1FE02-4982-4EA2-B66D-A8508EDB6A4A}"/>
            </ac:grpSpMkLst>
          </pc:grpChg>
          <pc:grpChg chg="mod">
            <ac:chgData name="Vazquez, Priscilla" userId="8b5e969f-6c60-4597-998a-74c7ebaaabb2" providerId="ADAL" clId="{03BCA2F5-DF7A-44F4-BFA5-1026689C5349}" dt="2021-10-20T14:08:27.619" v="4711"/>
            <ac:grpSpMkLst>
              <pc:docMk/>
              <pc:sldMasterMk cId="1496770894" sldId="2147483648"/>
              <pc:sldLayoutMk cId="3448206017" sldId="2147483682"/>
              <ac:grpSpMk id="87" creationId="{EC30A785-2388-4DE4-9EEF-593ED3F0F5D8}"/>
            </ac:grpSpMkLst>
          </pc:grpChg>
          <pc:grpChg chg="add mod">
            <ac:chgData name="Vazquez, Priscilla" userId="8b5e969f-6c60-4597-998a-74c7ebaaabb2" providerId="ADAL" clId="{03BCA2F5-DF7A-44F4-BFA5-1026689C5349}" dt="2021-10-20T14:08:27.619" v="4711"/>
            <ac:grpSpMkLst>
              <pc:docMk/>
              <pc:sldMasterMk cId="1496770894" sldId="2147483648"/>
              <pc:sldLayoutMk cId="3448206017" sldId="2147483682"/>
              <ac:grpSpMk id="91" creationId="{4603677F-1C64-4C96-B82C-D02AB19CAC78}"/>
            </ac:grpSpMkLst>
          </pc:grpChg>
          <pc:grpChg chg="mod">
            <ac:chgData name="Vazquez, Priscilla" userId="8b5e969f-6c60-4597-998a-74c7ebaaabb2" providerId="ADAL" clId="{03BCA2F5-DF7A-44F4-BFA5-1026689C5349}" dt="2021-10-20T14:08:27.619" v="4711"/>
            <ac:grpSpMkLst>
              <pc:docMk/>
              <pc:sldMasterMk cId="1496770894" sldId="2147483648"/>
              <pc:sldLayoutMk cId="3448206017" sldId="2147483682"/>
              <ac:grpSpMk id="92" creationId="{AEBC1D33-8110-43A0-812F-89EF268A366C}"/>
            </ac:grpSpMkLst>
          </pc:grpChg>
          <pc:grpChg chg="add mod">
            <ac:chgData name="Vazquez, Priscilla" userId="8b5e969f-6c60-4597-998a-74c7ebaaabb2" providerId="ADAL" clId="{03BCA2F5-DF7A-44F4-BFA5-1026689C5349}" dt="2021-10-20T14:08:27.619" v="4711"/>
            <ac:grpSpMkLst>
              <pc:docMk/>
              <pc:sldMasterMk cId="1496770894" sldId="2147483648"/>
              <pc:sldLayoutMk cId="3448206017" sldId="2147483682"/>
              <ac:grpSpMk id="96" creationId="{446B9CFA-3F17-4446-992D-6D8B40865F65}"/>
            </ac:grpSpMkLst>
          </pc:grpChg>
          <pc:grpChg chg="mod">
            <ac:chgData name="Vazquez, Priscilla" userId="8b5e969f-6c60-4597-998a-74c7ebaaabb2" providerId="ADAL" clId="{03BCA2F5-DF7A-44F4-BFA5-1026689C5349}" dt="2021-10-20T14:08:27.619" v="4711"/>
            <ac:grpSpMkLst>
              <pc:docMk/>
              <pc:sldMasterMk cId="1496770894" sldId="2147483648"/>
              <pc:sldLayoutMk cId="3448206017" sldId="2147483682"/>
              <ac:grpSpMk id="97" creationId="{861E62F4-F151-46A6-8FBC-334A6D1F4843}"/>
            </ac:grpSpMkLst>
          </pc:grpChg>
          <pc:grpChg chg="add mod">
            <ac:chgData name="Vazquez, Priscilla" userId="8b5e969f-6c60-4597-998a-74c7ebaaabb2" providerId="ADAL" clId="{03BCA2F5-DF7A-44F4-BFA5-1026689C5349}" dt="2021-10-20T14:08:27.619" v="4711"/>
            <ac:grpSpMkLst>
              <pc:docMk/>
              <pc:sldMasterMk cId="1496770894" sldId="2147483648"/>
              <pc:sldLayoutMk cId="3448206017" sldId="2147483682"/>
              <ac:grpSpMk id="101" creationId="{4951F69D-C19E-4E4E-AF45-EFC0EB33A6A1}"/>
            </ac:grpSpMkLst>
          </pc:grpChg>
          <pc:grpChg chg="mod">
            <ac:chgData name="Vazquez, Priscilla" userId="8b5e969f-6c60-4597-998a-74c7ebaaabb2" providerId="ADAL" clId="{03BCA2F5-DF7A-44F4-BFA5-1026689C5349}" dt="2021-10-20T14:08:27.619" v="4711"/>
            <ac:grpSpMkLst>
              <pc:docMk/>
              <pc:sldMasterMk cId="1496770894" sldId="2147483648"/>
              <pc:sldLayoutMk cId="3448206017" sldId="2147483682"/>
              <ac:grpSpMk id="102" creationId="{B43C12EF-50E9-418E-A129-720A51A47772}"/>
            </ac:grpSpMkLst>
          </pc:grpChg>
          <pc:grpChg chg="add mod">
            <ac:chgData name="Vazquez, Priscilla" userId="8b5e969f-6c60-4597-998a-74c7ebaaabb2" providerId="ADAL" clId="{03BCA2F5-DF7A-44F4-BFA5-1026689C5349}" dt="2021-10-20T14:08:27.619" v="4711"/>
            <ac:grpSpMkLst>
              <pc:docMk/>
              <pc:sldMasterMk cId="1496770894" sldId="2147483648"/>
              <pc:sldLayoutMk cId="3448206017" sldId="2147483682"/>
              <ac:grpSpMk id="106" creationId="{BE258CFA-9E88-41A2-BB25-AC616A0712EE}"/>
            </ac:grpSpMkLst>
          </pc:grpChg>
          <pc:grpChg chg="mod">
            <ac:chgData name="Vazquez, Priscilla" userId="8b5e969f-6c60-4597-998a-74c7ebaaabb2" providerId="ADAL" clId="{03BCA2F5-DF7A-44F4-BFA5-1026689C5349}" dt="2021-10-20T14:08:27.619" v="4711"/>
            <ac:grpSpMkLst>
              <pc:docMk/>
              <pc:sldMasterMk cId="1496770894" sldId="2147483648"/>
              <pc:sldLayoutMk cId="3448206017" sldId="2147483682"/>
              <ac:grpSpMk id="107" creationId="{A3CCC940-B672-4173-BD40-83ED80DA9476}"/>
            </ac:grpSpMkLst>
          </pc:grpChg>
          <pc:grpChg chg="add mod">
            <ac:chgData name="Vazquez, Priscilla" userId="8b5e969f-6c60-4597-998a-74c7ebaaabb2" providerId="ADAL" clId="{03BCA2F5-DF7A-44F4-BFA5-1026689C5349}" dt="2021-10-20T14:08:27.619" v="4711"/>
            <ac:grpSpMkLst>
              <pc:docMk/>
              <pc:sldMasterMk cId="1496770894" sldId="2147483648"/>
              <pc:sldLayoutMk cId="3448206017" sldId="2147483682"/>
              <ac:grpSpMk id="111" creationId="{F3F7BD53-492B-4E64-9B24-41F2ABC3E500}"/>
            </ac:grpSpMkLst>
          </pc:grpChg>
          <pc:grpChg chg="mod">
            <ac:chgData name="Vazquez, Priscilla" userId="8b5e969f-6c60-4597-998a-74c7ebaaabb2" providerId="ADAL" clId="{03BCA2F5-DF7A-44F4-BFA5-1026689C5349}" dt="2021-10-20T14:08:27.619" v="4711"/>
            <ac:grpSpMkLst>
              <pc:docMk/>
              <pc:sldMasterMk cId="1496770894" sldId="2147483648"/>
              <pc:sldLayoutMk cId="3448206017" sldId="2147483682"/>
              <ac:grpSpMk id="112" creationId="{7618FA12-F248-477D-B206-33FFCA566664}"/>
            </ac:grpSpMkLst>
          </pc:grpChg>
          <pc:picChg chg="mod">
            <ac:chgData name="Vazquez, Priscilla" userId="8b5e969f-6c60-4597-998a-74c7ebaaabb2" providerId="ADAL" clId="{03BCA2F5-DF7A-44F4-BFA5-1026689C5349}" dt="2021-10-19T21:40:58.137" v="4036" actId="207"/>
            <ac:picMkLst>
              <pc:docMk/>
              <pc:sldMasterMk cId="1496770894" sldId="2147483648"/>
              <pc:sldLayoutMk cId="3448206017" sldId="2147483682"/>
              <ac:picMk id="74" creationId="{61956D62-6958-4AE9-931D-1BD22B713B19}"/>
            </ac:picMkLst>
          </pc:picChg>
          <pc:picChg chg="mod">
            <ac:chgData name="Vazquez, Priscilla" userId="8b5e969f-6c60-4597-998a-74c7ebaaabb2" providerId="ADAL" clId="{03BCA2F5-DF7A-44F4-BFA5-1026689C5349}" dt="2021-10-20T14:08:27.619" v="4711"/>
            <ac:picMkLst>
              <pc:docMk/>
              <pc:sldMasterMk cId="1496770894" sldId="2147483648"/>
              <pc:sldLayoutMk cId="3448206017" sldId="2147483682"/>
              <ac:picMk id="83" creationId="{E8791BC6-8A08-4BD9-97E2-73FA71659F62}"/>
            </ac:picMkLst>
          </pc:picChg>
          <pc:picChg chg="mod">
            <ac:chgData name="Vazquez, Priscilla" userId="8b5e969f-6c60-4597-998a-74c7ebaaabb2" providerId="ADAL" clId="{03BCA2F5-DF7A-44F4-BFA5-1026689C5349}" dt="2021-10-20T14:08:27.619" v="4711"/>
            <ac:picMkLst>
              <pc:docMk/>
              <pc:sldMasterMk cId="1496770894" sldId="2147483648"/>
              <pc:sldLayoutMk cId="3448206017" sldId="2147483682"/>
              <ac:picMk id="88" creationId="{C63891A9-707F-422B-94C3-E31B6D72E5D0}"/>
            </ac:picMkLst>
          </pc:picChg>
          <pc:picChg chg="mod">
            <ac:chgData name="Vazquez, Priscilla" userId="8b5e969f-6c60-4597-998a-74c7ebaaabb2" providerId="ADAL" clId="{03BCA2F5-DF7A-44F4-BFA5-1026689C5349}" dt="2021-10-20T14:08:27.619" v="4711"/>
            <ac:picMkLst>
              <pc:docMk/>
              <pc:sldMasterMk cId="1496770894" sldId="2147483648"/>
              <pc:sldLayoutMk cId="3448206017" sldId="2147483682"/>
              <ac:picMk id="93" creationId="{F7ADF85A-CE75-4FF5-AEBA-45E4A10E696E}"/>
            </ac:picMkLst>
          </pc:picChg>
          <pc:picChg chg="mod">
            <ac:chgData name="Vazquez, Priscilla" userId="8b5e969f-6c60-4597-998a-74c7ebaaabb2" providerId="ADAL" clId="{03BCA2F5-DF7A-44F4-BFA5-1026689C5349}" dt="2021-10-20T14:08:27.619" v="4711"/>
            <ac:picMkLst>
              <pc:docMk/>
              <pc:sldMasterMk cId="1496770894" sldId="2147483648"/>
              <pc:sldLayoutMk cId="3448206017" sldId="2147483682"/>
              <ac:picMk id="98" creationId="{294AC88D-17CE-4052-83B4-8A7BA3D3ED6E}"/>
            </ac:picMkLst>
          </pc:picChg>
          <pc:picChg chg="mod">
            <ac:chgData name="Vazquez, Priscilla" userId="8b5e969f-6c60-4597-998a-74c7ebaaabb2" providerId="ADAL" clId="{03BCA2F5-DF7A-44F4-BFA5-1026689C5349}" dt="2021-10-20T14:08:27.619" v="4711"/>
            <ac:picMkLst>
              <pc:docMk/>
              <pc:sldMasterMk cId="1496770894" sldId="2147483648"/>
              <pc:sldLayoutMk cId="3448206017" sldId="2147483682"/>
              <ac:picMk id="103" creationId="{0FD576EE-C671-4B02-B451-E21A824C3029}"/>
            </ac:picMkLst>
          </pc:picChg>
          <pc:picChg chg="mod">
            <ac:chgData name="Vazquez, Priscilla" userId="8b5e969f-6c60-4597-998a-74c7ebaaabb2" providerId="ADAL" clId="{03BCA2F5-DF7A-44F4-BFA5-1026689C5349}" dt="2021-10-20T14:19:24.709" v="4739" actId="207"/>
            <ac:picMkLst>
              <pc:docMk/>
              <pc:sldMasterMk cId="1496770894" sldId="2147483648"/>
              <pc:sldLayoutMk cId="3448206017" sldId="2147483682"/>
              <ac:picMk id="108" creationId="{93B3DBC7-1E9D-4029-B028-5F85EF19C32D}"/>
            </ac:picMkLst>
          </pc:picChg>
          <pc:picChg chg="mod">
            <ac:chgData name="Vazquez, Priscilla" userId="8b5e969f-6c60-4597-998a-74c7ebaaabb2" providerId="ADAL" clId="{03BCA2F5-DF7A-44F4-BFA5-1026689C5349}" dt="2021-10-20T14:08:27.619" v="4711"/>
            <ac:picMkLst>
              <pc:docMk/>
              <pc:sldMasterMk cId="1496770894" sldId="2147483648"/>
              <pc:sldLayoutMk cId="3448206017" sldId="2147483682"/>
              <ac:picMk id="113" creationId="{A1B11BC1-B77F-49FF-84E9-4B0846AF517D}"/>
            </ac:picMkLst>
          </pc:picChg>
        </pc:sldLayoutChg>
        <pc:sldLayoutChg chg="modSp add mod modTransition">
          <pc:chgData name="Vazquez, Priscilla" userId="8b5e969f-6c60-4597-998a-74c7ebaaabb2" providerId="ADAL" clId="{03BCA2F5-DF7A-44F4-BFA5-1026689C5349}" dt="2021-10-20T14:07:18.232" v="4698" actId="1076"/>
          <pc:sldLayoutMkLst>
            <pc:docMk/>
            <pc:sldMasterMk cId="1496770894" sldId="2147483648"/>
            <pc:sldLayoutMk cId="1898064104" sldId="2147483683"/>
          </pc:sldLayoutMkLst>
          <pc:spChg chg="mod">
            <ac:chgData name="Vazquez, Priscilla" userId="8b5e969f-6c60-4597-998a-74c7ebaaabb2" providerId="ADAL" clId="{03BCA2F5-DF7A-44F4-BFA5-1026689C5349}" dt="2021-10-20T14:06:10.049" v="4683" actId="208"/>
            <ac:spMkLst>
              <pc:docMk/>
              <pc:sldMasterMk cId="1496770894" sldId="2147483648"/>
              <pc:sldLayoutMk cId="1898064104" sldId="2147483683"/>
              <ac:spMk id="8" creationId="{835D8041-AAC4-4F40-AEE3-737208285CA0}"/>
            </ac:spMkLst>
          </pc:spChg>
          <pc:spChg chg="mod">
            <ac:chgData name="Vazquez, Priscilla" userId="8b5e969f-6c60-4597-998a-74c7ebaaabb2" providerId="ADAL" clId="{03BCA2F5-DF7A-44F4-BFA5-1026689C5349}" dt="2021-10-20T14:06:10.049" v="4683" actId="208"/>
            <ac:spMkLst>
              <pc:docMk/>
              <pc:sldMasterMk cId="1496770894" sldId="2147483648"/>
              <pc:sldLayoutMk cId="1898064104" sldId="2147483683"/>
              <ac:spMk id="9" creationId="{8C51B506-07CD-44CB-8FC9-91F6EF6B5116}"/>
            </ac:spMkLst>
          </pc:spChg>
          <pc:spChg chg="mod">
            <ac:chgData name="Vazquez, Priscilla" userId="8b5e969f-6c60-4597-998a-74c7ebaaabb2" providerId="ADAL" clId="{03BCA2F5-DF7A-44F4-BFA5-1026689C5349}" dt="2021-10-20T14:06:10.049" v="4683" actId="208"/>
            <ac:spMkLst>
              <pc:docMk/>
              <pc:sldMasterMk cId="1496770894" sldId="2147483648"/>
              <pc:sldLayoutMk cId="1898064104" sldId="2147483683"/>
              <ac:spMk id="51" creationId="{5B5540F2-2E47-4ACA-BE58-387CF8342F2A}"/>
            </ac:spMkLst>
          </pc:spChg>
          <pc:spChg chg="mod">
            <ac:chgData name="Vazquez, Priscilla" userId="8b5e969f-6c60-4597-998a-74c7ebaaabb2" providerId="ADAL" clId="{03BCA2F5-DF7A-44F4-BFA5-1026689C5349}" dt="2021-10-20T14:06:10.049" v="4683" actId="208"/>
            <ac:spMkLst>
              <pc:docMk/>
              <pc:sldMasterMk cId="1496770894" sldId="2147483648"/>
              <pc:sldLayoutMk cId="1898064104" sldId="2147483683"/>
              <ac:spMk id="52" creationId="{F887D589-6FF5-4B23-B247-7C7BEF741A8B}"/>
            </ac:spMkLst>
          </pc:spChg>
          <pc:spChg chg="mod">
            <ac:chgData name="Vazquez, Priscilla" userId="8b5e969f-6c60-4597-998a-74c7ebaaabb2" providerId="ADAL" clId="{03BCA2F5-DF7A-44F4-BFA5-1026689C5349}" dt="2021-10-20T14:06:10.049" v="4683" actId="208"/>
            <ac:spMkLst>
              <pc:docMk/>
              <pc:sldMasterMk cId="1496770894" sldId="2147483648"/>
              <pc:sldLayoutMk cId="1898064104" sldId="2147483683"/>
              <ac:spMk id="67" creationId="{F271CFD2-E2F9-41B1-9499-C80F312E68CB}"/>
            </ac:spMkLst>
          </pc:spChg>
          <pc:spChg chg="mod">
            <ac:chgData name="Vazquez, Priscilla" userId="8b5e969f-6c60-4597-998a-74c7ebaaabb2" providerId="ADAL" clId="{03BCA2F5-DF7A-44F4-BFA5-1026689C5349}" dt="2021-10-20T14:06:10.049" v="4683" actId="208"/>
            <ac:spMkLst>
              <pc:docMk/>
              <pc:sldMasterMk cId="1496770894" sldId="2147483648"/>
              <pc:sldLayoutMk cId="1898064104" sldId="2147483683"/>
              <ac:spMk id="68" creationId="{1BA96387-C0FA-43F8-8981-86DF11B06804}"/>
            </ac:spMkLst>
          </pc:spChg>
          <pc:spChg chg="mod">
            <ac:chgData name="Vazquez, Priscilla" userId="8b5e969f-6c60-4597-998a-74c7ebaaabb2" providerId="ADAL" clId="{03BCA2F5-DF7A-44F4-BFA5-1026689C5349}" dt="2021-10-20T14:06:10.049" v="4683" actId="208"/>
            <ac:spMkLst>
              <pc:docMk/>
              <pc:sldMasterMk cId="1496770894" sldId="2147483648"/>
              <pc:sldLayoutMk cId="1898064104" sldId="2147483683"/>
              <ac:spMk id="72" creationId="{9B8CE414-53AD-49D2-A14C-5E92C51DA6B7}"/>
            </ac:spMkLst>
          </pc:spChg>
          <pc:spChg chg="mod">
            <ac:chgData name="Vazquez, Priscilla" userId="8b5e969f-6c60-4597-998a-74c7ebaaabb2" providerId="ADAL" clId="{03BCA2F5-DF7A-44F4-BFA5-1026689C5349}" dt="2021-10-20T14:06:10.049" v="4683" actId="208"/>
            <ac:spMkLst>
              <pc:docMk/>
              <pc:sldMasterMk cId="1496770894" sldId="2147483648"/>
              <pc:sldLayoutMk cId="1898064104" sldId="2147483683"/>
              <ac:spMk id="73" creationId="{E3FF073F-FD09-410B-8610-AEF4A6768504}"/>
            </ac:spMkLst>
          </pc:spChg>
          <pc:spChg chg="mod">
            <ac:chgData name="Vazquez, Priscilla" userId="8b5e969f-6c60-4597-998a-74c7ebaaabb2" providerId="ADAL" clId="{03BCA2F5-DF7A-44F4-BFA5-1026689C5349}" dt="2021-10-20T14:06:10.049" v="4683" actId="208"/>
            <ac:spMkLst>
              <pc:docMk/>
              <pc:sldMasterMk cId="1496770894" sldId="2147483648"/>
              <pc:sldLayoutMk cId="1898064104" sldId="2147483683"/>
              <ac:spMk id="77" creationId="{2103570C-E4A0-4FD3-8F0D-085333431A5B}"/>
            </ac:spMkLst>
          </pc:spChg>
          <pc:spChg chg="mod">
            <ac:chgData name="Vazquez, Priscilla" userId="8b5e969f-6c60-4597-998a-74c7ebaaabb2" providerId="ADAL" clId="{03BCA2F5-DF7A-44F4-BFA5-1026689C5349}" dt="2021-10-20T14:06:10.049" v="4683" actId="208"/>
            <ac:spMkLst>
              <pc:docMk/>
              <pc:sldMasterMk cId="1496770894" sldId="2147483648"/>
              <pc:sldLayoutMk cId="1898064104" sldId="2147483683"/>
              <ac:spMk id="78" creationId="{6D546EAE-732B-4EC0-9E15-CCC9A901E69F}"/>
            </ac:spMkLst>
          </pc:spChg>
          <pc:spChg chg="mod">
            <ac:chgData name="Vazquez, Priscilla" userId="8b5e969f-6c60-4597-998a-74c7ebaaabb2" providerId="ADAL" clId="{03BCA2F5-DF7A-44F4-BFA5-1026689C5349}" dt="2021-10-20T14:06:10.049" v="4683" actId="208"/>
            <ac:spMkLst>
              <pc:docMk/>
              <pc:sldMasterMk cId="1496770894" sldId="2147483648"/>
              <pc:sldLayoutMk cId="1898064104" sldId="2147483683"/>
              <ac:spMk id="88" creationId="{2E6F8239-970D-4E12-8E8B-431AD2221705}"/>
            </ac:spMkLst>
          </pc:spChg>
          <pc:spChg chg="mod">
            <ac:chgData name="Vazquez, Priscilla" userId="8b5e969f-6c60-4597-998a-74c7ebaaabb2" providerId="ADAL" clId="{03BCA2F5-DF7A-44F4-BFA5-1026689C5349}" dt="2021-10-20T14:06:10.049" v="4683" actId="208"/>
            <ac:spMkLst>
              <pc:docMk/>
              <pc:sldMasterMk cId="1496770894" sldId="2147483648"/>
              <pc:sldLayoutMk cId="1898064104" sldId="2147483683"/>
              <ac:spMk id="89" creationId="{C5657002-0451-4E1D-AFB4-03B5B022915B}"/>
            </ac:spMkLst>
          </pc:spChg>
          <pc:spChg chg="mod">
            <ac:chgData name="Vazquez, Priscilla" userId="8b5e969f-6c60-4597-998a-74c7ebaaabb2" providerId="ADAL" clId="{03BCA2F5-DF7A-44F4-BFA5-1026689C5349}" dt="2021-10-20T14:06:10.049" v="4683" actId="208"/>
            <ac:spMkLst>
              <pc:docMk/>
              <pc:sldMasterMk cId="1496770894" sldId="2147483648"/>
              <pc:sldLayoutMk cId="1898064104" sldId="2147483683"/>
              <ac:spMk id="95" creationId="{C9446971-C2C0-4038-96CA-2CB1CBEB6613}"/>
            </ac:spMkLst>
          </pc:spChg>
          <pc:spChg chg="mod">
            <ac:chgData name="Vazquez, Priscilla" userId="8b5e969f-6c60-4597-998a-74c7ebaaabb2" providerId="ADAL" clId="{03BCA2F5-DF7A-44F4-BFA5-1026689C5349}" dt="2021-10-20T14:06:10.049" v="4683" actId="208"/>
            <ac:spMkLst>
              <pc:docMk/>
              <pc:sldMasterMk cId="1496770894" sldId="2147483648"/>
              <pc:sldLayoutMk cId="1898064104" sldId="2147483683"/>
              <ac:spMk id="96" creationId="{502BF4AE-1B93-4ADD-A931-BD335EE7104B}"/>
            </ac:spMkLst>
          </pc:spChg>
          <pc:grpChg chg="mod">
            <ac:chgData name="Vazquez, Priscilla" userId="8b5e969f-6c60-4597-998a-74c7ebaaabb2" providerId="ADAL" clId="{03BCA2F5-DF7A-44F4-BFA5-1026689C5349}" dt="2021-10-20T14:05:55.369" v="4681" actId="207"/>
            <ac:grpSpMkLst>
              <pc:docMk/>
              <pc:sldMasterMk cId="1496770894" sldId="2147483648"/>
              <pc:sldLayoutMk cId="1898064104" sldId="2147483683"/>
              <ac:grpSpMk id="2" creationId="{30796D97-F926-47BF-BDAA-877D9F6BF965}"/>
            </ac:grpSpMkLst>
          </pc:grpChg>
          <pc:grpChg chg="mod">
            <ac:chgData name="Vazquez, Priscilla" userId="8b5e969f-6c60-4597-998a-74c7ebaaabb2" providerId="ADAL" clId="{03BCA2F5-DF7A-44F4-BFA5-1026689C5349}" dt="2021-10-20T14:07:18.232" v="4698" actId="1076"/>
            <ac:grpSpMkLst>
              <pc:docMk/>
              <pc:sldMasterMk cId="1496770894" sldId="2147483648"/>
              <pc:sldLayoutMk cId="1898064104" sldId="2147483683"/>
              <ac:grpSpMk id="21" creationId="{2A72B327-13B2-4AC5-9EE9-E37511489227}"/>
            </ac:grpSpMkLst>
          </pc:grpChg>
          <pc:grpChg chg="mod">
            <ac:chgData name="Vazquez, Priscilla" userId="8b5e969f-6c60-4597-998a-74c7ebaaabb2" providerId="ADAL" clId="{03BCA2F5-DF7A-44F4-BFA5-1026689C5349}" dt="2021-10-20T14:07:18.232" v="4698" actId="1076"/>
            <ac:grpSpMkLst>
              <pc:docMk/>
              <pc:sldMasterMk cId="1496770894" sldId="2147483648"/>
              <pc:sldLayoutMk cId="1898064104" sldId="2147483683"/>
              <ac:grpSpMk id="43" creationId="{8301A3F0-98B3-4F9C-8C20-108EB64B8204}"/>
            </ac:grpSpMkLst>
          </pc:grpChg>
          <pc:grpChg chg="mod">
            <ac:chgData name="Vazquez, Priscilla" userId="8b5e969f-6c60-4597-998a-74c7ebaaabb2" providerId="ADAL" clId="{03BCA2F5-DF7A-44F4-BFA5-1026689C5349}" dt="2021-10-20T14:05:55.369" v="4681" actId="207"/>
            <ac:grpSpMkLst>
              <pc:docMk/>
              <pc:sldMasterMk cId="1496770894" sldId="2147483648"/>
              <pc:sldLayoutMk cId="1898064104" sldId="2147483683"/>
              <ac:grpSpMk id="49" creationId="{764ECFB8-1E0B-4E4E-B615-D20CC15A7E28}"/>
            </ac:grpSpMkLst>
          </pc:grpChg>
          <pc:grpChg chg="mod">
            <ac:chgData name="Vazquez, Priscilla" userId="8b5e969f-6c60-4597-998a-74c7ebaaabb2" providerId="ADAL" clId="{03BCA2F5-DF7A-44F4-BFA5-1026689C5349}" dt="2021-10-20T14:07:18.232" v="4698" actId="1076"/>
            <ac:grpSpMkLst>
              <pc:docMk/>
              <pc:sldMasterMk cId="1496770894" sldId="2147483648"/>
              <pc:sldLayoutMk cId="1898064104" sldId="2147483683"/>
              <ac:grpSpMk id="60" creationId="{A122C170-5638-4BBE-8751-EAA50474EE85}"/>
            </ac:grpSpMkLst>
          </pc:grpChg>
          <pc:grpChg chg="mod">
            <ac:chgData name="Vazquez, Priscilla" userId="8b5e969f-6c60-4597-998a-74c7ebaaabb2" providerId="ADAL" clId="{03BCA2F5-DF7A-44F4-BFA5-1026689C5349}" dt="2021-10-20T14:05:55.369" v="4681" actId="207"/>
            <ac:grpSpMkLst>
              <pc:docMk/>
              <pc:sldMasterMk cId="1496770894" sldId="2147483648"/>
              <pc:sldLayoutMk cId="1898064104" sldId="2147483683"/>
              <ac:grpSpMk id="61" creationId="{D260659A-D634-48F3-8A1E-AC3C17D07FA5}"/>
            </ac:grpSpMkLst>
          </pc:grpChg>
          <pc:grpChg chg="mod">
            <ac:chgData name="Vazquez, Priscilla" userId="8b5e969f-6c60-4597-998a-74c7ebaaabb2" providerId="ADAL" clId="{03BCA2F5-DF7A-44F4-BFA5-1026689C5349}" dt="2021-10-20T14:07:18.232" v="4698" actId="1076"/>
            <ac:grpSpMkLst>
              <pc:docMk/>
              <pc:sldMasterMk cId="1496770894" sldId="2147483648"/>
              <pc:sldLayoutMk cId="1898064104" sldId="2147483683"/>
              <ac:grpSpMk id="69" creationId="{61713BDA-DA42-4882-B58E-5B83A06CD603}"/>
            </ac:grpSpMkLst>
          </pc:grpChg>
          <pc:grpChg chg="mod">
            <ac:chgData name="Vazquez, Priscilla" userId="8b5e969f-6c60-4597-998a-74c7ebaaabb2" providerId="ADAL" clId="{03BCA2F5-DF7A-44F4-BFA5-1026689C5349}" dt="2021-10-20T14:05:55.369" v="4681" actId="207"/>
            <ac:grpSpMkLst>
              <pc:docMk/>
              <pc:sldMasterMk cId="1496770894" sldId="2147483648"/>
              <pc:sldLayoutMk cId="1898064104" sldId="2147483683"/>
              <ac:grpSpMk id="70" creationId="{C569DEF6-2128-41F8-ABBE-19F76D660AE5}"/>
            </ac:grpSpMkLst>
          </pc:grpChg>
          <pc:grpChg chg="mod">
            <ac:chgData name="Vazquez, Priscilla" userId="8b5e969f-6c60-4597-998a-74c7ebaaabb2" providerId="ADAL" clId="{03BCA2F5-DF7A-44F4-BFA5-1026689C5349}" dt="2021-10-20T14:07:18.232" v="4698" actId="1076"/>
            <ac:grpSpMkLst>
              <pc:docMk/>
              <pc:sldMasterMk cId="1496770894" sldId="2147483648"/>
              <pc:sldLayoutMk cId="1898064104" sldId="2147483683"/>
              <ac:grpSpMk id="74" creationId="{D9F90B38-5772-48A4-826B-00EE33390E51}"/>
            </ac:grpSpMkLst>
          </pc:grpChg>
          <pc:grpChg chg="mod">
            <ac:chgData name="Vazquez, Priscilla" userId="8b5e969f-6c60-4597-998a-74c7ebaaabb2" providerId="ADAL" clId="{03BCA2F5-DF7A-44F4-BFA5-1026689C5349}" dt="2021-10-20T14:05:55.369" v="4681" actId="207"/>
            <ac:grpSpMkLst>
              <pc:docMk/>
              <pc:sldMasterMk cId="1496770894" sldId="2147483648"/>
              <pc:sldLayoutMk cId="1898064104" sldId="2147483683"/>
              <ac:grpSpMk id="75" creationId="{CFAA5605-BB7E-41F0-9FF1-6AEA9B240D55}"/>
            </ac:grpSpMkLst>
          </pc:grpChg>
          <pc:grpChg chg="mod">
            <ac:chgData name="Vazquez, Priscilla" userId="8b5e969f-6c60-4597-998a-74c7ebaaabb2" providerId="ADAL" clId="{03BCA2F5-DF7A-44F4-BFA5-1026689C5349}" dt="2021-10-20T14:07:18.232" v="4698" actId="1076"/>
            <ac:grpSpMkLst>
              <pc:docMk/>
              <pc:sldMasterMk cId="1496770894" sldId="2147483648"/>
              <pc:sldLayoutMk cId="1898064104" sldId="2147483683"/>
              <ac:grpSpMk id="85" creationId="{7057A39B-233B-480C-ADB9-8F875B4EBB40}"/>
            </ac:grpSpMkLst>
          </pc:grpChg>
          <pc:grpChg chg="mod">
            <ac:chgData name="Vazquez, Priscilla" userId="8b5e969f-6c60-4597-998a-74c7ebaaabb2" providerId="ADAL" clId="{03BCA2F5-DF7A-44F4-BFA5-1026689C5349}" dt="2021-10-20T14:05:55.369" v="4681" actId="207"/>
            <ac:grpSpMkLst>
              <pc:docMk/>
              <pc:sldMasterMk cId="1496770894" sldId="2147483648"/>
              <pc:sldLayoutMk cId="1898064104" sldId="2147483683"/>
              <ac:grpSpMk id="86" creationId="{5A7E5B5B-90E1-4953-8D01-6C9144CD017B}"/>
            </ac:grpSpMkLst>
          </pc:grpChg>
          <pc:grpChg chg="mod">
            <ac:chgData name="Vazquez, Priscilla" userId="8b5e969f-6c60-4597-998a-74c7ebaaabb2" providerId="ADAL" clId="{03BCA2F5-DF7A-44F4-BFA5-1026689C5349}" dt="2021-10-20T14:07:18.232" v="4698" actId="1076"/>
            <ac:grpSpMkLst>
              <pc:docMk/>
              <pc:sldMasterMk cId="1496770894" sldId="2147483648"/>
              <pc:sldLayoutMk cId="1898064104" sldId="2147483683"/>
              <ac:grpSpMk id="92" creationId="{27ADEA71-2F07-4243-AC61-5517FBDE02A8}"/>
            </ac:grpSpMkLst>
          </pc:grpChg>
          <pc:grpChg chg="mod">
            <ac:chgData name="Vazquez, Priscilla" userId="8b5e969f-6c60-4597-998a-74c7ebaaabb2" providerId="ADAL" clId="{03BCA2F5-DF7A-44F4-BFA5-1026689C5349}" dt="2021-10-20T14:05:55.369" v="4681" actId="207"/>
            <ac:grpSpMkLst>
              <pc:docMk/>
              <pc:sldMasterMk cId="1496770894" sldId="2147483648"/>
              <pc:sldLayoutMk cId="1898064104" sldId="2147483683"/>
              <ac:grpSpMk id="93" creationId="{757D8FE8-AD68-44AB-9BA3-1E8C28FAE7E6}"/>
            </ac:grpSpMkLst>
          </pc:grpChg>
          <pc:picChg chg="mod">
            <ac:chgData name="Vazquez, Priscilla" userId="8b5e969f-6c60-4597-998a-74c7ebaaabb2" providerId="ADAL" clId="{03BCA2F5-DF7A-44F4-BFA5-1026689C5349}" dt="2021-10-20T14:06:25.758" v="4685" actId="2085"/>
            <ac:picMkLst>
              <pc:docMk/>
              <pc:sldMasterMk cId="1496770894" sldId="2147483648"/>
              <pc:sldLayoutMk cId="1898064104" sldId="2147483683"/>
              <ac:picMk id="42" creationId="{31752218-EF89-4EF3-8027-144922B081BD}"/>
            </ac:picMkLst>
          </pc:picChg>
          <pc:picChg chg="mod">
            <ac:chgData name="Vazquez, Priscilla" userId="8b5e969f-6c60-4597-998a-74c7ebaaabb2" providerId="ADAL" clId="{03BCA2F5-DF7A-44F4-BFA5-1026689C5349}" dt="2021-10-20T14:06:31.032" v="4687" actId="207"/>
            <ac:picMkLst>
              <pc:docMk/>
              <pc:sldMasterMk cId="1496770894" sldId="2147483648"/>
              <pc:sldLayoutMk cId="1898064104" sldId="2147483683"/>
              <ac:picMk id="50" creationId="{7DEEFEAF-F68F-4217-BDEF-531FCEB2D824}"/>
            </ac:picMkLst>
          </pc:picChg>
          <pc:picChg chg="mod">
            <ac:chgData name="Vazquez, Priscilla" userId="8b5e969f-6c60-4597-998a-74c7ebaaabb2" providerId="ADAL" clId="{03BCA2F5-DF7A-44F4-BFA5-1026689C5349}" dt="2021-10-20T14:06:34.421" v="4689" actId="207"/>
            <ac:picMkLst>
              <pc:docMk/>
              <pc:sldMasterMk cId="1496770894" sldId="2147483648"/>
              <pc:sldLayoutMk cId="1898064104" sldId="2147483683"/>
              <ac:picMk id="66" creationId="{D95EEE30-659A-49D1-8797-626A87C6399C}"/>
            </ac:picMkLst>
          </pc:picChg>
          <pc:picChg chg="mod">
            <ac:chgData name="Vazquez, Priscilla" userId="8b5e969f-6c60-4597-998a-74c7ebaaabb2" providerId="ADAL" clId="{03BCA2F5-DF7A-44F4-BFA5-1026689C5349}" dt="2021-10-20T14:06:39.160" v="4691" actId="2085"/>
            <ac:picMkLst>
              <pc:docMk/>
              <pc:sldMasterMk cId="1496770894" sldId="2147483648"/>
              <pc:sldLayoutMk cId="1898064104" sldId="2147483683"/>
              <ac:picMk id="71" creationId="{27E9F3B0-3204-424E-BA1A-66965A93F8A5}"/>
            </ac:picMkLst>
          </pc:picChg>
          <pc:picChg chg="mod">
            <ac:chgData name="Vazquez, Priscilla" userId="8b5e969f-6c60-4597-998a-74c7ebaaabb2" providerId="ADAL" clId="{03BCA2F5-DF7A-44F4-BFA5-1026689C5349}" dt="2021-10-20T14:06:42.665" v="4693" actId="2085"/>
            <ac:picMkLst>
              <pc:docMk/>
              <pc:sldMasterMk cId="1496770894" sldId="2147483648"/>
              <pc:sldLayoutMk cId="1898064104" sldId="2147483683"/>
              <ac:picMk id="76" creationId="{0BD89CE7-240F-4A0E-B30A-F43A9CAA6F87}"/>
            </ac:picMkLst>
          </pc:picChg>
          <pc:picChg chg="mod">
            <ac:chgData name="Vazquez, Priscilla" userId="8b5e969f-6c60-4597-998a-74c7ebaaabb2" providerId="ADAL" clId="{03BCA2F5-DF7A-44F4-BFA5-1026689C5349}" dt="2021-10-20T14:06:46.426" v="4695" actId="2085"/>
            <ac:picMkLst>
              <pc:docMk/>
              <pc:sldMasterMk cId="1496770894" sldId="2147483648"/>
              <pc:sldLayoutMk cId="1898064104" sldId="2147483683"/>
              <ac:picMk id="87" creationId="{37106D2E-41E8-4864-96FE-D4FEC343BB48}"/>
            </ac:picMkLst>
          </pc:picChg>
          <pc:picChg chg="mod">
            <ac:chgData name="Vazquez, Priscilla" userId="8b5e969f-6c60-4597-998a-74c7ebaaabb2" providerId="ADAL" clId="{03BCA2F5-DF7A-44F4-BFA5-1026689C5349}" dt="2021-10-20T14:06:52.688" v="4697" actId="2085"/>
            <ac:picMkLst>
              <pc:docMk/>
              <pc:sldMasterMk cId="1496770894" sldId="2147483648"/>
              <pc:sldLayoutMk cId="1898064104" sldId="2147483683"/>
              <ac:picMk id="94" creationId="{F1F4358E-6448-469C-B7C4-FB2A02434254}"/>
            </ac:picMkLst>
          </pc:picChg>
        </pc:sldLayoutChg>
        <pc:sldLayoutChg chg="addSp delSp modSp add mod modTransition">
          <pc:chgData name="Vazquez, Priscilla" userId="8b5e969f-6c60-4597-998a-74c7ebaaabb2" providerId="ADAL" clId="{03BCA2F5-DF7A-44F4-BFA5-1026689C5349}" dt="2021-10-20T14:37:00.368" v="4827"/>
          <pc:sldLayoutMkLst>
            <pc:docMk/>
            <pc:sldMasterMk cId="1496770894" sldId="2147483648"/>
            <pc:sldLayoutMk cId="3611046103" sldId="2147483684"/>
          </pc:sldLayoutMkLst>
          <pc:spChg chg="del ord">
            <ac:chgData name="Vazquez, Priscilla" userId="8b5e969f-6c60-4597-998a-74c7ebaaabb2" providerId="ADAL" clId="{03BCA2F5-DF7A-44F4-BFA5-1026689C5349}" dt="2021-10-20T14:35:43.912" v="4810" actId="478"/>
            <ac:spMkLst>
              <pc:docMk/>
              <pc:sldMasterMk cId="1496770894" sldId="2147483648"/>
              <pc:sldLayoutMk cId="3611046103" sldId="2147483684"/>
              <ac:spMk id="48" creationId="{8B8DA1C8-48E1-459F-9FA8-75DC594BF32D}"/>
            </ac:spMkLst>
          </pc:spChg>
          <pc:spChg chg="add del mod">
            <ac:chgData name="Vazquez, Priscilla" userId="8b5e969f-6c60-4597-998a-74c7ebaaabb2" providerId="ADAL" clId="{03BCA2F5-DF7A-44F4-BFA5-1026689C5349}" dt="2021-10-20T14:37:00.007" v="4826" actId="478"/>
            <ac:spMkLst>
              <pc:docMk/>
              <pc:sldMasterMk cId="1496770894" sldId="2147483648"/>
              <pc:sldLayoutMk cId="3611046103" sldId="2147483684"/>
              <ac:spMk id="49" creationId="{497AB5EE-F49E-44BB-B990-69898BB56CA7}"/>
            </ac:spMkLst>
          </pc:spChg>
          <pc:spChg chg="add mod">
            <ac:chgData name="Vazquez, Priscilla" userId="8b5e969f-6c60-4597-998a-74c7ebaaabb2" providerId="ADAL" clId="{03BCA2F5-DF7A-44F4-BFA5-1026689C5349}" dt="2021-10-20T14:37:00.368" v="4827"/>
            <ac:spMkLst>
              <pc:docMk/>
              <pc:sldMasterMk cId="1496770894" sldId="2147483648"/>
              <pc:sldLayoutMk cId="3611046103" sldId="2147483684"/>
              <ac:spMk id="50" creationId="{61D837E5-323F-4391-AAEB-109FCB6F82C5}"/>
            </ac:spMkLst>
          </pc:spChg>
          <pc:spChg chg="mod">
            <ac:chgData name="Vazquez, Priscilla" userId="8b5e969f-6c60-4597-998a-74c7ebaaabb2" providerId="ADAL" clId="{03BCA2F5-DF7A-44F4-BFA5-1026689C5349}" dt="2021-10-20T14:19:39.992" v="4743" actId="207"/>
            <ac:spMkLst>
              <pc:docMk/>
              <pc:sldMasterMk cId="1496770894" sldId="2147483648"/>
              <pc:sldLayoutMk cId="3611046103" sldId="2147483684"/>
              <ac:spMk id="114" creationId="{C0CB8218-4132-41D7-8105-A203DC6AC127}"/>
            </ac:spMkLst>
          </pc:spChg>
          <pc:spChg chg="mod">
            <ac:chgData name="Vazquez, Priscilla" userId="8b5e969f-6c60-4597-998a-74c7ebaaabb2" providerId="ADAL" clId="{03BCA2F5-DF7A-44F4-BFA5-1026689C5349}" dt="2021-10-20T14:19:42.978" v="4744" actId="208"/>
            <ac:spMkLst>
              <pc:docMk/>
              <pc:sldMasterMk cId="1496770894" sldId="2147483648"/>
              <pc:sldLayoutMk cId="3611046103" sldId="2147483684"/>
              <ac:spMk id="115" creationId="{38291E16-BAAB-4F58-9A59-D04321D8121E}"/>
            </ac:spMkLst>
          </pc:spChg>
          <pc:picChg chg="mod">
            <ac:chgData name="Vazquez, Priscilla" userId="8b5e969f-6c60-4597-998a-74c7ebaaabb2" providerId="ADAL" clId="{03BCA2F5-DF7A-44F4-BFA5-1026689C5349}" dt="2021-10-20T14:20:00.319" v="4747" actId="1076"/>
            <ac:picMkLst>
              <pc:docMk/>
              <pc:sldMasterMk cId="1496770894" sldId="2147483648"/>
              <pc:sldLayoutMk cId="3611046103" sldId="2147483684"/>
              <ac:picMk id="64" creationId="{3BD149D8-61B9-493F-8B78-0AB067E05963}"/>
            </ac:picMkLst>
          </pc:picChg>
          <pc:picChg chg="mod">
            <ac:chgData name="Vazquez, Priscilla" userId="8b5e969f-6c60-4597-998a-74c7ebaaabb2" providerId="ADAL" clId="{03BCA2F5-DF7A-44F4-BFA5-1026689C5349}" dt="2021-10-20T14:19:35.713" v="4741" actId="207"/>
            <ac:picMkLst>
              <pc:docMk/>
              <pc:sldMasterMk cId="1496770894" sldId="2147483648"/>
              <pc:sldLayoutMk cId="3611046103" sldId="2147483684"/>
              <ac:picMk id="113" creationId="{A1B11BC1-B77F-49FF-84E9-4B0846AF517D}"/>
            </ac:picMkLst>
          </pc:picChg>
        </pc:sldLayoutChg>
      </pc:sldMasterChg>
      <pc:sldMasterChg chg="new del mod addSldLayout delSldLayout">
        <pc:chgData name="Vazquez, Priscilla" userId="8b5e969f-6c60-4597-998a-74c7ebaaabb2" providerId="ADAL" clId="{03BCA2F5-DF7A-44F4-BFA5-1026689C5349}" dt="2021-10-19T19:10:17.447" v="501" actId="6938"/>
        <pc:sldMasterMkLst>
          <pc:docMk/>
          <pc:sldMasterMk cId="2499198114" sldId="2147483670"/>
        </pc:sldMasterMkLst>
        <pc:sldLayoutChg chg="new del replId">
          <pc:chgData name="Vazquez, Priscilla" userId="8b5e969f-6c60-4597-998a-74c7ebaaabb2" providerId="ADAL" clId="{03BCA2F5-DF7A-44F4-BFA5-1026689C5349}" dt="2021-10-19T19:10:17.447" v="501" actId="6938"/>
          <pc:sldLayoutMkLst>
            <pc:docMk/>
            <pc:sldMasterMk cId="2499198114" sldId="2147483670"/>
            <pc:sldLayoutMk cId="2308766582" sldId="2147483671"/>
          </pc:sldLayoutMkLst>
        </pc:sldLayoutChg>
        <pc:sldLayoutChg chg="new del replId">
          <pc:chgData name="Vazquez, Priscilla" userId="8b5e969f-6c60-4597-998a-74c7ebaaabb2" providerId="ADAL" clId="{03BCA2F5-DF7A-44F4-BFA5-1026689C5349}" dt="2021-10-19T19:10:17.447" v="501" actId="6938"/>
          <pc:sldLayoutMkLst>
            <pc:docMk/>
            <pc:sldMasterMk cId="2499198114" sldId="2147483670"/>
            <pc:sldLayoutMk cId="9438593" sldId="2147483672"/>
          </pc:sldLayoutMkLst>
        </pc:sldLayoutChg>
        <pc:sldLayoutChg chg="new del replId">
          <pc:chgData name="Vazquez, Priscilla" userId="8b5e969f-6c60-4597-998a-74c7ebaaabb2" providerId="ADAL" clId="{03BCA2F5-DF7A-44F4-BFA5-1026689C5349}" dt="2021-10-19T19:10:17.447" v="501" actId="6938"/>
          <pc:sldLayoutMkLst>
            <pc:docMk/>
            <pc:sldMasterMk cId="2499198114" sldId="2147483670"/>
            <pc:sldLayoutMk cId="3167466372" sldId="2147483673"/>
          </pc:sldLayoutMkLst>
        </pc:sldLayoutChg>
        <pc:sldLayoutChg chg="new del replId">
          <pc:chgData name="Vazquez, Priscilla" userId="8b5e969f-6c60-4597-998a-74c7ebaaabb2" providerId="ADAL" clId="{03BCA2F5-DF7A-44F4-BFA5-1026689C5349}" dt="2021-10-19T19:10:17.447" v="501" actId="6938"/>
          <pc:sldLayoutMkLst>
            <pc:docMk/>
            <pc:sldMasterMk cId="2499198114" sldId="2147483670"/>
            <pc:sldLayoutMk cId="2931750971" sldId="2147483674"/>
          </pc:sldLayoutMkLst>
        </pc:sldLayoutChg>
        <pc:sldLayoutChg chg="new del replId">
          <pc:chgData name="Vazquez, Priscilla" userId="8b5e969f-6c60-4597-998a-74c7ebaaabb2" providerId="ADAL" clId="{03BCA2F5-DF7A-44F4-BFA5-1026689C5349}" dt="2021-10-19T19:10:17.447" v="501" actId="6938"/>
          <pc:sldLayoutMkLst>
            <pc:docMk/>
            <pc:sldMasterMk cId="2499198114" sldId="2147483670"/>
            <pc:sldLayoutMk cId="2063170759" sldId="2147483675"/>
          </pc:sldLayoutMkLst>
        </pc:sldLayoutChg>
        <pc:sldLayoutChg chg="new del replId">
          <pc:chgData name="Vazquez, Priscilla" userId="8b5e969f-6c60-4597-998a-74c7ebaaabb2" providerId="ADAL" clId="{03BCA2F5-DF7A-44F4-BFA5-1026689C5349}" dt="2021-10-19T19:10:17.447" v="501" actId="6938"/>
          <pc:sldLayoutMkLst>
            <pc:docMk/>
            <pc:sldMasterMk cId="2499198114" sldId="2147483670"/>
            <pc:sldLayoutMk cId="3755267128" sldId="2147483676"/>
          </pc:sldLayoutMkLst>
        </pc:sldLayoutChg>
        <pc:sldLayoutChg chg="new del replId">
          <pc:chgData name="Vazquez, Priscilla" userId="8b5e969f-6c60-4597-998a-74c7ebaaabb2" providerId="ADAL" clId="{03BCA2F5-DF7A-44F4-BFA5-1026689C5349}" dt="2021-10-19T19:10:17.447" v="501" actId="6938"/>
          <pc:sldLayoutMkLst>
            <pc:docMk/>
            <pc:sldMasterMk cId="2499198114" sldId="2147483670"/>
            <pc:sldLayoutMk cId="1004888939" sldId="2147483677"/>
          </pc:sldLayoutMkLst>
        </pc:sldLayoutChg>
        <pc:sldLayoutChg chg="new del replId">
          <pc:chgData name="Vazquez, Priscilla" userId="8b5e969f-6c60-4597-998a-74c7ebaaabb2" providerId="ADAL" clId="{03BCA2F5-DF7A-44F4-BFA5-1026689C5349}" dt="2021-10-19T19:10:17.447" v="501" actId="6938"/>
          <pc:sldLayoutMkLst>
            <pc:docMk/>
            <pc:sldMasterMk cId="2499198114" sldId="2147483670"/>
            <pc:sldLayoutMk cId="1298185233" sldId="2147483678"/>
          </pc:sldLayoutMkLst>
        </pc:sldLayoutChg>
        <pc:sldLayoutChg chg="new del replId">
          <pc:chgData name="Vazquez, Priscilla" userId="8b5e969f-6c60-4597-998a-74c7ebaaabb2" providerId="ADAL" clId="{03BCA2F5-DF7A-44F4-BFA5-1026689C5349}" dt="2021-10-19T19:10:17.447" v="501" actId="6938"/>
          <pc:sldLayoutMkLst>
            <pc:docMk/>
            <pc:sldMasterMk cId="2499198114" sldId="2147483670"/>
            <pc:sldLayoutMk cId="1489085493" sldId="2147483679"/>
          </pc:sldLayoutMkLst>
        </pc:sldLayoutChg>
        <pc:sldLayoutChg chg="new del replId">
          <pc:chgData name="Vazquez, Priscilla" userId="8b5e969f-6c60-4597-998a-74c7ebaaabb2" providerId="ADAL" clId="{03BCA2F5-DF7A-44F4-BFA5-1026689C5349}" dt="2021-10-19T19:10:17.447" v="501" actId="6938"/>
          <pc:sldLayoutMkLst>
            <pc:docMk/>
            <pc:sldMasterMk cId="2499198114" sldId="2147483670"/>
            <pc:sldLayoutMk cId="2857117306" sldId="2147483680"/>
          </pc:sldLayoutMkLst>
        </pc:sldLayoutChg>
        <pc:sldLayoutChg chg="new del replId">
          <pc:chgData name="Vazquez, Priscilla" userId="8b5e969f-6c60-4597-998a-74c7ebaaabb2" providerId="ADAL" clId="{03BCA2F5-DF7A-44F4-BFA5-1026689C5349}" dt="2021-10-19T19:10:17.447" v="501" actId="6938"/>
          <pc:sldLayoutMkLst>
            <pc:docMk/>
            <pc:sldMasterMk cId="2499198114" sldId="2147483670"/>
            <pc:sldLayoutMk cId="2377605129" sldId="2147483681"/>
          </pc:sldLayoutMkLst>
        </pc:sldLayoutChg>
      </pc:sldMasterChg>
    </pc:docChg>
  </pc:docChgLst>
  <pc:docChgLst>
    <pc:chgData name="Johnson, Gabriel" userId="S::gjohnson@wpi.edu::0cb1b451-46c7-4fc2-a9d8-b7e165a66f56" providerId="AD" clId="Web-{0695D42A-C0E3-DE51-F2FC-9F47A6AB363A}"/>
    <pc:docChg chg="modSld">
      <pc:chgData name="Johnson, Gabriel" userId="S::gjohnson@wpi.edu::0cb1b451-46c7-4fc2-a9d8-b7e165a66f56" providerId="AD" clId="Web-{0695D42A-C0E3-DE51-F2FC-9F47A6AB363A}" dt="2021-10-20T13:53:31.024" v="3" actId="20577"/>
      <pc:docMkLst>
        <pc:docMk/>
      </pc:docMkLst>
      <pc:sldChg chg="modSp">
        <pc:chgData name="Johnson, Gabriel" userId="S::gjohnson@wpi.edu::0cb1b451-46c7-4fc2-a9d8-b7e165a66f56" providerId="AD" clId="Web-{0695D42A-C0E3-DE51-F2FC-9F47A6AB363A}" dt="2021-10-20T13:53:31.024" v="3" actId="20577"/>
        <pc:sldMkLst>
          <pc:docMk/>
          <pc:sldMk cId="2474665505" sldId="263"/>
        </pc:sldMkLst>
        <pc:spChg chg="mod">
          <ac:chgData name="Johnson, Gabriel" userId="S::gjohnson@wpi.edu::0cb1b451-46c7-4fc2-a9d8-b7e165a66f56" providerId="AD" clId="Web-{0695D42A-C0E3-DE51-F2FC-9F47A6AB363A}" dt="2021-10-20T13:53:31.024" v="3" actId="20577"/>
          <ac:spMkLst>
            <pc:docMk/>
            <pc:sldMk cId="2474665505" sldId="263"/>
            <ac:spMk id="36" creationId="{3863F7D7-35A5-4D42-93D1-B13757716279}"/>
          </ac:spMkLst>
        </pc:spChg>
      </pc:sldChg>
      <pc:sldChg chg="addCm">
        <pc:chgData name="Johnson, Gabriel" userId="S::gjohnson@wpi.edu::0cb1b451-46c7-4fc2-a9d8-b7e165a66f56" providerId="AD" clId="Web-{0695D42A-C0E3-DE51-F2FC-9F47A6AB363A}" dt="2021-10-20T13:26:46.374" v="0"/>
        <pc:sldMkLst>
          <pc:docMk/>
          <pc:sldMk cId="306897840" sldId="329"/>
        </pc:sldMkLst>
      </pc:sldChg>
      <pc:sldChg chg="addCm">
        <pc:chgData name="Johnson, Gabriel" userId="S::gjohnson@wpi.edu::0cb1b451-46c7-4fc2-a9d8-b7e165a66f56" providerId="AD" clId="Web-{0695D42A-C0E3-DE51-F2FC-9F47A6AB363A}" dt="2021-10-20T13:27:45.204" v="1"/>
        <pc:sldMkLst>
          <pc:docMk/>
          <pc:sldMk cId="4207768695" sldId="33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E9395D-B5B7-412C-A2ED-31DC6445B8F0}" type="doc">
      <dgm:prSet loTypeId="urn:microsoft.com/office/officeart/2005/8/layout/lProcess2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A6D999B-4E80-4609-9FCB-3BAF0612B88E}">
      <dgm:prSet phldrT="[Text]" custT="1"/>
      <dgm:spPr/>
      <dgm:t>
        <a:bodyPr/>
        <a:lstStyle/>
        <a:p>
          <a:r>
            <a:rPr lang="en-US" sz="2000" b="1" dirty="0">
              <a:latin typeface="Verdana" panose="020B0604030504040204" pitchFamily="34" charset="0"/>
              <a:ea typeface="Verdana" panose="020B0604030504040204" pitchFamily="34" charset="0"/>
            </a:rPr>
            <a:t>Old School </a:t>
          </a:r>
          <a:br>
            <a:rPr lang="en-US" sz="2000" b="1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2000" b="1" dirty="0">
              <a:latin typeface="Verdana" panose="020B0604030504040204" pitchFamily="34" charset="0"/>
              <a:ea typeface="Verdana" panose="020B0604030504040204" pitchFamily="34" charset="0"/>
            </a:rPr>
            <a:t>(PI view)</a:t>
          </a:r>
        </a:p>
      </dgm:t>
    </dgm:pt>
    <dgm:pt modelId="{E07E4D7C-CAF0-4260-9C80-684211DF394B}" type="parTrans" cxnId="{E52496CE-AE91-47EB-A0B4-DD89FBE45A8F}">
      <dgm:prSet/>
      <dgm:spPr/>
      <dgm:t>
        <a:bodyPr/>
        <a:lstStyle/>
        <a:p>
          <a:endParaRPr lang="en-US"/>
        </a:p>
      </dgm:t>
    </dgm:pt>
    <dgm:pt modelId="{352FDDB0-3AEC-4BD2-81AC-A7B4E9F928E6}" type="sibTrans" cxnId="{E52496CE-AE91-47EB-A0B4-DD89FBE45A8F}">
      <dgm:prSet/>
      <dgm:spPr/>
      <dgm:t>
        <a:bodyPr/>
        <a:lstStyle/>
        <a:p>
          <a:endParaRPr lang="en-US"/>
        </a:p>
      </dgm:t>
    </dgm:pt>
    <dgm:pt modelId="{4BBB4BDB-45C8-400E-986A-59E37E0837DB}">
      <dgm:prSet phldrT="[Text]"/>
      <dgm:spPr/>
      <dgm:t>
        <a:bodyPr/>
        <a:lstStyle/>
        <a:p>
          <a:pPr>
            <a:buNone/>
          </a:pPr>
          <a:r>
            <a:rPr lang="en-US" b="1" i="1" dirty="0"/>
            <a:t>C&amp;P is a list of my current &amp; pending awards</a:t>
          </a:r>
          <a:endParaRPr lang="en-US" b="1" dirty="0"/>
        </a:p>
      </dgm:t>
    </dgm:pt>
    <dgm:pt modelId="{96228054-7ED5-4182-B06F-BC171C1F16B5}" type="parTrans" cxnId="{D98C8153-583D-419D-9B8A-AE9FE03922DB}">
      <dgm:prSet/>
      <dgm:spPr/>
      <dgm:t>
        <a:bodyPr/>
        <a:lstStyle/>
        <a:p>
          <a:endParaRPr lang="en-US"/>
        </a:p>
      </dgm:t>
    </dgm:pt>
    <dgm:pt modelId="{3D40379A-9179-4391-9ABE-FCB099FB239A}" type="sibTrans" cxnId="{D98C8153-583D-419D-9B8A-AE9FE03922DB}">
      <dgm:prSet/>
      <dgm:spPr/>
      <dgm:t>
        <a:bodyPr/>
        <a:lstStyle/>
        <a:p>
          <a:endParaRPr lang="en-US"/>
        </a:p>
      </dgm:t>
    </dgm:pt>
    <dgm:pt modelId="{F429E7C4-807B-47AC-A7A0-C49655AACE2F}">
      <dgm:prSet phldrT="[Text]"/>
      <dgm:spPr/>
      <dgm:t>
        <a:bodyPr/>
        <a:lstStyle/>
        <a:p>
          <a:pPr>
            <a:buNone/>
          </a:pPr>
          <a:r>
            <a:rPr lang="en-US" dirty="0"/>
            <a:t>This is how I show the sponsor that I have an active research program, but not so much that I’m overcommitted</a:t>
          </a:r>
        </a:p>
      </dgm:t>
    </dgm:pt>
    <dgm:pt modelId="{C89189AE-E5ED-40FD-AA86-44403EEA6566}" type="parTrans" cxnId="{EEE179A4-7C4E-480D-9861-CD1EEA53458D}">
      <dgm:prSet/>
      <dgm:spPr/>
      <dgm:t>
        <a:bodyPr/>
        <a:lstStyle/>
        <a:p>
          <a:endParaRPr lang="en-US"/>
        </a:p>
      </dgm:t>
    </dgm:pt>
    <dgm:pt modelId="{38C7D566-862D-47A9-93FE-9637F9694787}" type="sibTrans" cxnId="{EEE179A4-7C4E-480D-9861-CD1EEA53458D}">
      <dgm:prSet/>
      <dgm:spPr/>
      <dgm:t>
        <a:bodyPr/>
        <a:lstStyle/>
        <a:p>
          <a:endParaRPr lang="en-US"/>
        </a:p>
      </dgm:t>
    </dgm:pt>
    <dgm:pt modelId="{BC86442D-C73E-4A85-A4CF-6C81EC8074E8}">
      <dgm:prSet phldrT="[Text]" custT="1"/>
      <dgm:spPr/>
      <dgm:t>
        <a:bodyPr/>
        <a:lstStyle/>
        <a:p>
          <a:pPr>
            <a:buNone/>
          </a:pPr>
          <a:r>
            <a:rPr lang="en-US" sz="2000" b="1" dirty="0">
              <a:latin typeface="Verdana" panose="020B0604030504040204" pitchFamily="34" charset="0"/>
              <a:ea typeface="Verdana" panose="020B0604030504040204" pitchFamily="34" charset="0"/>
            </a:rPr>
            <a:t>New school C&amp;P </a:t>
          </a:r>
          <a:br>
            <a:rPr lang="en-US" sz="2000" b="1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2000" b="1" dirty="0">
              <a:latin typeface="Verdana" panose="020B0604030504040204" pitchFamily="34" charset="0"/>
              <a:ea typeface="Verdana" panose="020B0604030504040204" pitchFamily="34" charset="0"/>
            </a:rPr>
            <a:t>(Sponsor view)</a:t>
          </a:r>
          <a:endParaRPr lang="en-US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837A370-97E6-4514-AF9F-7E1DE081EB5A}" type="parTrans" cxnId="{8D785C42-EA03-4931-B326-B4A4640EDE7F}">
      <dgm:prSet/>
      <dgm:spPr/>
      <dgm:t>
        <a:bodyPr/>
        <a:lstStyle/>
        <a:p>
          <a:endParaRPr lang="en-US"/>
        </a:p>
      </dgm:t>
    </dgm:pt>
    <dgm:pt modelId="{905CD243-5AEB-4B59-B692-623DA3DDB452}" type="sibTrans" cxnId="{8D785C42-EA03-4931-B326-B4A4640EDE7F}">
      <dgm:prSet/>
      <dgm:spPr/>
      <dgm:t>
        <a:bodyPr/>
        <a:lstStyle/>
        <a:p>
          <a:endParaRPr lang="en-US"/>
        </a:p>
      </dgm:t>
    </dgm:pt>
    <dgm:pt modelId="{9BF04FD8-3863-4346-8E05-DA17FF5D7AE9}">
      <dgm:prSet phldrT="[Text]"/>
      <dgm:spPr/>
      <dgm:t>
        <a:bodyPr/>
        <a:lstStyle/>
        <a:p>
          <a:r>
            <a:rPr lang="en-US" b="1" i="1" dirty="0"/>
            <a:t>C&amp;P is a snapshot of all your research activity and support</a:t>
          </a:r>
          <a:r>
            <a:rPr lang="en-US" i="1" dirty="0"/>
            <a:t>. </a:t>
          </a:r>
          <a:r>
            <a:rPr lang="en-US" dirty="0"/>
            <a:t>This is how they determine:</a:t>
          </a:r>
        </a:p>
      </dgm:t>
    </dgm:pt>
    <dgm:pt modelId="{C2713550-A92B-4B57-9DEE-DD8277A3F8C8}" type="parTrans" cxnId="{BB5681D6-7102-4EF2-98AE-A5DB177F66E8}">
      <dgm:prSet/>
      <dgm:spPr/>
      <dgm:t>
        <a:bodyPr/>
        <a:lstStyle/>
        <a:p>
          <a:endParaRPr lang="en-US"/>
        </a:p>
      </dgm:t>
    </dgm:pt>
    <dgm:pt modelId="{9E35B78D-BB1D-4DC3-82F5-CDB47D2FF0AC}" type="sibTrans" cxnId="{BB5681D6-7102-4EF2-98AE-A5DB177F66E8}">
      <dgm:prSet/>
      <dgm:spPr/>
      <dgm:t>
        <a:bodyPr/>
        <a:lstStyle/>
        <a:p>
          <a:endParaRPr lang="en-US"/>
        </a:p>
      </dgm:t>
    </dgm:pt>
    <dgm:pt modelId="{F10AAF49-1508-4BCB-AB79-B983C23B2B7D}">
      <dgm:prSet phldrT="[Text]"/>
      <dgm:spPr/>
      <dgm:t>
        <a:bodyPr/>
        <a:lstStyle/>
        <a:p>
          <a:r>
            <a:rPr lang="en-US" dirty="0"/>
            <a:t>Is there another agency, or a private sponsor co-funding this research?</a:t>
          </a:r>
        </a:p>
      </dgm:t>
    </dgm:pt>
    <dgm:pt modelId="{C50D91AA-437A-4E92-8630-C994CE2F09CE}" type="parTrans" cxnId="{14B32F83-AEEB-401A-ABFD-2CDEF7795E74}">
      <dgm:prSet/>
      <dgm:spPr/>
      <dgm:t>
        <a:bodyPr/>
        <a:lstStyle/>
        <a:p>
          <a:endParaRPr lang="en-US"/>
        </a:p>
      </dgm:t>
    </dgm:pt>
    <dgm:pt modelId="{1421940E-5E42-43C3-AC30-049E45BFA957}" type="sibTrans" cxnId="{14B32F83-AEEB-401A-ABFD-2CDEF7795E74}">
      <dgm:prSet/>
      <dgm:spPr/>
      <dgm:t>
        <a:bodyPr/>
        <a:lstStyle/>
        <a:p>
          <a:endParaRPr lang="en-US"/>
        </a:p>
      </dgm:t>
    </dgm:pt>
    <dgm:pt modelId="{735BE9CD-419B-4F2D-8FBF-57CC4562D797}">
      <dgm:prSet phldrT="[Text]"/>
      <dgm:spPr/>
      <dgm:t>
        <a:bodyPr/>
        <a:lstStyle/>
        <a:p>
          <a:r>
            <a:rPr lang="en-US" dirty="0"/>
            <a:t>Is there also a foreign government supporting this research?</a:t>
          </a:r>
        </a:p>
      </dgm:t>
    </dgm:pt>
    <dgm:pt modelId="{DD77D5D3-01EC-41F6-BA34-47F650C2C58B}" type="parTrans" cxnId="{5002453C-A602-4848-8126-FD029008AE4A}">
      <dgm:prSet/>
      <dgm:spPr/>
      <dgm:t>
        <a:bodyPr/>
        <a:lstStyle/>
        <a:p>
          <a:endParaRPr lang="en-US"/>
        </a:p>
      </dgm:t>
    </dgm:pt>
    <dgm:pt modelId="{DCC3D250-E8DC-469D-9997-B067FECBFAE6}" type="sibTrans" cxnId="{5002453C-A602-4848-8126-FD029008AE4A}">
      <dgm:prSet/>
      <dgm:spPr/>
      <dgm:t>
        <a:bodyPr/>
        <a:lstStyle/>
        <a:p>
          <a:endParaRPr lang="en-US"/>
        </a:p>
      </dgm:t>
    </dgm:pt>
    <dgm:pt modelId="{0BB509B1-64CB-4EE1-8814-6F64615FA6DC}">
      <dgm:prSet phldrT="[Text]"/>
      <dgm:spPr/>
      <dgm:t>
        <a:bodyPr/>
        <a:lstStyle/>
        <a:p>
          <a:r>
            <a:rPr lang="en-US"/>
            <a:t>Are you requesting funding for things you already have, or that someone else should be paying for?</a:t>
          </a:r>
          <a:endParaRPr lang="en-US" dirty="0"/>
        </a:p>
      </dgm:t>
    </dgm:pt>
    <dgm:pt modelId="{F9837C13-A32A-4F92-A092-F8C1A3B84B74}" type="parTrans" cxnId="{EB81B280-3451-4DF8-AC74-CAB6F43E6344}">
      <dgm:prSet/>
      <dgm:spPr/>
      <dgm:t>
        <a:bodyPr/>
        <a:lstStyle/>
        <a:p>
          <a:endParaRPr lang="en-US"/>
        </a:p>
      </dgm:t>
    </dgm:pt>
    <dgm:pt modelId="{453D3A9E-71A3-4952-8951-C00CB2599EE6}" type="sibTrans" cxnId="{EB81B280-3451-4DF8-AC74-CAB6F43E6344}">
      <dgm:prSet/>
      <dgm:spPr/>
      <dgm:t>
        <a:bodyPr/>
        <a:lstStyle/>
        <a:p>
          <a:endParaRPr lang="en-US"/>
        </a:p>
      </dgm:t>
    </dgm:pt>
    <dgm:pt modelId="{F5D46F53-9A55-4711-8915-BE350D5A3970}">
      <dgm:prSet phldrT="[Text]"/>
      <dgm:spPr/>
      <dgm:t>
        <a:bodyPr/>
        <a:lstStyle/>
        <a:p>
          <a:r>
            <a:rPr lang="en-US" dirty="0"/>
            <a:t>Do you have the bandwidth to do the work?</a:t>
          </a:r>
        </a:p>
      </dgm:t>
    </dgm:pt>
    <dgm:pt modelId="{AEB196A7-0228-44A2-8DE0-5B99A8FA7932}" type="parTrans" cxnId="{58A5EE59-DA97-4BC2-B821-120E13D30E73}">
      <dgm:prSet/>
      <dgm:spPr/>
      <dgm:t>
        <a:bodyPr/>
        <a:lstStyle/>
        <a:p>
          <a:endParaRPr lang="en-US"/>
        </a:p>
      </dgm:t>
    </dgm:pt>
    <dgm:pt modelId="{24BAA86D-BEC2-473B-81A6-D1991CC3DE80}" type="sibTrans" cxnId="{58A5EE59-DA97-4BC2-B821-120E13D30E73}">
      <dgm:prSet/>
      <dgm:spPr/>
      <dgm:t>
        <a:bodyPr/>
        <a:lstStyle/>
        <a:p>
          <a:endParaRPr lang="en-US"/>
        </a:p>
      </dgm:t>
    </dgm:pt>
    <dgm:pt modelId="{3E5E2D9B-24D0-4FB7-85BF-8B930B77ACB5}" type="pres">
      <dgm:prSet presAssocID="{11E9395D-B5B7-412C-A2ED-31DC6445B8F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31DDB0-BF54-4DFE-A911-D9B60C9628A5}" type="pres">
      <dgm:prSet presAssocID="{BA6D999B-4E80-4609-9FCB-3BAF0612B88E}" presName="compNode" presStyleCnt="0"/>
      <dgm:spPr/>
    </dgm:pt>
    <dgm:pt modelId="{375A7970-A819-46BA-A7C4-9FAE9CE9128F}" type="pres">
      <dgm:prSet presAssocID="{BA6D999B-4E80-4609-9FCB-3BAF0612B88E}" presName="aNode" presStyleLbl="bgShp" presStyleIdx="0" presStyleCnt="2"/>
      <dgm:spPr/>
      <dgm:t>
        <a:bodyPr/>
        <a:lstStyle/>
        <a:p>
          <a:endParaRPr lang="en-US"/>
        </a:p>
      </dgm:t>
    </dgm:pt>
    <dgm:pt modelId="{991C70C3-FDD4-4F6A-B55E-239079F3B346}" type="pres">
      <dgm:prSet presAssocID="{BA6D999B-4E80-4609-9FCB-3BAF0612B88E}" presName="textNode" presStyleLbl="bgShp" presStyleIdx="0" presStyleCnt="2"/>
      <dgm:spPr/>
      <dgm:t>
        <a:bodyPr/>
        <a:lstStyle/>
        <a:p>
          <a:endParaRPr lang="en-US"/>
        </a:p>
      </dgm:t>
    </dgm:pt>
    <dgm:pt modelId="{00E21888-EA4E-41C6-8A51-C909859D5DF6}" type="pres">
      <dgm:prSet presAssocID="{BA6D999B-4E80-4609-9FCB-3BAF0612B88E}" presName="compChildNode" presStyleCnt="0"/>
      <dgm:spPr/>
    </dgm:pt>
    <dgm:pt modelId="{9869A27A-1BC1-4468-9F4F-6002D2083577}" type="pres">
      <dgm:prSet presAssocID="{BA6D999B-4E80-4609-9FCB-3BAF0612B88E}" presName="theInnerList" presStyleCnt="0"/>
      <dgm:spPr/>
    </dgm:pt>
    <dgm:pt modelId="{78DB2208-5B0C-45C2-A3B0-FCC3B99A79F7}" type="pres">
      <dgm:prSet presAssocID="{4BBB4BDB-45C8-400E-986A-59E37E0837DB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0FD1D-69FF-49A6-8CFA-3CFF25134447}" type="pres">
      <dgm:prSet presAssocID="{4BBB4BDB-45C8-400E-986A-59E37E0837DB}" presName="aSpace2" presStyleCnt="0"/>
      <dgm:spPr/>
    </dgm:pt>
    <dgm:pt modelId="{DAD6A46E-A450-4274-AAA8-A08D3E68B55F}" type="pres">
      <dgm:prSet presAssocID="{F429E7C4-807B-47AC-A7A0-C49655AACE2F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E0ACD-095E-4AFD-9B1F-47CA1E07E162}" type="pres">
      <dgm:prSet presAssocID="{BA6D999B-4E80-4609-9FCB-3BAF0612B88E}" presName="aSpace" presStyleCnt="0"/>
      <dgm:spPr/>
    </dgm:pt>
    <dgm:pt modelId="{A508D2E3-D585-4118-BDEC-3A5CA8490CC3}" type="pres">
      <dgm:prSet presAssocID="{BC86442D-C73E-4A85-A4CF-6C81EC8074E8}" presName="compNode" presStyleCnt="0"/>
      <dgm:spPr/>
    </dgm:pt>
    <dgm:pt modelId="{6A3A3BD6-E3A3-4026-8390-04D95E949AF6}" type="pres">
      <dgm:prSet presAssocID="{BC86442D-C73E-4A85-A4CF-6C81EC8074E8}" presName="aNode" presStyleLbl="bgShp" presStyleIdx="1" presStyleCnt="2"/>
      <dgm:spPr/>
      <dgm:t>
        <a:bodyPr/>
        <a:lstStyle/>
        <a:p>
          <a:endParaRPr lang="en-US"/>
        </a:p>
      </dgm:t>
    </dgm:pt>
    <dgm:pt modelId="{4F90FF98-FDA4-418B-9FB5-DA8EF1F53C90}" type="pres">
      <dgm:prSet presAssocID="{BC86442D-C73E-4A85-A4CF-6C81EC8074E8}" presName="textNode" presStyleLbl="bgShp" presStyleIdx="1" presStyleCnt="2"/>
      <dgm:spPr/>
      <dgm:t>
        <a:bodyPr/>
        <a:lstStyle/>
        <a:p>
          <a:endParaRPr lang="en-US"/>
        </a:p>
      </dgm:t>
    </dgm:pt>
    <dgm:pt modelId="{9F6DA069-D532-4AD8-BB9F-6E2F4AC27DB3}" type="pres">
      <dgm:prSet presAssocID="{BC86442D-C73E-4A85-A4CF-6C81EC8074E8}" presName="compChildNode" presStyleCnt="0"/>
      <dgm:spPr/>
    </dgm:pt>
    <dgm:pt modelId="{F1EC6EE2-965C-4D02-BC11-97437BC89F61}" type="pres">
      <dgm:prSet presAssocID="{BC86442D-C73E-4A85-A4CF-6C81EC8074E8}" presName="theInnerList" presStyleCnt="0"/>
      <dgm:spPr/>
    </dgm:pt>
    <dgm:pt modelId="{1127BC29-2774-466B-AF12-C49D5316FE7A}" type="pres">
      <dgm:prSet presAssocID="{9BF04FD8-3863-4346-8E05-DA17FF5D7AE9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1A65E-C901-4972-B946-32372A03B915}" type="pres">
      <dgm:prSet presAssocID="{9BF04FD8-3863-4346-8E05-DA17FF5D7AE9}" presName="aSpace2" presStyleCnt="0"/>
      <dgm:spPr/>
    </dgm:pt>
    <dgm:pt modelId="{ACE9C294-112D-4743-A692-9866940CA8AD}" type="pres">
      <dgm:prSet presAssocID="{F10AAF49-1508-4BCB-AB79-B983C23B2B7D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C0B64-D0A5-46BD-8ED2-1E1063030A6E}" type="pres">
      <dgm:prSet presAssocID="{F10AAF49-1508-4BCB-AB79-B983C23B2B7D}" presName="aSpace2" presStyleCnt="0"/>
      <dgm:spPr/>
    </dgm:pt>
    <dgm:pt modelId="{35B6998F-4B4E-4FA8-A7D9-D34EF7336BD6}" type="pres">
      <dgm:prSet presAssocID="{735BE9CD-419B-4F2D-8FBF-57CC4562D797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CE45B-A482-45AC-B682-9C842779472F}" type="pres">
      <dgm:prSet presAssocID="{735BE9CD-419B-4F2D-8FBF-57CC4562D797}" presName="aSpace2" presStyleCnt="0"/>
      <dgm:spPr/>
    </dgm:pt>
    <dgm:pt modelId="{CEA56823-C7FC-4E29-B3FE-B1E02E119E13}" type="pres">
      <dgm:prSet presAssocID="{0BB509B1-64CB-4EE1-8814-6F64615FA6DC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888F2-2FC1-4B5F-BE80-E7417D684752}" type="pres">
      <dgm:prSet presAssocID="{0BB509B1-64CB-4EE1-8814-6F64615FA6DC}" presName="aSpace2" presStyleCnt="0"/>
      <dgm:spPr/>
    </dgm:pt>
    <dgm:pt modelId="{887F2447-3B24-4D1F-91B9-B508E9D1E3E4}" type="pres">
      <dgm:prSet presAssocID="{F5D46F53-9A55-4711-8915-BE350D5A3970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37CB8E-C42A-4190-963E-ECB1394997BB}" type="presOf" srcId="{F429E7C4-807B-47AC-A7A0-C49655AACE2F}" destId="{DAD6A46E-A450-4274-AAA8-A08D3E68B55F}" srcOrd="0" destOrd="0" presId="urn:microsoft.com/office/officeart/2005/8/layout/lProcess2"/>
    <dgm:cxn modelId="{62FB0763-C596-4D47-920C-5A47605A7890}" type="presOf" srcId="{0BB509B1-64CB-4EE1-8814-6F64615FA6DC}" destId="{CEA56823-C7FC-4E29-B3FE-B1E02E119E13}" srcOrd="0" destOrd="0" presId="urn:microsoft.com/office/officeart/2005/8/layout/lProcess2"/>
    <dgm:cxn modelId="{8D785C42-EA03-4931-B326-B4A4640EDE7F}" srcId="{11E9395D-B5B7-412C-A2ED-31DC6445B8F0}" destId="{BC86442D-C73E-4A85-A4CF-6C81EC8074E8}" srcOrd="1" destOrd="0" parTransId="{9837A370-97E6-4514-AF9F-7E1DE081EB5A}" sibTransId="{905CD243-5AEB-4B59-B692-623DA3DDB452}"/>
    <dgm:cxn modelId="{BB5681D6-7102-4EF2-98AE-A5DB177F66E8}" srcId="{BC86442D-C73E-4A85-A4CF-6C81EC8074E8}" destId="{9BF04FD8-3863-4346-8E05-DA17FF5D7AE9}" srcOrd="0" destOrd="0" parTransId="{C2713550-A92B-4B57-9DEE-DD8277A3F8C8}" sibTransId="{9E35B78D-BB1D-4DC3-82F5-CDB47D2FF0AC}"/>
    <dgm:cxn modelId="{8EA07C45-50BA-4515-A9A1-36237EEEC344}" type="presOf" srcId="{BC86442D-C73E-4A85-A4CF-6C81EC8074E8}" destId="{4F90FF98-FDA4-418B-9FB5-DA8EF1F53C90}" srcOrd="1" destOrd="0" presId="urn:microsoft.com/office/officeart/2005/8/layout/lProcess2"/>
    <dgm:cxn modelId="{16987CD9-6329-4B99-8E34-44D35CEB887B}" type="presOf" srcId="{BC86442D-C73E-4A85-A4CF-6C81EC8074E8}" destId="{6A3A3BD6-E3A3-4026-8390-04D95E949AF6}" srcOrd="0" destOrd="0" presId="urn:microsoft.com/office/officeart/2005/8/layout/lProcess2"/>
    <dgm:cxn modelId="{661720CA-0C83-480A-B48F-9BDCED869AB3}" type="presOf" srcId="{BA6D999B-4E80-4609-9FCB-3BAF0612B88E}" destId="{991C70C3-FDD4-4F6A-B55E-239079F3B346}" srcOrd="1" destOrd="0" presId="urn:microsoft.com/office/officeart/2005/8/layout/lProcess2"/>
    <dgm:cxn modelId="{F462D13E-8B0D-46BD-87E0-CC7A8C6A48F6}" type="presOf" srcId="{F5D46F53-9A55-4711-8915-BE350D5A3970}" destId="{887F2447-3B24-4D1F-91B9-B508E9D1E3E4}" srcOrd="0" destOrd="0" presId="urn:microsoft.com/office/officeart/2005/8/layout/lProcess2"/>
    <dgm:cxn modelId="{5002453C-A602-4848-8126-FD029008AE4A}" srcId="{BC86442D-C73E-4A85-A4CF-6C81EC8074E8}" destId="{735BE9CD-419B-4F2D-8FBF-57CC4562D797}" srcOrd="2" destOrd="0" parTransId="{DD77D5D3-01EC-41F6-BA34-47F650C2C58B}" sibTransId="{DCC3D250-E8DC-469D-9997-B067FECBFAE6}"/>
    <dgm:cxn modelId="{B73BE472-436D-43BC-ACA1-4C9DD3BBF9A0}" type="presOf" srcId="{4BBB4BDB-45C8-400E-986A-59E37E0837DB}" destId="{78DB2208-5B0C-45C2-A3B0-FCC3B99A79F7}" srcOrd="0" destOrd="0" presId="urn:microsoft.com/office/officeart/2005/8/layout/lProcess2"/>
    <dgm:cxn modelId="{E52496CE-AE91-47EB-A0B4-DD89FBE45A8F}" srcId="{11E9395D-B5B7-412C-A2ED-31DC6445B8F0}" destId="{BA6D999B-4E80-4609-9FCB-3BAF0612B88E}" srcOrd="0" destOrd="0" parTransId="{E07E4D7C-CAF0-4260-9C80-684211DF394B}" sibTransId="{352FDDB0-3AEC-4BD2-81AC-A7B4E9F928E6}"/>
    <dgm:cxn modelId="{D98C8153-583D-419D-9B8A-AE9FE03922DB}" srcId="{BA6D999B-4E80-4609-9FCB-3BAF0612B88E}" destId="{4BBB4BDB-45C8-400E-986A-59E37E0837DB}" srcOrd="0" destOrd="0" parTransId="{96228054-7ED5-4182-B06F-BC171C1F16B5}" sibTransId="{3D40379A-9179-4391-9ABE-FCB099FB239A}"/>
    <dgm:cxn modelId="{37794CB1-5E8C-4796-9BBD-1D9253A1A703}" type="presOf" srcId="{735BE9CD-419B-4F2D-8FBF-57CC4562D797}" destId="{35B6998F-4B4E-4FA8-A7D9-D34EF7336BD6}" srcOrd="0" destOrd="0" presId="urn:microsoft.com/office/officeart/2005/8/layout/lProcess2"/>
    <dgm:cxn modelId="{737CF3FE-5F7E-458F-904E-3E0B11C76DD0}" type="presOf" srcId="{9BF04FD8-3863-4346-8E05-DA17FF5D7AE9}" destId="{1127BC29-2774-466B-AF12-C49D5316FE7A}" srcOrd="0" destOrd="0" presId="urn:microsoft.com/office/officeart/2005/8/layout/lProcess2"/>
    <dgm:cxn modelId="{14B32F83-AEEB-401A-ABFD-2CDEF7795E74}" srcId="{BC86442D-C73E-4A85-A4CF-6C81EC8074E8}" destId="{F10AAF49-1508-4BCB-AB79-B983C23B2B7D}" srcOrd="1" destOrd="0" parTransId="{C50D91AA-437A-4E92-8630-C994CE2F09CE}" sibTransId="{1421940E-5E42-43C3-AC30-049E45BFA957}"/>
    <dgm:cxn modelId="{220A4594-2200-4774-AB2F-8A9F31C8F6AF}" type="presOf" srcId="{11E9395D-B5B7-412C-A2ED-31DC6445B8F0}" destId="{3E5E2D9B-24D0-4FB7-85BF-8B930B77ACB5}" srcOrd="0" destOrd="0" presId="urn:microsoft.com/office/officeart/2005/8/layout/lProcess2"/>
    <dgm:cxn modelId="{EEE179A4-7C4E-480D-9861-CD1EEA53458D}" srcId="{BA6D999B-4E80-4609-9FCB-3BAF0612B88E}" destId="{F429E7C4-807B-47AC-A7A0-C49655AACE2F}" srcOrd="1" destOrd="0" parTransId="{C89189AE-E5ED-40FD-AA86-44403EEA6566}" sibTransId="{38C7D566-862D-47A9-93FE-9637F9694787}"/>
    <dgm:cxn modelId="{F457F821-3D31-42F5-95C0-FB627A2E90F2}" type="presOf" srcId="{F10AAF49-1508-4BCB-AB79-B983C23B2B7D}" destId="{ACE9C294-112D-4743-A692-9866940CA8AD}" srcOrd="0" destOrd="0" presId="urn:microsoft.com/office/officeart/2005/8/layout/lProcess2"/>
    <dgm:cxn modelId="{AB2CA107-22D3-4D2C-B8CA-7C4898302DA1}" type="presOf" srcId="{BA6D999B-4E80-4609-9FCB-3BAF0612B88E}" destId="{375A7970-A819-46BA-A7C4-9FAE9CE9128F}" srcOrd="0" destOrd="0" presId="urn:microsoft.com/office/officeart/2005/8/layout/lProcess2"/>
    <dgm:cxn modelId="{EB81B280-3451-4DF8-AC74-CAB6F43E6344}" srcId="{BC86442D-C73E-4A85-A4CF-6C81EC8074E8}" destId="{0BB509B1-64CB-4EE1-8814-6F64615FA6DC}" srcOrd="3" destOrd="0" parTransId="{F9837C13-A32A-4F92-A092-F8C1A3B84B74}" sibTransId="{453D3A9E-71A3-4952-8951-C00CB2599EE6}"/>
    <dgm:cxn modelId="{58A5EE59-DA97-4BC2-B821-120E13D30E73}" srcId="{BC86442D-C73E-4A85-A4CF-6C81EC8074E8}" destId="{F5D46F53-9A55-4711-8915-BE350D5A3970}" srcOrd="4" destOrd="0" parTransId="{AEB196A7-0228-44A2-8DE0-5B99A8FA7932}" sibTransId="{24BAA86D-BEC2-473B-81A6-D1991CC3DE80}"/>
    <dgm:cxn modelId="{5EA05A9D-44C0-496E-BE04-71DBBC192B41}" type="presParOf" srcId="{3E5E2D9B-24D0-4FB7-85BF-8B930B77ACB5}" destId="{8731DDB0-BF54-4DFE-A911-D9B60C9628A5}" srcOrd="0" destOrd="0" presId="urn:microsoft.com/office/officeart/2005/8/layout/lProcess2"/>
    <dgm:cxn modelId="{21C473E0-7549-4E7B-B2A0-0A174ABE0EAF}" type="presParOf" srcId="{8731DDB0-BF54-4DFE-A911-D9B60C9628A5}" destId="{375A7970-A819-46BA-A7C4-9FAE9CE9128F}" srcOrd="0" destOrd="0" presId="urn:microsoft.com/office/officeart/2005/8/layout/lProcess2"/>
    <dgm:cxn modelId="{2790D99D-94B3-4659-96DF-F1E4D69E6AFD}" type="presParOf" srcId="{8731DDB0-BF54-4DFE-A911-D9B60C9628A5}" destId="{991C70C3-FDD4-4F6A-B55E-239079F3B346}" srcOrd="1" destOrd="0" presId="urn:microsoft.com/office/officeart/2005/8/layout/lProcess2"/>
    <dgm:cxn modelId="{8DB7B276-64E0-4F30-B930-A47A2B3F4919}" type="presParOf" srcId="{8731DDB0-BF54-4DFE-A911-D9B60C9628A5}" destId="{00E21888-EA4E-41C6-8A51-C909859D5DF6}" srcOrd="2" destOrd="0" presId="urn:microsoft.com/office/officeart/2005/8/layout/lProcess2"/>
    <dgm:cxn modelId="{38C4A8C3-6352-414B-98A3-1922B63EAB07}" type="presParOf" srcId="{00E21888-EA4E-41C6-8A51-C909859D5DF6}" destId="{9869A27A-1BC1-4468-9F4F-6002D2083577}" srcOrd="0" destOrd="0" presId="urn:microsoft.com/office/officeart/2005/8/layout/lProcess2"/>
    <dgm:cxn modelId="{F0C38403-6AAD-4FA0-A86B-84C2CC78EB8F}" type="presParOf" srcId="{9869A27A-1BC1-4468-9F4F-6002D2083577}" destId="{78DB2208-5B0C-45C2-A3B0-FCC3B99A79F7}" srcOrd="0" destOrd="0" presId="urn:microsoft.com/office/officeart/2005/8/layout/lProcess2"/>
    <dgm:cxn modelId="{BD217836-678D-4651-BA3E-29360E3618CB}" type="presParOf" srcId="{9869A27A-1BC1-4468-9F4F-6002D2083577}" destId="{1F10FD1D-69FF-49A6-8CFA-3CFF25134447}" srcOrd="1" destOrd="0" presId="urn:microsoft.com/office/officeart/2005/8/layout/lProcess2"/>
    <dgm:cxn modelId="{A736C940-355B-490A-A4E6-56D8B6B96A8D}" type="presParOf" srcId="{9869A27A-1BC1-4468-9F4F-6002D2083577}" destId="{DAD6A46E-A450-4274-AAA8-A08D3E68B55F}" srcOrd="2" destOrd="0" presId="urn:microsoft.com/office/officeart/2005/8/layout/lProcess2"/>
    <dgm:cxn modelId="{6E586119-65E0-4B85-BFAB-445F5F7B8CFE}" type="presParOf" srcId="{3E5E2D9B-24D0-4FB7-85BF-8B930B77ACB5}" destId="{BC3E0ACD-095E-4AFD-9B1F-47CA1E07E162}" srcOrd="1" destOrd="0" presId="urn:microsoft.com/office/officeart/2005/8/layout/lProcess2"/>
    <dgm:cxn modelId="{B2724800-CB31-43E7-A325-8E04C7ED0634}" type="presParOf" srcId="{3E5E2D9B-24D0-4FB7-85BF-8B930B77ACB5}" destId="{A508D2E3-D585-4118-BDEC-3A5CA8490CC3}" srcOrd="2" destOrd="0" presId="urn:microsoft.com/office/officeart/2005/8/layout/lProcess2"/>
    <dgm:cxn modelId="{20E5ADF0-8F2D-4CD2-ACBD-3D98D944077D}" type="presParOf" srcId="{A508D2E3-D585-4118-BDEC-3A5CA8490CC3}" destId="{6A3A3BD6-E3A3-4026-8390-04D95E949AF6}" srcOrd="0" destOrd="0" presId="urn:microsoft.com/office/officeart/2005/8/layout/lProcess2"/>
    <dgm:cxn modelId="{CD35CAA1-30AB-4589-828B-48A1B7FA5C57}" type="presParOf" srcId="{A508D2E3-D585-4118-BDEC-3A5CA8490CC3}" destId="{4F90FF98-FDA4-418B-9FB5-DA8EF1F53C90}" srcOrd="1" destOrd="0" presId="urn:microsoft.com/office/officeart/2005/8/layout/lProcess2"/>
    <dgm:cxn modelId="{F00AF18C-F12A-40FF-912E-FE735FD310B0}" type="presParOf" srcId="{A508D2E3-D585-4118-BDEC-3A5CA8490CC3}" destId="{9F6DA069-D532-4AD8-BB9F-6E2F4AC27DB3}" srcOrd="2" destOrd="0" presId="urn:microsoft.com/office/officeart/2005/8/layout/lProcess2"/>
    <dgm:cxn modelId="{B4C5FA5B-F7BA-4AD7-87C2-ABF4ECB620EB}" type="presParOf" srcId="{9F6DA069-D532-4AD8-BB9F-6E2F4AC27DB3}" destId="{F1EC6EE2-965C-4D02-BC11-97437BC89F61}" srcOrd="0" destOrd="0" presId="urn:microsoft.com/office/officeart/2005/8/layout/lProcess2"/>
    <dgm:cxn modelId="{0046C610-34EB-4588-88AC-D61C85641D4D}" type="presParOf" srcId="{F1EC6EE2-965C-4D02-BC11-97437BC89F61}" destId="{1127BC29-2774-466B-AF12-C49D5316FE7A}" srcOrd="0" destOrd="0" presId="urn:microsoft.com/office/officeart/2005/8/layout/lProcess2"/>
    <dgm:cxn modelId="{D43189C8-05A9-4797-9D80-E5FD56119335}" type="presParOf" srcId="{F1EC6EE2-965C-4D02-BC11-97437BC89F61}" destId="{D471A65E-C901-4972-B946-32372A03B915}" srcOrd="1" destOrd="0" presId="urn:microsoft.com/office/officeart/2005/8/layout/lProcess2"/>
    <dgm:cxn modelId="{0FE6AEFF-68C6-41A1-B93A-89C1867ADE1E}" type="presParOf" srcId="{F1EC6EE2-965C-4D02-BC11-97437BC89F61}" destId="{ACE9C294-112D-4743-A692-9866940CA8AD}" srcOrd="2" destOrd="0" presId="urn:microsoft.com/office/officeart/2005/8/layout/lProcess2"/>
    <dgm:cxn modelId="{3FC26E4A-EB96-4842-A466-09CC7B5DE232}" type="presParOf" srcId="{F1EC6EE2-965C-4D02-BC11-97437BC89F61}" destId="{502C0B64-D0A5-46BD-8ED2-1E1063030A6E}" srcOrd="3" destOrd="0" presId="urn:microsoft.com/office/officeart/2005/8/layout/lProcess2"/>
    <dgm:cxn modelId="{E6B23B8C-DB7A-4CEF-BFB8-2658AFED8379}" type="presParOf" srcId="{F1EC6EE2-965C-4D02-BC11-97437BC89F61}" destId="{35B6998F-4B4E-4FA8-A7D9-D34EF7336BD6}" srcOrd="4" destOrd="0" presId="urn:microsoft.com/office/officeart/2005/8/layout/lProcess2"/>
    <dgm:cxn modelId="{242D8237-6A73-4C89-953E-DC9D8B8B4A08}" type="presParOf" srcId="{F1EC6EE2-965C-4D02-BC11-97437BC89F61}" destId="{1B3CE45B-A482-45AC-B682-9C842779472F}" srcOrd="5" destOrd="0" presId="urn:microsoft.com/office/officeart/2005/8/layout/lProcess2"/>
    <dgm:cxn modelId="{EF80EF6E-BFB1-420E-836D-4B579567DC76}" type="presParOf" srcId="{F1EC6EE2-965C-4D02-BC11-97437BC89F61}" destId="{CEA56823-C7FC-4E29-B3FE-B1E02E119E13}" srcOrd="6" destOrd="0" presId="urn:microsoft.com/office/officeart/2005/8/layout/lProcess2"/>
    <dgm:cxn modelId="{2FA1B11B-00FC-4A75-BF79-2F730C102D08}" type="presParOf" srcId="{F1EC6EE2-965C-4D02-BC11-97437BC89F61}" destId="{50B888F2-2FC1-4B5F-BE80-E7417D684752}" srcOrd="7" destOrd="0" presId="urn:microsoft.com/office/officeart/2005/8/layout/lProcess2"/>
    <dgm:cxn modelId="{45D188BF-9034-4430-98A2-E9B1B48AE6BD}" type="presParOf" srcId="{F1EC6EE2-965C-4D02-BC11-97437BC89F61}" destId="{887F2447-3B24-4D1F-91B9-B508E9D1E3E4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E9395D-B5B7-412C-A2ED-31DC6445B8F0}" type="doc">
      <dgm:prSet loTypeId="urn:microsoft.com/office/officeart/2005/8/layout/lProcess2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A6D999B-4E80-4609-9FCB-3BAF0612B88E}">
      <dgm:prSet phldrT="[Text]" custT="1"/>
      <dgm:spPr/>
      <dgm:t>
        <a:bodyPr/>
        <a:lstStyle/>
        <a:p>
          <a:r>
            <a:rPr lang="en-US" sz="2000" b="1" dirty="0">
              <a:latin typeface="Verdana" panose="020B0604030504040204" pitchFamily="34" charset="0"/>
              <a:ea typeface="Verdana" panose="020B0604030504040204" pitchFamily="34" charset="0"/>
            </a:rPr>
            <a:t>Excludes</a:t>
          </a:r>
        </a:p>
      </dgm:t>
    </dgm:pt>
    <dgm:pt modelId="{E07E4D7C-CAF0-4260-9C80-684211DF394B}" type="parTrans" cxnId="{E52496CE-AE91-47EB-A0B4-DD89FBE45A8F}">
      <dgm:prSet/>
      <dgm:spPr/>
      <dgm:t>
        <a:bodyPr/>
        <a:lstStyle/>
        <a:p>
          <a:endParaRPr lang="en-US"/>
        </a:p>
      </dgm:t>
    </dgm:pt>
    <dgm:pt modelId="{352FDDB0-3AEC-4BD2-81AC-A7B4E9F928E6}" type="sibTrans" cxnId="{E52496CE-AE91-47EB-A0B4-DD89FBE45A8F}">
      <dgm:prSet/>
      <dgm:spPr/>
      <dgm:t>
        <a:bodyPr/>
        <a:lstStyle/>
        <a:p>
          <a:endParaRPr lang="en-US"/>
        </a:p>
      </dgm:t>
    </dgm:pt>
    <dgm:pt modelId="{4BBB4BDB-45C8-400E-986A-59E37E0837DB}">
      <dgm:prSet phldrT="[Text]"/>
      <dgm:spPr/>
      <dgm:t>
        <a:bodyPr/>
        <a:lstStyle/>
        <a:p>
          <a:pPr>
            <a:buNone/>
          </a:pPr>
          <a:r>
            <a:rPr lang="en-US" b="0" i="0" dirty="0"/>
            <a:t>Training Awards</a:t>
          </a:r>
        </a:p>
      </dgm:t>
    </dgm:pt>
    <dgm:pt modelId="{96228054-7ED5-4182-B06F-BC171C1F16B5}" type="parTrans" cxnId="{D98C8153-583D-419D-9B8A-AE9FE03922DB}">
      <dgm:prSet/>
      <dgm:spPr/>
      <dgm:t>
        <a:bodyPr/>
        <a:lstStyle/>
        <a:p>
          <a:endParaRPr lang="en-US"/>
        </a:p>
      </dgm:t>
    </dgm:pt>
    <dgm:pt modelId="{3D40379A-9179-4391-9ABE-FCB099FB239A}" type="sibTrans" cxnId="{D98C8153-583D-419D-9B8A-AE9FE03922DB}">
      <dgm:prSet/>
      <dgm:spPr/>
      <dgm:t>
        <a:bodyPr/>
        <a:lstStyle/>
        <a:p>
          <a:endParaRPr lang="en-US"/>
        </a:p>
      </dgm:t>
    </dgm:pt>
    <dgm:pt modelId="{F429E7C4-807B-47AC-A7A0-C49655AACE2F}">
      <dgm:prSet phldrT="[Text]"/>
      <dgm:spPr/>
      <dgm:t>
        <a:bodyPr/>
        <a:lstStyle/>
        <a:p>
          <a:pPr>
            <a:buNone/>
          </a:pPr>
          <a:r>
            <a:rPr lang="en-US" dirty="0"/>
            <a:t>Prizes</a:t>
          </a:r>
        </a:p>
      </dgm:t>
    </dgm:pt>
    <dgm:pt modelId="{C89189AE-E5ED-40FD-AA86-44403EEA6566}" type="parTrans" cxnId="{EEE179A4-7C4E-480D-9861-CD1EEA53458D}">
      <dgm:prSet/>
      <dgm:spPr/>
      <dgm:t>
        <a:bodyPr/>
        <a:lstStyle/>
        <a:p>
          <a:endParaRPr lang="en-US"/>
        </a:p>
      </dgm:t>
    </dgm:pt>
    <dgm:pt modelId="{38C7D566-862D-47A9-93FE-9637F9694787}" type="sibTrans" cxnId="{EEE179A4-7C4E-480D-9861-CD1EEA53458D}">
      <dgm:prSet/>
      <dgm:spPr/>
      <dgm:t>
        <a:bodyPr/>
        <a:lstStyle/>
        <a:p>
          <a:endParaRPr lang="en-US"/>
        </a:p>
      </dgm:t>
    </dgm:pt>
    <dgm:pt modelId="{BC86442D-C73E-4A85-A4CF-6C81EC8074E8}">
      <dgm:prSet phldrT="[Text]" custT="1"/>
      <dgm:spPr/>
      <dgm:t>
        <a:bodyPr/>
        <a:lstStyle/>
        <a:p>
          <a:pPr>
            <a:buNone/>
          </a:pPr>
          <a:r>
            <a:rPr lang="en-US" sz="2000" b="1" dirty="0">
              <a:latin typeface="Verdana" panose="020B0604030504040204" pitchFamily="34" charset="0"/>
              <a:ea typeface="Verdana" panose="020B0604030504040204" pitchFamily="34" charset="0"/>
            </a:rPr>
            <a:t>Includes</a:t>
          </a:r>
          <a:endParaRPr lang="en-US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837A370-97E6-4514-AF9F-7E1DE081EB5A}" type="parTrans" cxnId="{8D785C42-EA03-4931-B326-B4A4640EDE7F}">
      <dgm:prSet/>
      <dgm:spPr/>
      <dgm:t>
        <a:bodyPr/>
        <a:lstStyle/>
        <a:p>
          <a:endParaRPr lang="en-US"/>
        </a:p>
      </dgm:t>
    </dgm:pt>
    <dgm:pt modelId="{905CD243-5AEB-4B59-B692-623DA3DDB452}" type="sibTrans" cxnId="{8D785C42-EA03-4931-B326-B4A4640EDE7F}">
      <dgm:prSet/>
      <dgm:spPr/>
      <dgm:t>
        <a:bodyPr/>
        <a:lstStyle/>
        <a:p>
          <a:endParaRPr lang="en-US"/>
        </a:p>
      </dgm:t>
    </dgm:pt>
    <dgm:pt modelId="{9BF04FD8-3863-4346-8E05-DA17FF5D7AE9}">
      <dgm:prSet phldrT="[Text]"/>
      <dgm:spPr/>
      <dgm:t>
        <a:bodyPr/>
        <a:lstStyle/>
        <a:p>
          <a:r>
            <a:rPr lang="en-US" dirty="0">
              <a:solidFill>
                <a:schemeClr val="accent3">
                  <a:lumMod val="75000"/>
                </a:schemeClr>
              </a:solidFill>
            </a:rPr>
            <a:t>All foreign and domestic entities</a:t>
          </a:r>
          <a:endParaRPr lang="en-US" dirty="0"/>
        </a:p>
      </dgm:t>
    </dgm:pt>
    <dgm:pt modelId="{C2713550-A92B-4B57-9DEE-DD8277A3F8C8}" type="parTrans" cxnId="{BB5681D6-7102-4EF2-98AE-A5DB177F66E8}">
      <dgm:prSet/>
      <dgm:spPr/>
      <dgm:t>
        <a:bodyPr/>
        <a:lstStyle/>
        <a:p>
          <a:endParaRPr lang="en-US"/>
        </a:p>
      </dgm:t>
    </dgm:pt>
    <dgm:pt modelId="{9E35B78D-BB1D-4DC3-82F5-CDB47D2FF0AC}" type="sibTrans" cxnId="{BB5681D6-7102-4EF2-98AE-A5DB177F66E8}">
      <dgm:prSet/>
      <dgm:spPr/>
      <dgm:t>
        <a:bodyPr/>
        <a:lstStyle/>
        <a:p>
          <a:endParaRPr lang="en-US"/>
        </a:p>
      </dgm:t>
    </dgm:pt>
    <dgm:pt modelId="{F10AAF49-1508-4BCB-AB79-B983C23B2B7D}">
      <dgm:prSet phldrT="[Text]"/>
      <dgm:spPr/>
      <dgm:t>
        <a:bodyPr/>
        <a:lstStyle/>
        <a:p>
          <a:r>
            <a:rPr lang="en-US" dirty="0">
              <a:solidFill>
                <a:schemeClr val="accent3">
                  <a:lumMod val="75000"/>
                </a:schemeClr>
              </a:solidFill>
            </a:rPr>
            <a:t>Financial support for laboratory personnel</a:t>
          </a:r>
          <a:endParaRPr lang="en-US" dirty="0"/>
        </a:p>
      </dgm:t>
    </dgm:pt>
    <dgm:pt modelId="{C50D91AA-437A-4E92-8630-C994CE2F09CE}" type="parTrans" cxnId="{14B32F83-AEEB-401A-ABFD-2CDEF7795E74}">
      <dgm:prSet/>
      <dgm:spPr/>
      <dgm:t>
        <a:bodyPr/>
        <a:lstStyle/>
        <a:p>
          <a:endParaRPr lang="en-US"/>
        </a:p>
      </dgm:t>
    </dgm:pt>
    <dgm:pt modelId="{1421940E-5E42-43C3-AC30-049E45BFA957}" type="sibTrans" cxnId="{14B32F83-AEEB-401A-ABFD-2CDEF7795E74}">
      <dgm:prSet/>
      <dgm:spPr/>
      <dgm:t>
        <a:bodyPr/>
        <a:lstStyle/>
        <a:p>
          <a:endParaRPr lang="en-US"/>
        </a:p>
      </dgm:t>
    </dgm:pt>
    <dgm:pt modelId="{735BE9CD-419B-4F2D-8FBF-57CC4562D797}">
      <dgm:prSet phldrT="[Text]"/>
      <dgm:spPr/>
      <dgm:t>
        <a:bodyPr/>
        <a:lstStyle/>
        <a:p>
          <a:r>
            <a:rPr lang="en-US" dirty="0">
              <a:solidFill>
                <a:schemeClr val="accent3">
                  <a:lumMod val="75000"/>
                </a:schemeClr>
              </a:solidFill>
            </a:rPr>
            <a:t>Provision of high-value materials that are not freely available (e.g., biologics, chemical, model systems, technology, etc.)</a:t>
          </a:r>
          <a:endParaRPr lang="en-US" dirty="0"/>
        </a:p>
      </dgm:t>
    </dgm:pt>
    <dgm:pt modelId="{DD77D5D3-01EC-41F6-BA34-47F650C2C58B}" type="parTrans" cxnId="{5002453C-A602-4848-8126-FD029008AE4A}">
      <dgm:prSet/>
      <dgm:spPr/>
      <dgm:t>
        <a:bodyPr/>
        <a:lstStyle/>
        <a:p>
          <a:endParaRPr lang="en-US"/>
        </a:p>
      </dgm:t>
    </dgm:pt>
    <dgm:pt modelId="{DCC3D250-E8DC-469D-9997-B067FECBFAE6}" type="sibTrans" cxnId="{5002453C-A602-4848-8126-FD029008AE4A}">
      <dgm:prSet/>
      <dgm:spPr/>
      <dgm:t>
        <a:bodyPr/>
        <a:lstStyle/>
        <a:p>
          <a:endParaRPr lang="en-US"/>
        </a:p>
      </dgm:t>
    </dgm:pt>
    <dgm:pt modelId="{507D28C9-4FC5-41E6-AAC0-7D8FB5A7CD9A}">
      <dgm:prSet phldrT="[Text]"/>
      <dgm:spPr/>
      <dgm:t>
        <a:bodyPr/>
        <a:lstStyle/>
        <a:p>
          <a:pPr>
            <a:buNone/>
          </a:pPr>
          <a:r>
            <a:rPr lang="en-US" dirty="0"/>
            <a:t>Gifts</a:t>
          </a:r>
        </a:p>
      </dgm:t>
    </dgm:pt>
    <dgm:pt modelId="{6AF715CB-4E7D-4AE6-BD00-55ED040EC119}" type="parTrans" cxnId="{8C6483FB-7B1F-4F19-AAFC-C81CB5B1BF70}">
      <dgm:prSet/>
      <dgm:spPr/>
      <dgm:t>
        <a:bodyPr/>
        <a:lstStyle/>
        <a:p>
          <a:endParaRPr lang="en-US"/>
        </a:p>
      </dgm:t>
    </dgm:pt>
    <dgm:pt modelId="{82D9CFB0-B232-4ABF-AC68-51B10CB1F619}" type="sibTrans" cxnId="{8C6483FB-7B1F-4F19-AAFC-C81CB5B1BF70}">
      <dgm:prSet/>
      <dgm:spPr/>
      <dgm:t>
        <a:bodyPr/>
        <a:lstStyle/>
        <a:p>
          <a:endParaRPr lang="en-US"/>
        </a:p>
      </dgm:t>
    </dgm:pt>
    <dgm:pt modelId="{DA809C6B-DC8E-44C1-8D74-0C8F20EE628C}">
      <dgm:prSet phldrT="[Text]"/>
      <dgm:spPr/>
      <dgm:t>
        <a:bodyPr/>
        <a:lstStyle/>
        <a:p>
          <a:pPr>
            <a:buNone/>
          </a:pPr>
          <a:r>
            <a:rPr lang="en-US" dirty="0"/>
            <a:t>Start-up support*</a:t>
          </a:r>
        </a:p>
      </dgm:t>
    </dgm:pt>
    <dgm:pt modelId="{3DD50B1E-8A18-4EA9-A045-9E3D435338B5}" type="parTrans" cxnId="{023620B8-4639-4EEF-A431-505DC27593EF}">
      <dgm:prSet/>
      <dgm:spPr/>
      <dgm:t>
        <a:bodyPr/>
        <a:lstStyle/>
        <a:p>
          <a:endParaRPr lang="en-US"/>
        </a:p>
      </dgm:t>
    </dgm:pt>
    <dgm:pt modelId="{9685A2B5-DC55-4F2F-AB82-7EDFF932CB10}" type="sibTrans" cxnId="{023620B8-4639-4EEF-A431-505DC27593EF}">
      <dgm:prSet/>
      <dgm:spPr/>
      <dgm:t>
        <a:bodyPr/>
        <a:lstStyle/>
        <a:p>
          <a:endParaRPr lang="en-US"/>
        </a:p>
      </dgm:t>
    </dgm:pt>
    <dgm:pt modelId="{41317042-799D-4155-B5A7-F406A0C9D760}">
      <dgm:prSet phldrT="[Text]"/>
      <dgm:spPr/>
      <dgm:t>
        <a:bodyPr/>
        <a:lstStyle/>
        <a:p>
          <a:pPr>
            <a:buNone/>
          </a:pPr>
          <a:r>
            <a:rPr lang="en-US" dirty="0"/>
            <a:t>Shared facilities or core equipment*</a:t>
          </a:r>
        </a:p>
      </dgm:t>
    </dgm:pt>
    <dgm:pt modelId="{42145C8D-C9F6-4E3B-AC09-09C1368BD9C8}" type="parTrans" cxnId="{6E46EAD9-4243-481F-96EB-BF3DCA26A87E}">
      <dgm:prSet/>
      <dgm:spPr/>
      <dgm:t>
        <a:bodyPr/>
        <a:lstStyle/>
        <a:p>
          <a:endParaRPr lang="en-US"/>
        </a:p>
      </dgm:t>
    </dgm:pt>
    <dgm:pt modelId="{BE564255-B238-48BE-A425-A311155CEF7E}" type="sibTrans" cxnId="{6E46EAD9-4243-481F-96EB-BF3DCA26A87E}">
      <dgm:prSet/>
      <dgm:spPr/>
      <dgm:t>
        <a:bodyPr/>
        <a:lstStyle/>
        <a:p>
          <a:endParaRPr lang="en-US"/>
        </a:p>
      </dgm:t>
    </dgm:pt>
    <dgm:pt modelId="{3E5E2D9B-24D0-4FB7-85BF-8B930B77ACB5}" type="pres">
      <dgm:prSet presAssocID="{11E9395D-B5B7-412C-A2ED-31DC6445B8F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31DDB0-BF54-4DFE-A911-D9B60C9628A5}" type="pres">
      <dgm:prSet presAssocID="{BA6D999B-4E80-4609-9FCB-3BAF0612B88E}" presName="compNode" presStyleCnt="0"/>
      <dgm:spPr/>
    </dgm:pt>
    <dgm:pt modelId="{375A7970-A819-46BA-A7C4-9FAE9CE9128F}" type="pres">
      <dgm:prSet presAssocID="{BA6D999B-4E80-4609-9FCB-3BAF0612B88E}" presName="aNode" presStyleLbl="bgShp" presStyleIdx="0" presStyleCnt="2"/>
      <dgm:spPr/>
      <dgm:t>
        <a:bodyPr/>
        <a:lstStyle/>
        <a:p>
          <a:endParaRPr lang="en-US"/>
        </a:p>
      </dgm:t>
    </dgm:pt>
    <dgm:pt modelId="{991C70C3-FDD4-4F6A-B55E-239079F3B346}" type="pres">
      <dgm:prSet presAssocID="{BA6D999B-4E80-4609-9FCB-3BAF0612B88E}" presName="textNode" presStyleLbl="bgShp" presStyleIdx="0" presStyleCnt="2"/>
      <dgm:spPr/>
      <dgm:t>
        <a:bodyPr/>
        <a:lstStyle/>
        <a:p>
          <a:endParaRPr lang="en-US"/>
        </a:p>
      </dgm:t>
    </dgm:pt>
    <dgm:pt modelId="{00E21888-EA4E-41C6-8A51-C909859D5DF6}" type="pres">
      <dgm:prSet presAssocID="{BA6D999B-4E80-4609-9FCB-3BAF0612B88E}" presName="compChildNode" presStyleCnt="0"/>
      <dgm:spPr/>
    </dgm:pt>
    <dgm:pt modelId="{9869A27A-1BC1-4468-9F4F-6002D2083577}" type="pres">
      <dgm:prSet presAssocID="{BA6D999B-4E80-4609-9FCB-3BAF0612B88E}" presName="theInnerList" presStyleCnt="0"/>
      <dgm:spPr/>
    </dgm:pt>
    <dgm:pt modelId="{78DB2208-5B0C-45C2-A3B0-FCC3B99A79F7}" type="pres">
      <dgm:prSet presAssocID="{4BBB4BDB-45C8-400E-986A-59E37E0837DB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0FD1D-69FF-49A6-8CFA-3CFF25134447}" type="pres">
      <dgm:prSet presAssocID="{4BBB4BDB-45C8-400E-986A-59E37E0837DB}" presName="aSpace2" presStyleCnt="0"/>
      <dgm:spPr/>
    </dgm:pt>
    <dgm:pt modelId="{DAD6A46E-A450-4274-AAA8-A08D3E68B55F}" type="pres">
      <dgm:prSet presAssocID="{F429E7C4-807B-47AC-A7A0-C49655AACE2F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79C87-E386-415F-90F3-C9596F5421C4}" type="pres">
      <dgm:prSet presAssocID="{F429E7C4-807B-47AC-A7A0-C49655AACE2F}" presName="aSpace2" presStyleCnt="0"/>
      <dgm:spPr/>
    </dgm:pt>
    <dgm:pt modelId="{47613AAF-A2CA-46A8-8844-476863746A22}" type="pres">
      <dgm:prSet presAssocID="{507D28C9-4FC5-41E6-AAC0-7D8FB5A7CD9A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13518-3499-41AD-AF52-387F1820B114}" type="pres">
      <dgm:prSet presAssocID="{507D28C9-4FC5-41E6-AAC0-7D8FB5A7CD9A}" presName="aSpace2" presStyleCnt="0"/>
      <dgm:spPr/>
    </dgm:pt>
    <dgm:pt modelId="{8AE2B910-A035-4D68-9975-F975F857770A}" type="pres">
      <dgm:prSet presAssocID="{DA809C6B-DC8E-44C1-8D74-0C8F20EE628C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60006-1176-47FE-86AD-26AD29A1B9F3}" type="pres">
      <dgm:prSet presAssocID="{DA809C6B-DC8E-44C1-8D74-0C8F20EE628C}" presName="aSpace2" presStyleCnt="0"/>
      <dgm:spPr/>
    </dgm:pt>
    <dgm:pt modelId="{C102B4A8-7174-409E-B457-8B4BC4634FE0}" type="pres">
      <dgm:prSet presAssocID="{41317042-799D-4155-B5A7-F406A0C9D760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E0ACD-095E-4AFD-9B1F-47CA1E07E162}" type="pres">
      <dgm:prSet presAssocID="{BA6D999B-4E80-4609-9FCB-3BAF0612B88E}" presName="aSpace" presStyleCnt="0"/>
      <dgm:spPr/>
    </dgm:pt>
    <dgm:pt modelId="{A508D2E3-D585-4118-BDEC-3A5CA8490CC3}" type="pres">
      <dgm:prSet presAssocID="{BC86442D-C73E-4A85-A4CF-6C81EC8074E8}" presName="compNode" presStyleCnt="0"/>
      <dgm:spPr/>
    </dgm:pt>
    <dgm:pt modelId="{6A3A3BD6-E3A3-4026-8390-04D95E949AF6}" type="pres">
      <dgm:prSet presAssocID="{BC86442D-C73E-4A85-A4CF-6C81EC8074E8}" presName="aNode" presStyleLbl="bgShp" presStyleIdx="1" presStyleCnt="2"/>
      <dgm:spPr/>
      <dgm:t>
        <a:bodyPr/>
        <a:lstStyle/>
        <a:p>
          <a:endParaRPr lang="en-US"/>
        </a:p>
      </dgm:t>
    </dgm:pt>
    <dgm:pt modelId="{4F90FF98-FDA4-418B-9FB5-DA8EF1F53C90}" type="pres">
      <dgm:prSet presAssocID="{BC86442D-C73E-4A85-A4CF-6C81EC8074E8}" presName="textNode" presStyleLbl="bgShp" presStyleIdx="1" presStyleCnt="2"/>
      <dgm:spPr/>
      <dgm:t>
        <a:bodyPr/>
        <a:lstStyle/>
        <a:p>
          <a:endParaRPr lang="en-US"/>
        </a:p>
      </dgm:t>
    </dgm:pt>
    <dgm:pt modelId="{9F6DA069-D532-4AD8-BB9F-6E2F4AC27DB3}" type="pres">
      <dgm:prSet presAssocID="{BC86442D-C73E-4A85-A4CF-6C81EC8074E8}" presName="compChildNode" presStyleCnt="0"/>
      <dgm:spPr/>
    </dgm:pt>
    <dgm:pt modelId="{F1EC6EE2-965C-4D02-BC11-97437BC89F61}" type="pres">
      <dgm:prSet presAssocID="{BC86442D-C73E-4A85-A4CF-6C81EC8074E8}" presName="theInnerList" presStyleCnt="0"/>
      <dgm:spPr/>
    </dgm:pt>
    <dgm:pt modelId="{1127BC29-2774-466B-AF12-C49D5316FE7A}" type="pres">
      <dgm:prSet presAssocID="{9BF04FD8-3863-4346-8E05-DA17FF5D7AE9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1A65E-C901-4972-B946-32372A03B915}" type="pres">
      <dgm:prSet presAssocID="{9BF04FD8-3863-4346-8E05-DA17FF5D7AE9}" presName="aSpace2" presStyleCnt="0"/>
      <dgm:spPr/>
    </dgm:pt>
    <dgm:pt modelId="{ACE9C294-112D-4743-A692-9866940CA8AD}" type="pres">
      <dgm:prSet presAssocID="{F10AAF49-1508-4BCB-AB79-B983C23B2B7D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C0B64-D0A5-46BD-8ED2-1E1063030A6E}" type="pres">
      <dgm:prSet presAssocID="{F10AAF49-1508-4BCB-AB79-B983C23B2B7D}" presName="aSpace2" presStyleCnt="0"/>
      <dgm:spPr/>
    </dgm:pt>
    <dgm:pt modelId="{35B6998F-4B4E-4FA8-A7D9-D34EF7336BD6}" type="pres">
      <dgm:prSet presAssocID="{735BE9CD-419B-4F2D-8FBF-57CC4562D797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02453C-A602-4848-8126-FD029008AE4A}" srcId="{BC86442D-C73E-4A85-A4CF-6C81EC8074E8}" destId="{735BE9CD-419B-4F2D-8FBF-57CC4562D797}" srcOrd="2" destOrd="0" parTransId="{DD77D5D3-01EC-41F6-BA34-47F650C2C58B}" sibTransId="{DCC3D250-E8DC-469D-9997-B067FECBFAE6}"/>
    <dgm:cxn modelId="{220A4594-2200-4774-AB2F-8A9F31C8F6AF}" type="presOf" srcId="{11E9395D-B5B7-412C-A2ED-31DC6445B8F0}" destId="{3E5E2D9B-24D0-4FB7-85BF-8B930B77ACB5}" srcOrd="0" destOrd="0" presId="urn:microsoft.com/office/officeart/2005/8/layout/lProcess2"/>
    <dgm:cxn modelId="{AB2CA107-22D3-4D2C-B8CA-7C4898302DA1}" type="presOf" srcId="{BA6D999B-4E80-4609-9FCB-3BAF0612B88E}" destId="{375A7970-A819-46BA-A7C4-9FAE9CE9128F}" srcOrd="0" destOrd="0" presId="urn:microsoft.com/office/officeart/2005/8/layout/lProcess2"/>
    <dgm:cxn modelId="{41FC5D4F-2920-4EAC-8BD9-3BBB14D3F26F}" type="presOf" srcId="{41317042-799D-4155-B5A7-F406A0C9D760}" destId="{C102B4A8-7174-409E-B457-8B4BC4634FE0}" srcOrd="0" destOrd="0" presId="urn:microsoft.com/office/officeart/2005/8/layout/lProcess2"/>
    <dgm:cxn modelId="{14B32F83-AEEB-401A-ABFD-2CDEF7795E74}" srcId="{BC86442D-C73E-4A85-A4CF-6C81EC8074E8}" destId="{F10AAF49-1508-4BCB-AB79-B983C23B2B7D}" srcOrd="1" destOrd="0" parTransId="{C50D91AA-437A-4E92-8630-C994CE2F09CE}" sibTransId="{1421940E-5E42-43C3-AC30-049E45BFA957}"/>
    <dgm:cxn modelId="{C206EAC9-899F-4750-85EF-DFB5E7F36135}" type="presOf" srcId="{507D28C9-4FC5-41E6-AAC0-7D8FB5A7CD9A}" destId="{47613AAF-A2CA-46A8-8844-476863746A22}" srcOrd="0" destOrd="0" presId="urn:microsoft.com/office/officeart/2005/8/layout/lProcess2"/>
    <dgm:cxn modelId="{E52496CE-AE91-47EB-A0B4-DD89FBE45A8F}" srcId="{11E9395D-B5B7-412C-A2ED-31DC6445B8F0}" destId="{BA6D999B-4E80-4609-9FCB-3BAF0612B88E}" srcOrd="0" destOrd="0" parTransId="{E07E4D7C-CAF0-4260-9C80-684211DF394B}" sibTransId="{352FDDB0-3AEC-4BD2-81AC-A7B4E9F928E6}"/>
    <dgm:cxn modelId="{8C6483FB-7B1F-4F19-AAFC-C81CB5B1BF70}" srcId="{BA6D999B-4E80-4609-9FCB-3BAF0612B88E}" destId="{507D28C9-4FC5-41E6-AAC0-7D8FB5A7CD9A}" srcOrd="2" destOrd="0" parTransId="{6AF715CB-4E7D-4AE6-BD00-55ED040EC119}" sibTransId="{82D9CFB0-B232-4ABF-AC68-51B10CB1F619}"/>
    <dgm:cxn modelId="{D98C8153-583D-419D-9B8A-AE9FE03922DB}" srcId="{BA6D999B-4E80-4609-9FCB-3BAF0612B88E}" destId="{4BBB4BDB-45C8-400E-986A-59E37E0837DB}" srcOrd="0" destOrd="0" parTransId="{96228054-7ED5-4182-B06F-BC171C1F16B5}" sibTransId="{3D40379A-9179-4391-9ABE-FCB099FB239A}"/>
    <dgm:cxn modelId="{661720CA-0C83-480A-B48F-9BDCED869AB3}" type="presOf" srcId="{BA6D999B-4E80-4609-9FCB-3BAF0612B88E}" destId="{991C70C3-FDD4-4F6A-B55E-239079F3B346}" srcOrd="1" destOrd="0" presId="urn:microsoft.com/office/officeart/2005/8/layout/lProcess2"/>
    <dgm:cxn modelId="{EEE179A4-7C4E-480D-9861-CD1EEA53458D}" srcId="{BA6D999B-4E80-4609-9FCB-3BAF0612B88E}" destId="{F429E7C4-807B-47AC-A7A0-C49655AACE2F}" srcOrd="1" destOrd="0" parTransId="{C89189AE-E5ED-40FD-AA86-44403EEA6566}" sibTransId="{38C7D566-862D-47A9-93FE-9637F9694787}"/>
    <dgm:cxn modelId="{BB5681D6-7102-4EF2-98AE-A5DB177F66E8}" srcId="{BC86442D-C73E-4A85-A4CF-6C81EC8074E8}" destId="{9BF04FD8-3863-4346-8E05-DA17FF5D7AE9}" srcOrd="0" destOrd="0" parTransId="{C2713550-A92B-4B57-9DEE-DD8277A3F8C8}" sibTransId="{9E35B78D-BB1D-4DC3-82F5-CDB47D2FF0AC}"/>
    <dgm:cxn modelId="{16987CD9-6329-4B99-8E34-44D35CEB887B}" type="presOf" srcId="{BC86442D-C73E-4A85-A4CF-6C81EC8074E8}" destId="{6A3A3BD6-E3A3-4026-8390-04D95E949AF6}" srcOrd="0" destOrd="0" presId="urn:microsoft.com/office/officeart/2005/8/layout/lProcess2"/>
    <dgm:cxn modelId="{37794CB1-5E8C-4796-9BBD-1D9253A1A703}" type="presOf" srcId="{735BE9CD-419B-4F2D-8FBF-57CC4562D797}" destId="{35B6998F-4B4E-4FA8-A7D9-D34EF7336BD6}" srcOrd="0" destOrd="0" presId="urn:microsoft.com/office/officeart/2005/8/layout/lProcess2"/>
    <dgm:cxn modelId="{6E46EAD9-4243-481F-96EB-BF3DCA26A87E}" srcId="{BA6D999B-4E80-4609-9FCB-3BAF0612B88E}" destId="{41317042-799D-4155-B5A7-F406A0C9D760}" srcOrd="4" destOrd="0" parTransId="{42145C8D-C9F6-4E3B-AC09-09C1368BD9C8}" sibTransId="{BE564255-B238-48BE-A425-A311155CEF7E}"/>
    <dgm:cxn modelId="{5B37CB8E-C42A-4190-963E-ECB1394997BB}" type="presOf" srcId="{F429E7C4-807B-47AC-A7A0-C49655AACE2F}" destId="{DAD6A46E-A450-4274-AAA8-A08D3E68B55F}" srcOrd="0" destOrd="0" presId="urn:microsoft.com/office/officeart/2005/8/layout/lProcess2"/>
    <dgm:cxn modelId="{F457F821-3D31-42F5-95C0-FB627A2E90F2}" type="presOf" srcId="{F10AAF49-1508-4BCB-AB79-B983C23B2B7D}" destId="{ACE9C294-112D-4743-A692-9866940CA8AD}" srcOrd="0" destOrd="0" presId="urn:microsoft.com/office/officeart/2005/8/layout/lProcess2"/>
    <dgm:cxn modelId="{B73BE472-436D-43BC-ACA1-4C9DD3BBF9A0}" type="presOf" srcId="{4BBB4BDB-45C8-400E-986A-59E37E0837DB}" destId="{78DB2208-5B0C-45C2-A3B0-FCC3B99A79F7}" srcOrd="0" destOrd="0" presId="urn:microsoft.com/office/officeart/2005/8/layout/lProcess2"/>
    <dgm:cxn modelId="{8EA07C45-50BA-4515-A9A1-36237EEEC344}" type="presOf" srcId="{BC86442D-C73E-4A85-A4CF-6C81EC8074E8}" destId="{4F90FF98-FDA4-418B-9FB5-DA8EF1F53C90}" srcOrd="1" destOrd="0" presId="urn:microsoft.com/office/officeart/2005/8/layout/lProcess2"/>
    <dgm:cxn modelId="{023620B8-4639-4EEF-A431-505DC27593EF}" srcId="{BA6D999B-4E80-4609-9FCB-3BAF0612B88E}" destId="{DA809C6B-DC8E-44C1-8D74-0C8F20EE628C}" srcOrd="3" destOrd="0" parTransId="{3DD50B1E-8A18-4EA9-A045-9E3D435338B5}" sibTransId="{9685A2B5-DC55-4F2F-AB82-7EDFF932CB10}"/>
    <dgm:cxn modelId="{8D785C42-EA03-4931-B326-B4A4640EDE7F}" srcId="{11E9395D-B5B7-412C-A2ED-31DC6445B8F0}" destId="{BC86442D-C73E-4A85-A4CF-6C81EC8074E8}" srcOrd="1" destOrd="0" parTransId="{9837A370-97E6-4514-AF9F-7E1DE081EB5A}" sibTransId="{905CD243-5AEB-4B59-B692-623DA3DDB452}"/>
    <dgm:cxn modelId="{367AB501-A0E8-4056-812E-2E438C04DBA4}" type="presOf" srcId="{DA809C6B-DC8E-44C1-8D74-0C8F20EE628C}" destId="{8AE2B910-A035-4D68-9975-F975F857770A}" srcOrd="0" destOrd="0" presId="urn:microsoft.com/office/officeart/2005/8/layout/lProcess2"/>
    <dgm:cxn modelId="{737CF3FE-5F7E-458F-904E-3E0B11C76DD0}" type="presOf" srcId="{9BF04FD8-3863-4346-8E05-DA17FF5D7AE9}" destId="{1127BC29-2774-466B-AF12-C49D5316FE7A}" srcOrd="0" destOrd="0" presId="urn:microsoft.com/office/officeart/2005/8/layout/lProcess2"/>
    <dgm:cxn modelId="{5EA05A9D-44C0-496E-BE04-71DBBC192B41}" type="presParOf" srcId="{3E5E2D9B-24D0-4FB7-85BF-8B930B77ACB5}" destId="{8731DDB0-BF54-4DFE-A911-D9B60C9628A5}" srcOrd="0" destOrd="0" presId="urn:microsoft.com/office/officeart/2005/8/layout/lProcess2"/>
    <dgm:cxn modelId="{21C473E0-7549-4E7B-B2A0-0A174ABE0EAF}" type="presParOf" srcId="{8731DDB0-BF54-4DFE-A911-D9B60C9628A5}" destId="{375A7970-A819-46BA-A7C4-9FAE9CE9128F}" srcOrd="0" destOrd="0" presId="urn:microsoft.com/office/officeart/2005/8/layout/lProcess2"/>
    <dgm:cxn modelId="{2790D99D-94B3-4659-96DF-F1E4D69E6AFD}" type="presParOf" srcId="{8731DDB0-BF54-4DFE-A911-D9B60C9628A5}" destId="{991C70C3-FDD4-4F6A-B55E-239079F3B346}" srcOrd="1" destOrd="0" presId="urn:microsoft.com/office/officeart/2005/8/layout/lProcess2"/>
    <dgm:cxn modelId="{8DB7B276-64E0-4F30-B930-A47A2B3F4919}" type="presParOf" srcId="{8731DDB0-BF54-4DFE-A911-D9B60C9628A5}" destId="{00E21888-EA4E-41C6-8A51-C909859D5DF6}" srcOrd="2" destOrd="0" presId="urn:microsoft.com/office/officeart/2005/8/layout/lProcess2"/>
    <dgm:cxn modelId="{38C4A8C3-6352-414B-98A3-1922B63EAB07}" type="presParOf" srcId="{00E21888-EA4E-41C6-8A51-C909859D5DF6}" destId="{9869A27A-1BC1-4468-9F4F-6002D2083577}" srcOrd="0" destOrd="0" presId="urn:microsoft.com/office/officeart/2005/8/layout/lProcess2"/>
    <dgm:cxn modelId="{F0C38403-6AAD-4FA0-A86B-84C2CC78EB8F}" type="presParOf" srcId="{9869A27A-1BC1-4468-9F4F-6002D2083577}" destId="{78DB2208-5B0C-45C2-A3B0-FCC3B99A79F7}" srcOrd="0" destOrd="0" presId="urn:microsoft.com/office/officeart/2005/8/layout/lProcess2"/>
    <dgm:cxn modelId="{BD217836-678D-4651-BA3E-29360E3618CB}" type="presParOf" srcId="{9869A27A-1BC1-4468-9F4F-6002D2083577}" destId="{1F10FD1D-69FF-49A6-8CFA-3CFF25134447}" srcOrd="1" destOrd="0" presId="urn:microsoft.com/office/officeart/2005/8/layout/lProcess2"/>
    <dgm:cxn modelId="{A736C940-355B-490A-A4E6-56D8B6B96A8D}" type="presParOf" srcId="{9869A27A-1BC1-4468-9F4F-6002D2083577}" destId="{DAD6A46E-A450-4274-AAA8-A08D3E68B55F}" srcOrd="2" destOrd="0" presId="urn:microsoft.com/office/officeart/2005/8/layout/lProcess2"/>
    <dgm:cxn modelId="{24EB7353-802C-40A0-B8C4-7B2A5D8A60BD}" type="presParOf" srcId="{9869A27A-1BC1-4468-9F4F-6002D2083577}" destId="{F1F79C87-E386-415F-90F3-C9596F5421C4}" srcOrd="3" destOrd="0" presId="urn:microsoft.com/office/officeart/2005/8/layout/lProcess2"/>
    <dgm:cxn modelId="{37D4D845-9879-477A-8889-22A004A2E824}" type="presParOf" srcId="{9869A27A-1BC1-4468-9F4F-6002D2083577}" destId="{47613AAF-A2CA-46A8-8844-476863746A22}" srcOrd="4" destOrd="0" presId="urn:microsoft.com/office/officeart/2005/8/layout/lProcess2"/>
    <dgm:cxn modelId="{30924DE0-25FB-4350-BA9D-464F5F1FD6C7}" type="presParOf" srcId="{9869A27A-1BC1-4468-9F4F-6002D2083577}" destId="{7A113518-3499-41AD-AF52-387F1820B114}" srcOrd="5" destOrd="0" presId="urn:microsoft.com/office/officeart/2005/8/layout/lProcess2"/>
    <dgm:cxn modelId="{F92CD35E-A4AD-4E76-907B-91A3FA42A7F5}" type="presParOf" srcId="{9869A27A-1BC1-4468-9F4F-6002D2083577}" destId="{8AE2B910-A035-4D68-9975-F975F857770A}" srcOrd="6" destOrd="0" presId="urn:microsoft.com/office/officeart/2005/8/layout/lProcess2"/>
    <dgm:cxn modelId="{AC20DA3B-5922-487A-B3CE-50DECD3B4594}" type="presParOf" srcId="{9869A27A-1BC1-4468-9F4F-6002D2083577}" destId="{2DB60006-1176-47FE-86AD-26AD29A1B9F3}" srcOrd="7" destOrd="0" presId="urn:microsoft.com/office/officeart/2005/8/layout/lProcess2"/>
    <dgm:cxn modelId="{F7689E32-DE41-44AB-ACF6-FD4A431CC6BD}" type="presParOf" srcId="{9869A27A-1BC1-4468-9F4F-6002D2083577}" destId="{C102B4A8-7174-409E-B457-8B4BC4634FE0}" srcOrd="8" destOrd="0" presId="urn:microsoft.com/office/officeart/2005/8/layout/lProcess2"/>
    <dgm:cxn modelId="{6E586119-65E0-4B85-BFAB-445F5F7B8CFE}" type="presParOf" srcId="{3E5E2D9B-24D0-4FB7-85BF-8B930B77ACB5}" destId="{BC3E0ACD-095E-4AFD-9B1F-47CA1E07E162}" srcOrd="1" destOrd="0" presId="urn:microsoft.com/office/officeart/2005/8/layout/lProcess2"/>
    <dgm:cxn modelId="{B2724800-CB31-43E7-A325-8E04C7ED0634}" type="presParOf" srcId="{3E5E2D9B-24D0-4FB7-85BF-8B930B77ACB5}" destId="{A508D2E3-D585-4118-BDEC-3A5CA8490CC3}" srcOrd="2" destOrd="0" presId="urn:microsoft.com/office/officeart/2005/8/layout/lProcess2"/>
    <dgm:cxn modelId="{20E5ADF0-8F2D-4CD2-ACBD-3D98D944077D}" type="presParOf" srcId="{A508D2E3-D585-4118-BDEC-3A5CA8490CC3}" destId="{6A3A3BD6-E3A3-4026-8390-04D95E949AF6}" srcOrd="0" destOrd="0" presId="urn:microsoft.com/office/officeart/2005/8/layout/lProcess2"/>
    <dgm:cxn modelId="{CD35CAA1-30AB-4589-828B-48A1B7FA5C57}" type="presParOf" srcId="{A508D2E3-D585-4118-BDEC-3A5CA8490CC3}" destId="{4F90FF98-FDA4-418B-9FB5-DA8EF1F53C90}" srcOrd="1" destOrd="0" presId="urn:microsoft.com/office/officeart/2005/8/layout/lProcess2"/>
    <dgm:cxn modelId="{F00AF18C-F12A-40FF-912E-FE735FD310B0}" type="presParOf" srcId="{A508D2E3-D585-4118-BDEC-3A5CA8490CC3}" destId="{9F6DA069-D532-4AD8-BB9F-6E2F4AC27DB3}" srcOrd="2" destOrd="0" presId="urn:microsoft.com/office/officeart/2005/8/layout/lProcess2"/>
    <dgm:cxn modelId="{B4C5FA5B-F7BA-4AD7-87C2-ABF4ECB620EB}" type="presParOf" srcId="{9F6DA069-D532-4AD8-BB9F-6E2F4AC27DB3}" destId="{F1EC6EE2-965C-4D02-BC11-97437BC89F61}" srcOrd="0" destOrd="0" presId="urn:microsoft.com/office/officeart/2005/8/layout/lProcess2"/>
    <dgm:cxn modelId="{0046C610-34EB-4588-88AC-D61C85641D4D}" type="presParOf" srcId="{F1EC6EE2-965C-4D02-BC11-97437BC89F61}" destId="{1127BC29-2774-466B-AF12-C49D5316FE7A}" srcOrd="0" destOrd="0" presId="urn:microsoft.com/office/officeart/2005/8/layout/lProcess2"/>
    <dgm:cxn modelId="{D43189C8-05A9-4797-9D80-E5FD56119335}" type="presParOf" srcId="{F1EC6EE2-965C-4D02-BC11-97437BC89F61}" destId="{D471A65E-C901-4972-B946-32372A03B915}" srcOrd="1" destOrd="0" presId="urn:microsoft.com/office/officeart/2005/8/layout/lProcess2"/>
    <dgm:cxn modelId="{0FE6AEFF-68C6-41A1-B93A-89C1867ADE1E}" type="presParOf" srcId="{F1EC6EE2-965C-4D02-BC11-97437BC89F61}" destId="{ACE9C294-112D-4743-A692-9866940CA8AD}" srcOrd="2" destOrd="0" presId="urn:microsoft.com/office/officeart/2005/8/layout/lProcess2"/>
    <dgm:cxn modelId="{3FC26E4A-EB96-4842-A466-09CC7B5DE232}" type="presParOf" srcId="{F1EC6EE2-965C-4D02-BC11-97437BC89F61}" destId="{502C0B64-D0A5-46BD-8ED2-1E1063030A6E}" srcOrd="3" destOrd="0" presId="urn:microsoft.com/office/officeart/2005/8/layout/lProcess2"/>
    <dgm:cxn modelId="{E6B23B8C-DB7A-4CEF-BFB8-2658AFED8379}" type="presParOf" srcId="{F1EC6EE2-965C-4D02-BC11-97437BC89F61}" destId="{35B6998F-4B4E-4FA8-A7D9-D34EF7336BD6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DD7447-D62B-458A-81A0-822FBBEAF11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C9C9AF7-F4A1-4029-8056-99F4DA647D50}">
      <dgm:prSet phldrT="[Text]" custT="1"/>
      <dgm:spPr/>
      <dgm:t>
        <a:bodyPr/>
        <a:lstStyle/>
        <a:p>
          <a:pPr>
            <a:buNone/>
          </a:pPr>
          <a:r>
            <a:rPr lang="en-US" sz="2000" b="1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rPr>
            <a:t>Intended</a:t>
          </a:r>
          <a:r>
            <a:rPr lang="en-US" sz="2000" b="1" i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000" b="0" i="0" dirty="0">
              <a:latin typeface="Verdana" panose="020B0604030504040204" pitchFamily="34" charset="0"/>
              <a:ea typeface="Verdana" panose="020B0604030504040204" pitchFamily="34" charset="0"/>
            </a:rPr>
            <a:t>for use on the project being proposed</a:t>
          </a:r>
        </a:p>
      </dgm:t>
    </dgm:pt>
    <dgm:pt modelId="{994662FE-9E98-4736-90DF-F53FB7C942FC}" type="parTrans" cxnId="{8DE6FC93-9589-42E5-97E4-7644CC3F3305}">
      <dgm:prSet/>
      <dgm:spPr/>
      <dgm:t>
        <a:bodyPr/>
        <a:lstStyle/>
        <a:p>
          <a:endParaRPr lang="en-US"/>
        </a:p>
      </dgm:t>
    </dgm:pt>
    <dgm:pt modelId="{BC9EF1BC-D85B-43CD-82A2-15AF6E74D2CE}" type="sibTrans" cxnId="{8DE6FC93-9589-42E5-97E4-7644CC3F3305}">
      <dgm:prSet/>
      <dgm:spPr/>
      <dgm:t>
        <a:bodyPr/>
        <a:lstStyle/>
        <a:p>
          <a:endParaRPr lang="en-US"/>
        </a:p>
      </dgm:t>
    </dgm:pt>
    <dgm:pt modelId="{F76AA701-3372-4CB3-AD63-4436E7758242}">
      <dgm:prSet phldrT="[Text]" custT="1"/>
      <dgm:spPr/>
      <dgm:t>
        <a:bodyPr/>
        <a:lstStyle/>
        <a:p>
          <a:pPr>
            <a:buNone/>
          </a:pPr>
          <a:r>
            <a:rPr lang="en-US" sz="1800" i="0" dirty="0"/>
            <a:t>Report as part of the </a:t>
          </a:r>
          <a:r>
            <a:rPr lang="en-US" sz="1800" b="1" i="0" dirty="0">
              <a:solidFill>
                <a:schemeClr val="accent1"/>
              </a:solidFill>
            </a:rPr>
            <a:t>Facilities and Other Resources or Equipment </a:t>
          </a:r>
          <a:r>
            <a:rPr lang="en-US" sz="1800" i="0" dirty="0"/>
            <a:t>section of the application</a:t>
          </a:r>
        </a:p>
      </dgm:t>
    </dgm:pt>
    <dgm:pt modelId="{886ED3FD-019F-402B-A74E-A5DFC29A27C2}" type="parTrans" cxnId="{57553537-BB68-47D4-97B7-0028357E9B62}">
      <dgm:prSet/>
      <dgm:spPr/>
      <dgm:t>
        <a:bodyPr/>
        <a:lstStyle/>
        <a:p>
          <a:endParaRPr lang="en-US"/>
        </a:p>
      </dgm:t>
    </dgm:pt>
    <dgm:pt modelId="{151F2D8B-51BA-4D9C-9F21-97E0F1DD493D}" type="sibTrans" cxnId="{57553537-BB68-47D4-97B7-0028357E9B62}">
      <dgm:prSet/>
      <dgm:spPr/>
      <dgm:t>
        <a:bodyPr/>
        <a:lstStyle/>
        <a:p>
          <a:endParaRPr lang="en-US"/>
        </a:p>
      </dgm:t>
    </dgm:pt>
    <dgm:pt modelId="{EF360B5D-2BC6-40B9-8669-C0377D4BF652}">
      <dgm:prSet phldrT="[Text]" custT="1"/>
      <dgm:spPr/>
      <dgm:t>
        <a:bodyPr/>
        <a:lstStyle/>
        <a:p>
          <a:pPr>
            <a:buNone/>
          </a:pPr>
          <a:r>
            <a:rPr lang="en-US" sz="20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rPr>
            <a:t>Not intended </a:t>
          </a:r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</a:rPr>
            <a:t>for use on the project being proposed</a:t>
          </a:r>
        </a:p>
      </dgm:t>
    </dgm:pt>
    <dgm:pt modelId="{70D53A3B-0418-48BA-A31C-57A80AE12E57}" type="parTrans" cxnId="{3ACC1BAD-E7CD-4B38-AF4A-5ED21B56914C}">
      <dgm:prSet/>
      <dgm:spPr/>
      <dgm:t>
        <a:bodyPr/>
        <a:lstStyle/>
        <a:p>
          <a:endParaRPr lang="en-US"/>
        </a:p>
      </dgm:t>
    </dgm:pt>
    <dgm:pt modelId="{85B27A6C-58AC-4F62-AF7F-7F561142A904}" type="sibTrans" cxnId="{3ACC1BAD-E7CD-4B38-AF4A-5ED21B56914C}">
      <dgm:prSet/>
      <dgm:spPr/>
      <dgm:t>
        <a:bodyPr/>
        <a:lstStyle/>
        <a:p>
          <a:endParaRPr lang="en-US"/>
        </a:p>
      </dgm:t>
    </dgm:pt>
    <dgm:pt modelId="{E5C3695C-FED1-4F9C-A9CB-DE55451DB671}">
      <dgm:prSet phldrT="[Text]" custT="1"/>
      <dgm:spPr/>
      <dgm:t>
        <a:bodyPr/>
        <a:lstStyle/>
        <a:p>
          <a:pPr>
            <a:buNone/>
          </a:pPr>
          <a:r>
            <a:rPr lang="en-US" sz="1800" dirty="0"/>
            <a:t>Report in </a:t>
          </a:r>
          <a:r>
            <a:rPr lang="en-US" sz="1800" b="1" dirty="0">
              <a:solidFill>
                <a:schemeClr val="accent1"/>
              </a:solidFill>
            </a:rPr>
            <a:t>Other Support</a:t>
          </a:r>
        </a:p>
      </dgm:t>
    </dgm:pt>
    <dgm:pt modelId="{A8074D74-0A84-48CF-8EDD-6F43904995F0}" type="parTrans" cxnId="{F3EFCAF4-C027-4A37-A586-7E0A9825F933}">
      <dgm:prSet/>
      <dgm:spPr/>
      <dgm:t>
        <a:bodyPr/>
        <a:lstStyle/>
        <a:p>
          <a:endParaRPr lang="en-US"/>
        </a:p>
      </dgm:t>
    </dgm:pt>
    <dgm:pt modelId="{C47B030F-140C-4CB9-B9AB-75BCBCD5F60E}" type="sibTrans" cxnId="{F3EFCAF4-C027-4A37-A586-7E0A9825F933}">
      <dgm:prSet/>
      <dgm:spPr/>
      <dgm:t>
        <a:bodyPr/>
        <a:lstStyle/>
        <a:p>
          <a:endParaRPr lang="en-US"/>
        </a:p>
      </dgm:t>
    </dgm:pt>
    <dgm:pt modelId="{A7B7960D-99B6-4A6B-874F-B89DFCBBE608}" type="pres">
      <dgm:prSet presAssocID="{83DD7447-D62B-458A-81A0-822FBBEAF1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8749A7-5D06-47E3-B684-4575C8D1E357}" type="pres">
      <dgm:prSet presAssocID="{9C9C9AF7-F4A1-4029-8056-99F4DA647D50}" presName="parentLin" presStyleCnt="0"/>
      <dgm:spPr/>
    </dgm:pt>
    <dgm:pt modelId="{6A08083A-0672-4EA6-A965-55B8AC33FB13}" type="pres">
      <dgm:prSet presAssocID="{9C9C9AF7-F4A1-4029-8056-99F4DA647D5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2338B18-8FFA-47A2-BDAC-65BBC594AE94}" type="pres">
      <dgm:prSet presAssocID="{9C9C9AF7-F4A1-4029-8056-99F4DA647D5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59BAD-B53D-4F31-ABAC-FF42AFCA63D7}" type="pres">
      <dgm:prSet presAssocID="{9C9C9AF7-F4A1-4029-8056-99F4DA647D50}" presName="negativeSpace" presStyleCnt="0"/>
      <dgm:spPr/>
    </dgm:pt>
    <dgm:pt modelId="{2AD401FF-54CD-4DEB-A1B2-83F9297A9F31}" type="pres">
      <dgm:prSet presAssocID="{9C9C9AF7-F4A1-4029-8056-99F4DA647D5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706F4-8003-4772-9C25-A1280B6489CC}" type="pres">
      <dgm:prSet presAssocID="{BC9EF1BC-D85B-43CD-82A2-15AF6E74D2CE}" presName="spaceBetweenRectangles" presStyleCnt="0"/>
      <dgm:spPr/>
    </dgm:pt>
    <dgm:pt modelId="{406282D2-0FA5-4880-9200-78DB1CB6516D}" type="pres">
      <dgm:prSet presAssocID="{EF360B5D-2BC6-40B9-8669-C0377D4BF652}" presName="parentLin" presStyleCnt="0"/>
      <dgm:spPr/>
    </dgm:pt>
    <dgm:pt modelId="{870B7D9A-420D-4531-B014-C9D88F53CBE0}" type="pres">
      <dgm:prSet presAssocID="{EF360B5D-2BC6-40B9-8669-C0377D4BF65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B0819AE-8438-45FC-B46D-3D9D02BF0992}" type="pres">
      <dgm:prSet presAssocID="{EF360B5D-2BC6-40B9-8669-C0377D4BF65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6D404-AD4E-46F6-9414-F647175EACC2}" type="pres">
      <dgm:prSet presAssocID="{EF360B5D-2BC6-40B9-8669-C0377D4BF652}" presName="negativeSpace" presStyleCnt="0"/>
      <dgm:spPr/>
    </dgm:pt>
    <dgm:pt modelId="{B37C2035-DFEA-43F2-890C-7B97114F595E}" type="pres">
      <dgm:prSet presAssocID="{EF360B5D-2BC6-40B9-8669-C0377D4BF65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6CBA20-EDED-4E7B-A988-07BD524C4809}" type="presOf" srcId="{9C9C9AF7-F4A1-4029-8056-99F4DA647D50}" destId="{82338B18-8FFA-47A2-BDAC-65BBC594AE94}" srcOrd="1" destOrd="0" presId="urn:microsoft.com/office/officeart/2005/8/layout/list1"/>
    <dgm:cxn modelId="{62811308-031E-4991-AA9A-A5AF19ED1362}" type="presOf" srcId="{F76AA701-3372-4CB3-AD63-4436E7758242}" destId="{2AD401FF-54CD-4DEB-A1B2-83F9297A9F31}" srcOrd="0" destOrd="0" presId="urn:microsoft.com/office/officeart/2005/8/layout/list1"/>
    <dgm:cxn modelId="{F3EFCAF4-C027-4A37-A586-7E0A9825F933}" srcId="{EF360B5D-2BC6-40B9-8669-C0377D4BF652}" destId="{E5C3695C-FED1-4F9C-A9CB-DE55451DB671}" srcOrd="0" destOrd="0" parTransId="{A8074D74-0A84-48CF-8EDD-6F43904995F0}" sibTransId="{C47B030F-140C-4CB9-B9AB-75BCBCD5F60E}"/>
    <dgm:cxn modelId="{4D51570F-A783-4C21-87D4-9B6048F55769}" type="presOf" srcId="{83DD7447-D62B-458A-81A0-822FBBEAF11E}" destId="{A7B7960D-99B6-4A6B-874F-B89DFCBBE608}" srcOrd="0" destOrd="0" presId="urn:microsoft.com/office/officeart/2005/8/layout/list1"/>
    <dgm:cxn modelId="{57553537-BB68-47D4-97B7-0028357E9B62}" srcId="{9C9C9AF7-F4A1-4029-8056-99F4DA647D50}" destId="{F76AA701-3372-4CB3-AD63-4436E7758242}" srcOrd="0" destOrd="0" parTransId="{886ED3FD-019F-402B-A74E-A5DFC29A27C2}" sibTransId="{151F2D8B-51BA-4D9C-9F21-97E0F1DD493D}"/>
    <dgm:cxn modelId="{9AE01898-20A6-4872-9968-0C33A3FBBD0A}" type="presOf" srcId="{9C9C9AF7-F4A1-4029-8056-99F4DA647D50}" destId="{6A08083A-0672-4EA6-A965-55B8AC33FB13}" srcOrd="0" destOrd="0" presId="urn:microsoft.com/office/officeart/2005/8/layout/list1"/>
    <dgm:cxn modelId="{74E65803-84B1-4DDF-8CE9-5049500EA1F0}" type="presOf" srcId="{EF360B5D-2BC6-40B9-8669-C0377D4BF652}" destId="{870B7D9A-420D-4531-B014-C9D88F53CBE0}" srcOrd="0" destOrd="0" presId="urn:microsoft.com/office/officeart/2005/8/layout/list1"/>
    <dgm:cxn modelId="{901674D6-2CB4-49A5-8655-C130EFFBD811}" type="presOf" srcId="{EF360B5D-2BC6-40B9-8669-C0377D4BF652}" destId="{8B0819AE-8438-45FC-B46D-3D9D02BF0992}" srcOrd="1" destOrd="0" presId="urn:microsoft.com/office/officeart/2005/8/layout/list1"/>
    <dgm:cxn modelId="{8DE6FC93-9589-42E5-97E4-7644CC3F3305}" srcId="{83DD7447-D62B-458A-81A0-822FBBEAF11E}" destId="{9C9C9AF7-F4A1-4029-8056-99F4DA647D50}" srcOrd="0" destOrd="0" parTransId="{994662FE-9E98-4736-90DF-F53FB7C942FC}" sibTransId="{BC9EF1BC-D85B-43CD-82A2-15AF6E74D2CE}"/>
    <dgm:cxn modelId="{D1D1298E-43AD-4DBB-B9BE-F25153DB2F1E}" type="presOf" srcId="{E5C3695C-FED1-4F9C-A9CB-DE55451DB671}" destId="{B37C2035-DFEA-43F2-890C-7B97114F595E}" srcOrd="0" destOrd="0" presId="urn:microsoft.com/office/officeart/2005/8/layout/list1"/>
    <dgm:cxn modelId="{3ACC1BAD-E7CD-4B38-AF4A-5ED21B56914C}" srcId="{83DD7447-D62B-458A-81A0-822FBBEAF11E}" destId="{EF360B5D-2BC6-40B9-8669-C0377D4BF652}" srcOrd="1" destOrd="0" parTransId="{70D53A3B-0418-48BA-A31C-57A80AE12E57}" sibTransId="{85B27A6C-58AC-4F62-AF7F-7F561142A904}"/>
    <dgm:cxn modelId="{0789C7E3-63AA-4A9E-8CF2-6CE02F6C03AA}" type="presParOf" srcId="{A7B7960D-99B6-4A6B-874F-B89DFCBBE608}" destId="{C08749A7-5D06-47E3-B684-4575C8D1E357}" srcOrd="0" destOrd="0" presId="urn:microsoft.com/office/officeart/2005/8/layout/list1"/>
    <dgm:cxn modelId="{F0F9FACF-FE1D-456E-B0F7-5C8D7CD78BE0}" type="presParOf" srcId="{C08749A7-5D06-47E3-B684-4575C8D1E357}" destId="{6A08083A-0672-4EA6-A965-55B8AC33FB13}" srcOrd="0" destOrd="0" presId="urn:microsoft.com/office/officeart/2005/8/layout/list1"/>
    <dgm:cxn modelId="{7474EC89-42E4-46A4-95BE-F2B7A58B2CAC}" type="presParOf" srcId="{C08749A7-5D06-47E3-B684-4575C8D1E357}" destId="{82338B18-8FFA-47A2-BDAC-65BBC594AE94}" srcOrd="1" destOrd="0" presId="urn:microsoft.com/office/officeart/2005/8/layout/list1"/>
    <dgm:cxn modelId="{5A0B0AB5-BA24-4F19-B14D-2D0D33917315}" type="presParOf" srcId="{A7B7960D-99B6-4A6B-874F-B89DFCBBE608}" destId="{96259BAD-B53D-4F31-ABAC-FF42AFCA63D7}" srcOrd="1" destOrd="0" presId="urn:microsoft.com/office/officeart/2005/8/layout/list1"/>
    <dgm:cxn modelId="{8B30581F-72C8-4C69-A11D-1D28F141E1E8}" type="presParOf" srcId="{A7B7960D-99B6-4A6B-874F-B89DFCBBE608}" destId="{2AD401FF-54CD-4DEB-A1B2-83F9297A9F31}" srcOrd="2" destOrd="0" presId="urn:microsoft.com/office/officeart/2005/8/layout/list1"/>
    <dgm:cxn modelId="{FDD63E2E-C15E-4CD5-BF57-F4E13B798832}" type="presParOf" srcId="{A7B7960D-99B6-4A6B-874F-B89DFCBBE608}" destId="{C5E706F4-8003-4772-9C25-A1280B6489CC}" srcOrd="3" destOrd="0" presId="urn:microsoft.com/office/officeart/2005/8/layout/list1"/>
    <dgm:cxn modelId="{79E95119-09DD-4557-A06F-7AFD2AA7625E}" type="presParOf" srcId="{A7B7960D-99B6-4A6B-874F-B89DFCBBE608}" destId="{406282D2-0FA5-4880-9200-78DB1CB6516D}" srcOrd="4" destOrd="0" presId="urn:microsoft.com/office/officeart/2005/8/layout/list1"/>
    <dgm:cxn modelId="{2D7B5BB2-C7DE-4CC7-9338-BC8972EA2EE2}" type="presParOf" srcId="{406282D2-0FA5-4880-9200-78DB1CB6516D}" destId="{870B7D9A-420D-4531-B014-C9D88F53CBE0}" srcOrd="0" destOrd="0" presId="urn:microsoft.com/office/officeart/2005/8/layout/list1"/>
    <dgm:cxn modelId="{63780B27-C81C-4F50-9D9F-91D0231DA1B9}" type="presParOf" srcId="{406282D2-0FA5-4880-9200-78DB1CB6516D}" destId="{8B0819AE-8438-45FC-B46D-3D9D02BF0992}" srcOrd="1" destOrd="0" presId="urn:microsoft.com/office/officeart/2005/8/layout/list1"/>
    <dgm:cxn modelId="{1BEEF725-7D23-4BBA-B2B4-AA07061A92BC}" type="presParOf" srcId="{A7B7960D-99B6-4A6B-874F-B89DFCBBE608}" destId="{4FC6D404-AD4E-46F6-9414-F647175EACC2}" srcOrd="5" destOrd="0" presId="urn:microsoft.com/office/officeart/2005/8/layout/list1"/>
    <dgm:cxn modelId="{8BDDE5B8-5BB4-4EF4-81D2-295CEB379A90}" type="presParOf" srcId="{A7B7960D-99B6-4A6B-874F-B89DFCBBE608}" destId="{B37C2035-DFEA-43F2-890C-7B97114F595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A7970-A819-46BA-A7C4-9FAE9CE9128F}">
      <dsp:nvSpPr>
        <dsp:cNvPr id="0" name=""/>
        <dsp:cNvSpPr/>
      </dsp:nvSpPr>
      <dsp:spPr>
        <a:xfrm>
          <a:off x="4415" y="0"/>
          <a:ext cx="4247948" cy="43513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Verdana" panose="020B0604030504040204" pitchFamily="34" charset="0"/>
              <a:ea typeface="Verdana" panose="020B0604030504040204" pitchFamily="34" charset="0"/>
            </a:rPr>
            <a:t>Old School </a:t>
          </a:r>
          <a:br>
            <a:rPr lang="en-US" sz="2000" b="1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2000" b="1" kern="1200" dirty="0">
              <a:latin typeface="Verdana" panose="020B0604030504040204" pitchFamily="34" charset="0"/>
              <a:ea typeface="Verdana" panose="020B0604030504040204" pitchFamily="34" charset="0"/>
            </a:rPr>
            <a:t>(PI view)</a:t>
          </a:r>
        </a:p>
      </dsp:txBody>
      <dsp:txXfrm>
        <a:off x="4415" y="0"/>
        <a:ext cx="4247948" cy="1305401"/>
      </dsp:txXfrm>
    </dsp:sp>
    <dsp:sp modelId="{78DB2208-5B0C-45C2-A3B0-FCC3B99A79F7}">
      <dsp:nvSpPr>
        <dsp:cNvPr id="0" name=""/>
        <dsp:cNvSpPr/>
      </dsp:nvSpPr>
      <dsp:spPr>
        <a:xfrm>
          <a:off x="429210" y="1306675"/>
          <a:ext cx="3398358" cy="1311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1" kern="1200" dirty="0"/>
            <a:t>C&amp;P is a list of my current &amp; pending awards</a:t>
          </a:r>
          <a:endParaRPr lang="en-US" sz="1200" b="1" kern="1200" dirty="0"/>
        </a:p>
      </dsp:txBody>
      <dsp:txXfrm>
        <a:off x="467637" y="1345102"/>
        <a:ext cx="3321504" cy="1235133"/>
      </dsp:txXfrm>
    </dsp:sp>
    <dsp:sp modelId="{DAD6A46E-A450-4274-AAA8-A08D3E68B55F}">
      <dsp:nvSpPr>
        <dsp:cNvPr id="0" name=""/>
        <dsp:cNvSpPr/>
      </dsp:nvSpPr>
      <dsp:spPr>
        <a:xfrm>
          <a:off x="429210" y="2820507"/>
          <a:ext cx="3398358" cy="1311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This is how I show the sponsor that I have an active research program, but not so much that I’m overcommitted</a:t>
          </a:r>
        </a:p>
      </dsp:txBody>
      <dsp:txXfrm>
        <a:off x="467637" y="2858934"/>
        <a:ext cx="3321504" cy="1235133"/>
      </dsp:txXfrm>
    </dsp:sp>
    <dsp:sp modelId="{6A3A3BD6-E3A3-4026-8390-04D95E949AF6}">
      <dsp:nvSpPr>
        <dsp:cNvPr id="0" name=""/>
        <dsp:cNvSpPr/>
      </dsp:nvSpPr>
      <dsp:spPr>
        <a:xfrm>
          <a:off x="4570960" y="0"/>
          <a:ext cx="4247948" cy="43513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Verdana" panose="020B0604030504040204" pitchFamily="34" charset="0"/>
              <a:ea typeface="Verdana" panose="020B0604030504040204" pitchFamily="34" charset="0"/>
            </a:rPr>
            <a:t>New school C&amp;P </a:t>
          </a:r>
          <a:br>
            <a:rPr lang="en-US" sz="2000" b="1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2000" b="1" kern="1200" dirty="0">
              <a:latin typeface="Verdana" panose="020B0604030504040204" pitchFamily="34" charset="0"/>
              <a:ea typeface="Verdana" panose="020B0604030504040204" pitchFamily="34" charset="0"/>
            </a:rPr>
            <a:t>(Sponsor view)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570960" y="0"/>
        <a:ext cx="4247948" cy="1305401"/>
      </dsp:txXfrm>
    </dsp:sp>
    <dsp:sp modelId="{1127BC29-2774-466B-AF12-C49D5316FE7A}">
      <dsp:nvSpPr>
        <dsp:cNvPr id="0" name=""/>
        <dsp:cNvSpPr/>
      </dsp:nvSpPr>
      <dsp:spPr>
        <a:xfrm>
          <a:off x="4995755" y="1306224"/>
          <a:ext cx="3398358" cy="5033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/>
            <a:t>C&amp;P is a snapshot of all your research activity and support</a:t>
          </a:r>
          <a:r>
            <a:rPr lang="en-US" sz="1200" i="1" kern="1200" dirty="0"/>
            <a:t>. </a:t>
          </a:r>
          <a:r>
            <a:rPr lang="en-US" sz="1200" kern="1200" dirty="0"/>
            <a:t>This is how they determine:</a:t>
          </a:r>
        </a:p>
      </dsp:txBody>
      <dsp:txXfrm>
        <a:off x="5010499" y="1320968"/>
        <a:ext cx="3368870" cy="473900"/>
      </dsp:txXfrm>
    </dsp:sp>
    <dsp:sp modelId="{ACE9C294-112D-4743-A692-9866940CA8AD}">
      <dsp:nvSpPr>
        <dsp:cNvPr id="0" name=""/>
        <dsp:cNvSpPr/>
      </dsp:nvSpPr>
      <dsp:spPr>
        <a:xfrm>
          <a:off x="4995755" y="1887057"/>
          <a:ext cx="3398358" cy="5033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Is there another agency, or a private sponsor co-funding this research?</a:t>
          </a:r>
        </a:p>
      </dsp:txBody>
      <dsp:txXfrm>
        <a:off x="5010499" y="1901801"/>
        <a:ext cx="3368870" cy="473900"/>
      </dsp:txXfrm>
    </dsp:sp>
    <dsp:sp modelId="{35B6998F-4B4E-4FA8-A7D9-D34EF7336BD6}">
      <dsp:nvSpPr>
        <dsp:cNvPr id="0" name=""/>
        <dsp:cNvSpPr/>
      </dsp:nvSpPr>
      <dsp:spPr>
        <a:xfrm>
          <a:off x="4995755" y="2467891"/>
          <a:ext cx="3398358" cy="5033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Is there also a foreign government supporting this research?</a:t>
          </a:r>
        </a:p>
      </dsp:txBody>
      <dsp:txXfrm>
        <a:off x="5010499" y="2482635"/>
        <a:ext cx="3368870" cy="473900"/>
      </dsp:txXfrm>
    </dsp:sp>
    <dsp:sp modelId="{CEA56823-C7FC-4E29-B3FE-B1E02E119E13}">
      <dsp:nvSpPr>
        <dsp:cNvPr id="0" name=""/>
        <dsp:cNvSpPr/>
      </dsp:nvSpPr>
      <dsp:spPr>
        <a:xfrm>
          <a:off x="4995755" y="3048724"/>
          <a:ext cx="3398358" cy="5033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Are you requesting funding for things you already have, or that someone else should be paying for?</a:t>
          </a:r>
          <a:endParaRPr lang="en-US" sz="1200" kern="1200" dirty="0"/>
        </a:p>
      </dsp:txBody>
      <dsp:txXfrm>
        <a:off x="5010499" y="3063468"/>
        <a:ext cx="3368870" cy="473900"/>
      </dsp:txXfrm>
    </dsp:sp>
    <dsp:sp modelId="{887F2447-3B24-4D1F-91B9-B508E9D1E3E4}">
      <dsp:nvSpPr>
        <dsp:cNvPr id="0" name=""/>
        <dsp:cNvSpPr/>
      </dsp:nvSpPr>
      <dsp:spPr>
        <a:xfrm>
          <a:off x="4995755" y="3629557"/>
          <a:ext cx="3398358" cy="5033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Do you have the bandwidth to do the work?</a:t>
          </a:r>
        </a:p>
      </dsp:txBody>
      <dsp:txXfrm>
        <a:off x="5010499" y="3644301"/>
        <a:ext cx="3368870" cy="473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A7970-A819-46BA-A7C4-9FAE9CE9128F}">
      <dsp:nvSpPr>
        <dsp:cNvPr id="0" name=""/>
        <dsp:cNvSpPr/>
      </dsp:nvSpPr>
      <dsp:spPr>
        <a:xfrm>
          <a:off x="4415" y="0"/>
          <a:ext cx="4247948" cy="43513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Verdana" panose="020B0604030504040204" pitchFamily="34" charset="0"/>
              <a:ea typeface="Verdana" panose="020B0604030504040204" pitchFamily="34" charset="0"/>
            </a:rPr>
            <a:t>Excludes</a:t>
          </a:r>
        </a:p>
      </dsp:txBody>
      <dsp:txXfrm>
        <a:off x="4415" y="0"/>
        <a:ext cx="4247948" cy="1305401"/>
      </dsp:txXfrm>
    </dsp:sp>
    <dsp:sp modelId="{78DB2208-5B0C-45C2-A3B0-FCC3B99A79F7}">
      <dsp:nvSpPr>
        <dsp:cNvPr id="0" name=""/>
        <dsp:cNvSpPr/>
      </dsp:nvSpPr>
      <dsp:spPr>
        <a:xfrm>
          <a:off x="429210" y="1306224"/>
          <a:ext cx="3398358" cy="5033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Training Awards</a:t>
          </a:r>
        </a:p>
      </dsp:txBody>
      <dsp:txXfrm>
        <a:off x="443954" y="1320968"/>
        <a:ext cx="3368870" cy="473900"/>
      </dsp:txXfrm>
    </dsp:sp>
    <dsp:sp modelId="{DAD6A46E-A450-4274-AAA8-A08D3E68B55F}">
      <dsp:nvSpPr>
        <dsp:cNvPr id="0" name=""/>
        <dsp:cNvSpPr/>
      </dsp:nvSpPr>
      <dsp:spPr>
        <a:xfrm>
          <a:off x="429210" y="1887057"/>
          <a:ext cx="3398358" cy="5033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Prizes</a:t>
          </a:r>
        </a:p>
      </dsp:txBody>
      <dsp:txXfrm>
        <a:off x="443954" y="1901801"/>
        <a:ext cx="3368870" cy="473900"/>
      </dsp:txXfrm>
    </dsp:sp>
    <dsp:sp modelId="{47613AAF-A2CA-46A8-8844-476863746A22}">
      <dsp:nvSpPr>
        <dsp:cNvPr id="0" name=""/>
        <dsp:cNvSpPr/>
      </dsp:nvSpPr>
      <dsp:spPr>
        <a:xfrm>
          <a:off x="429210" y="2467891"/>
          <a:ext cx="3398358" cy="5033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Gifts</a:t>
          </a:r>
        </a:p>
      </dsp:txBody>
      <dsp:txXfrm>
        <a:off x="443954" y="2482635"/>
        <a:ext cx="3368870" cy="473900"/>
      </dsp:txXfrm>
    </dsp:sp>
    <dsp:sp modelId="{8AE2B910-A035-4D68-9975-F975F857770A}">
      <dsp:nvSpPr>
        <dsp:cNvPr id="0" name=""/>
        <dsp:cNvSpPr/>
      </dsp:nvSpPr>
      <dsp:spPr>
        <a:xfrm>
          <a:off x="429210" y="3048724"/>
          <a:ext cx="3398358" cy="5033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Start-up support*</a:t>
          </a:r>
        </a:p>
      </dsp:txBody>
      <dsp:txXfrm>
        <a:off x="443954" y="3063468"/>
        <a:ext cx="3368870" cy="473900"/>
      </dsp:txXfrm>
    </dsp:sp>
    <dsp:sp modelId="{C102B4A8-7174-409E-B457-8B4BC4634FE0}">
      <dsp:nvSpPr>
        <dsp:cNvPr id="0" name=""/>
        <dsp:cNvSpPr/>
      </dsp:nvSpPr>
      <dsp:spPr>
        <a:xfrm>
          <a:off x="429210" y="3629557"/>
          <a:ext cx="3398358" cy="5033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Shared facilities or core equipment*</a:t>
          </a:r>
        </a:p>
      </dsp:txBody>
      <dsp:txXfrm>
        <a:off x="443954" y="3644301"/>
        <a:ext cx="3368870" cy="473900"/>
      </dsp:txXfrm>
    </dsp:sp>
    <dsp:sp modelId="{6A3A3BD6-E3A3-4026-8390-04D95E949AF6}">
      <dsp:nvSpPr>
        <dsp:cNvPr id="0" name=""/>
        <dsp:cNvSpPr/>
      </dsp:nvSpPr>
      <dsp:spPr>
        <a:xfrm>
          <a:off x="4570960" y="0"/>
          <a:ext cx="4247948" cy="43513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Verdana" panose="020B0604030504040204" pitchFamily="34" charset="0"/>
              <a:ea typeface="Verdana" panose="020B0604030504040204" pitchFamily="34" charset="0"/>
            </a:rPr>
            <a:t>Includes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570960" y="0"/>
        <a:ext cx="4247948" cy="1305401"/>
      </dsp:txXfrm>
    </dsp:sp>
    <dsp:sp modelId="{1127BC29-2774-466B-AF12-C49D5316FE7A}">
      <dsp:nvSpPr>
        <dsp:cNvPr id="0" name=""/>
        <dsp:cNvSpPr/>
      </dsp:nvSpPr>
      <dsp:spPr>
        <a:xfrm>
          <a:off x="4995755" y="1305772"/>
          <a:ext cx="3398358" cy="854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accent3">
                  <a:lumMod val="75000"/>
                </a:schemeClr>
              </a:solidFill>
            </a:rPr>
            <a:t>All foreign and domestic entities</a:t>
          </a:r>
          <a:endParaRPr lang="en-US" sz="1400" kern="1200" dirty="0"/>
        </a:p>
      </dsp:txBody>
      <dsp:txXfrm>
        <a:off x="5020793" y="1330810"/>
        <a:ext cx="3348282" cy="804787"/>
      </dsp:txXfrm>
    </dsp:sp>
    <dsp:sp modelId="{ACE9C294-112D-4743-A692-9866940CA8AD}">
      <dsp:nvSpPr>
        <dsp:cNvPr id="0" name=""/>
        <dsp:cNvSpPr/>
      </dsp:nvSpPr>
      <dsp:spPr>
        <a:xfrm>
          <a:off x="4995755" y="2292153"/>
          <a:ext cx="3398358" cy="854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accent3">
                  <a:lumMod val="75000"/>
                </a:schemeClr>
              </a:solidFill>
            </a:rPr>
            <a:t>Financial support for laboratory personnel</a:t>
          </a:r>
          <a:endParaRPr lang="en-US" sz="1400" kern="1200" dirty="0"/>
        </a:p>
      </dsp:txBody>
      <dsp:txXfrm>
        <a:off x="5020793" y="2317191"/>
        <a:ext cx="3348282" cy="804787"/>
      </dsp:txXfrm>
    </dsp:sp>
    <dsp:sp modelId="{35B6998F-4B4E-4FA8-A7D9-D34EF7336BD6}">
      <dsp:nvSpPr>
        <dsp:cNvPr id="0" name=""/>
        <dsp:cNvSpPr/>
      </dsp:nvSpPr>
      <dsp:spPr>
        <a:xfrm>
          <a:off x="4995755" y="3278534"/>
          <a:ext cx="3398358" cy="854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accent3">
                  <a:lumMod val="75000"/>
                </a:schemeClr>
              </a:solidFill>
            </a:rPr>
            <a:t>Provision of high-value materials that are not freely available (e.g., biologics, chemical, model systems, technology, etc.)</a:t>
          </a:r>
          <a:endParaRPr lang="en-US" sz="1400" kern="1200" dirty="0"/>
        </a:p>
      </dsp:txBody>
      <dsp:txXfrm>
        <a:off x="5020793" y="3303572"/>
        <a:ext cx="3348282" cy="804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401FF-54CD-4DEB-A1B2-83F9297A9F31}">
      <dsp:nvSpPr>
        <dsp:cNvPr id="0" name=""/>
        <dsp:cNvSpPr/>
      </dsp:nvSpPr>
      <dsp:spPr>
        <a:xfrm>
          <a:off x="0" y="637343"/>
          <a:ext cx="8823325" cy="15576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788" tIns="895604" rIns="68478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0" kern="1200" dirty="0"/>
            <a:t>Report as part of the </a:t>
          </a:r>
          <a:r>
            <a:rPr lang="en-US" sz="1800" b="1" i="0" kern="1200" dirty="0">
              <a:solidFill>
                <a:schemeClr val="accent1"/>
              </a:solidFill>
            </a:rPr>
            <a:t>Facilities and Other Resources or Equipment </a:t>
          </a:r>
          <a:r>
            <a:rPr lang="en-US" sz="1800" i="0" kern="1200" dirty="0"/>
            <a:t>section of the application</a:t>
          </a:r>
        </a:p>
      </dsp:txBody>
      <dsp:txXfrm>
        <a:off x="0" y="637343"/>
        <a:ext cx="8823325" cy="1557675"/>
      </dsp:txXfrm>
    </dsp:sp>
    <dsp:sp modelId="{82338B18-8FFA-47A2-BDAC-65BBC594AE94}">
      <dsp:nvSpPr>
        <dsp:cNvPr id="0" name=""/>
        <dsp:cNvSpPr/>
      </dsp:nvSpPr>
      <dsp:spPr>
        <a:xfrm>
          <a:off x="441166" y="2663"/>
          <a:ext cx="6176327" cy="1269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50" tIns="0" rIns="23345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rPr>
            <a:t>Intended</a:t>
          </a:r>
          <a:r>
            <a:rPr lang="en-US" sz="2000" b="1" i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000" b="0" i="0" kern="1200" dirty="0">
              <a:latin typeface="Verdana" panose="020B0604030504040204" pitchFamily="34" charset="0"/>
              <a:ea typeface="Verdana" panose="020B0604030504040204" pitchFamily="34" charset="0"/>
            </a:rPr>
            <a:t>for use on the project being proposed</a:t>
          </a:r>
        </a:p>
      </dsp:txBody>
      <dsp:txXfrm>
        <a:off x="503131" y="64628"/>
        <a:ext cx="6052397" cy="1145430"/>
      </dsp:txXfrm>
    </dsp:sp>
    <dsp:sp modelId="{B37C2035-DFEA-43F2-890C-7B97114F595E}">
      <dsp:nvSpPr>
        <dsp:cNvPr id="0" name=""/>
        <dsp:cNvSpPr/>
      </dsp:nvSpPr>
      <dsp:spPr>
        <a:xfrm>
          <a:off x="0" y="3061898"/>
          <a:ext cx="8823325" cy="12867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788" tIns="895604" rIns="68478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Report in </a:t>
          </a:r>
          <a:r>
            <a:rPr lang="en-US" sz="1800" b="1" kern="1200" dirty="0">
              <a:solidFill>
                <a:schemeClr val="accent1"/>
              </a:solidFill>
            </a:rPr>
            <a:t>Other Support</a:t>
          </a:r>
        </a:p>
      </dsp:txBody>
      <dsp:txXfrm>
        <a:off x="0" y="3061898"/>
        <a:ext cx="8823325" cy="1286775"/>
      </dsp:txXfrm>
    </dsp:sp>
    <dsp:sp modelId="{8B0819AE-8438-45FC-B46D-3D9D02BF0992}">
      <dsp:nvSpPr>
        <dsp:cNvPr id="0" name=""/>
        <dsp:cNvSpPr/>
      </dsp:nvSpPr>
      <dsp:spPr>
        <a:xfrm>
          <a:off x="441166" y="2427218"/>
          <a:ext cx="6176327" cy="1269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50" tIns="0" rIns="23345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rPr>
            <a:t>Not intended </a:t>
          </a: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for use on the project being proposed</a:t>
          </a:r>
        </a:p>
      </dsp:txBody>
      <dsp:txXfrm>
        <a:off x="503131" y="2489183"/>
        <a:ext cx="6052397" cy="1145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1F38BC-0A56-4B0E-A4FD-6C18F473B4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D24D75-FBE7-4D33-97DD-932708E012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11264-18D9-45C1-BEEA-E6302C557AE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486D1-6C47-4537-8BB3-A85C648E69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2AC25C-638B-4322-B185-9E9E0DA8E8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0C38F-68B6-4503-BE9F-7D1545BB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8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22FAD-6195-414E-8F94-C8C29401138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80EFF-3048-4AB3-805C-DE92A64A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5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80EFF-3048-4AB3-805C-DE92A64A72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41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NIH Other Support is normally asked as a JIT or solicitation specific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it's also required on NIH annual reports whenever there is a change in active support.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80EFF-3048-4AB3-805C-DE92A64A72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42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80EFF-3048-4AB3-805C-DE92A64A72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43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80EFF-3048-4AB3-805C-DE92A64A72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80EFF-3048-4AB3-805C-DE92A64A72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45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80EFF-3048-4AB3-805C-DE92A64A72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22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80EFF-3048-4AB3-805C-DE92A64A72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67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80EFF-3048-4AB3-805C-DE92A64A72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4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25.svg"/><Relationship Id="rId2" Type="http://schemas.openxmlformats.org/officeDocument/2006/relationships/image" Target="../media/image1.png"/><Relationship Id="rId16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12.png"/><Relationship Id="rId14" Type="http://schemas.openxmlformats.org/officeDocument/2006/relationships/image" Target="../media/image27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25.svg"/><Relationship Id="rId2" Type="http://schemas.openxmlformats.org/officeDocument/2006/relationships/image" Target="../media/image1.png"/><Relationship Id="rId16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image" Target="../media/image23.svg"/><Relationship Id="rId4" Type="http://schemas.openxmlformats.org/officeDocument/2006/relationships/image" Target="../media/image30.svg"/><Relationship Id="rId9" Type="http://schemas.openxmlformats.org/officeDocument/2006/relationships/image" Target="../media/image12.png"/><Relationship Id="rId14" Type="http://schemas.openxmlformats.org/officeDocument/2006/relationships/image" Target="../media/image27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25.svg"/><Relationship Id="rId2" Type="http://schemas.openxmlformats.org/officeDocument/2006/relationships/image" Target="../media/image1.png"/><Relationship Id="rId16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sv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12.png"/><Relationship Id="rId14" Type="http://schemas.openxmlformats.org/officeDocument/2006/relationships/image" Target="../media/image27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12" Type="http://schemas.openxmlformats.org/officeDocument/2006/relationships/image" Target="../media/image25.svg"/><Relationship Id="rId2" Type="http://schemas.openxmlformats.org/officeDocument/2006/relationships/image" Target="../media/image1.png"/><Relationship Id="rId16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12.png"/><Relationship Id="rId14" Type="http://schemas.openxmlformats.org/officeDocument/2006/relationships/image" Target="../media/image27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25.svg"/><Relationship Id="rId2" Type="http://schemas.openxmlformats.org/officeDocument/2006/relationships/image" Target="../media/image1.png"/><Relationship Id="rId16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image" Target="../media/image33.svg"/><Relationship Id="rId4" Type="http://schemas.openxmlformats.org/officeDocument/2006/relationships/image" Target="../media/image17.svg"/><Relationship Id="rId9" Type="http://schemas.openxmlformats.org/officeDocument/2006/relationships/image" Target="../media/image5.png"/><Relationship Id="rId14" Type="http://schemas.openxmlformats.org/officeDocument/2006/relationships/image" Target="../media/image27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34.svg"/><Relationship Id="rId2" Type="http://schemas.openxmlformats.org/officeDocument/2006/relationships/image" Target="../media/image1.png"/><Relationship Id="rId16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12.png"/><Relationship Id="rId14" Type="http://schemas.openxmlformats.org/officeDocument/2006/relationships/image" Target="../media/image27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25.svg"/><Relationship Id="rId2" Type="http://schemas.openxmlformats.org/officeDocument/2006/relationships/image" Target="../media/image1.png"/><Relationship Id="rId16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12.png"/><Relationship Id="rId14" Type="http://schemas.openxmlformats.org/officeDocument/2006/relationships/image" Target="../media/image35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25.svg"/><Relationship Id="rId2" Type="http://schemas.openxmlformats.org/officeDocument/2006/relationships/image" Target="../media/image1.png"/><Relationship Id="rId16" Type="http://schemas.openxmlformats.org/officeDocument/2006/relationships/image" Target="../media/image36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12.png"/><Relationship Id="rId14" Type="http://schemas.openxmlformats.org/officeDocument/2006/relationships/image" Target="../media/image2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 descr="greyWatermark-20.png">
            <a:extLst>
              <a:ext uri="{FF2B5EF4-FFF2-40B4-BE49-F238E27FC236}">
                <a16:creationId xmlns:a16="http://schemas.microsoft.com/office/drawing/2014/main" id="{3BD149D8-61B9-493F-8B78-0AB067E059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33590" y="2896594"/>
            <a:ext cx="3958410" cy="38761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0A4722-F528-4BB9-9223-16DABC9ACD07}"/>
              </a:ext>
            </a:extLst>
          </p:cNvPr>
          <p:cNvSpPr/>
          <p:nvPr userDrawn="1"/>
        </p:nvSpPr>
        <p:spPr>
          <a:xfrm>
            <a:off x="0" y="0"/>
            <a:ext cx="244462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lide Number Placeholder 5">
            <a:extLst>
              <a:ext uri="{FF2B5EF4-FFF2-40B4-BE49-F238E27FC236}">
                <a16:creationId xmlns:a16="http://schemas.microsoft.com/office/drawing/2014/main" id="{8B8DA1C8-48E1-459F-9FA8-75DC594B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5417" y="6389368"/>
            <a:ext cx="2301523" cy="365125"/>
          </a:xfrm>
        </p:spPr>
        <p:txBody>
          <a:bodyPr/>
          <a:lstStyle/>
          <a:p>
            <a:fld id="{FB93E0FB-D30D-4393-97F9-C9AF9E1041F8}" type="slidenum">
              <a:rPr lang="en-US" smtClean="0"/>
              <a:t>‹#›</a:t>
            </a:fld>
            <a:endParaRPr lang="en-US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328713D1-DB73-4549-9747-E0FBAA31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437" y="398143"/>
            <a:ext cx="8822503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D238A491-40A9-4B39-8E1F-31401EFA5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437" y="1858643"/>
            <a:ext cx="8822503" cy="4351338"/>
          </a:xfrm>
        </p:spPr>
        <p:txBody>
          <a:bodyPr/>
          <a:lstStyle>
            <a:lvl1pPr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buFont typeface="Calibri" panose="020F0502020204030204" pitchFamily="34" charset="0"/>
              <a:buChar char="⁻"/>
              <a:defRPr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+mn-lt"/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Date Placeholder 3">
            <a:extLst>
              <a:ext uri="{FF2B5EF4-FFF2-40B4-BE49-F238E27FC236}">
                <a16:creationId xmlns:a16="http://schemas.microsoft.com/office/drawing/2014/main" id="{BFDBDC38-0956-4C26-9CA8-71CAD97E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4437" y="6389368"/>
            <a:ext cx="1050103" cy="365125"/>
          </a:xfrm>
        </p:spPr>
        <p:txBody>
          <a:bodyPr/>
          <a:lstStyle/>
          <a:p>
            <a:fld id="{5772D146-9EDA-48CC-ACA7-74738DD5E5F2}" type="datetime1">
              <a:rPr lang="en-US" smtClean="0"/>
              <a:t>10/27/2021</a:t>
            </a:fld>
            <a:endParaRPr lang="en-US"/>
          </a:p>
        </p:txBody>
      </p:sp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AFB84754-2585-4675-BE90-C242D76D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4257" y="6389368"/>
            <a:ext cx="3452284" cy="365125"/>
          </a:xfrm>
        </p:spPr>
        <p:txBody>
          <a:bodyPr/>
          <a:lstStyle/>
          <a:p>
            <a:r>
              <a:rPr lang="en-US"/>
              <a:t>C&amp;P Workshop sponsored by RSI and ORIC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72B327-13B2-4AC5-9EE9-E37511489227}"/>
              </a:ext>
            </a:extLst>
          </p:cNvPr>
          <p:cNvGrpSpPr/>
          <p:nvPr userDrawn="1"/>
        </p:nvGrpSpPr>
        <p:grpSpPr>
          <a:xfrm>
            <a:off x="165456" y="398143"/>
            <a:ext cx="2031338" cy="576164"/>
            <a:chOff x="161395" y="340179"/>
            <a:chExt cx="2031338" cy="57616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0796D97-F926-47BF-BDAA-877D9F6BF965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35D8041-AAC4-4F40-AEE3-737208285CA0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Overview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C51B506-07CD-44CB-8FC9-91F6EF6B5116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42" name="Graphic 41" descr="Paper with solid fill">
              <a:extLst>
                <a:ext uri="{FF2B5EF4-FFF2-40B4-BE49-F238E27FC236}">
                  <a16:creationId xmlns:a16="http://schemas.microsoft.com/office/drawing/2014/main" id="{31752218-EF89-4EF3-8027-144922B081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24567" y="382234"/>
              <a:ext cx="449818" cy="449818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301A3F0-98B3-4F9C-8C20-108EB64B8204}"/>
              </a:ext>
            </a:extLst>
          </p:cNvPr>
          <p:cNvGrpSpPr/>
          <p:nvPr userDrawn="1"/>
        </p:nvGrpSpPr>
        <p:grpSpPr>
          <a:xfrm>
            <a:off x="165456" y="1157726"/>
            <a:ext cx="2031338" cy="576164"/>
            <a:chOff x="161395" y="340179"/>
            <a:chExt cx="2031338" cy="57616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64ECFB8-1E0B-4E4E-B615-D20CC15A7E28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5B5540F2-2E47-4ACA-BE58-387CF8342F2A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Recent Changes</a:t>
                </a: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887D589-6FF5-4B23-B247-7C7BEF741A8B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50" name="Graphic 49" descr="Repeat with solid fill">
              <a:extLst>
                <a:ext uri="{FF2B5EF4-FFF2-40B4-BE49-F238E27FC236}">
                  <a16:creationId xmlns:a16="http://schemas.microsoft.com/office/drawing/2014/main" id="{7DEEFEAF-F68F-4217-BDEF-531FCEB2D8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>
            <a:xfrm>
              <a:off x="224567" y="403351"/>
              <a:ext cx="449818" cy="449818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122C170-5638-4BBE-8751-EAA50474EE85}"/>
              </a:ext>
            </a:extLst>
          </p:cNvPr>
          <p:cNvGrpSpPr/>
          <p:nvPr userDrawn="1"/>
        </p:nvGrpSpPr>
        <p:grpSpPr>
          <a:xfrm>
            <a:off x="165456" y="1917309"/>
            <a:ext cx="2031338" cy="576164"/>
            <a:chOff x="161395" y="340179"/>
            <a:chExt cx="2031338" cy="57616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260659A-D634-48F3-8A1E-AC3C17D07FA5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</p:grpSpPr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F271CFD2-E2F9-41B1-9499-C80F312E68CB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NSF</a:t>
                </a: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1BA96387-C0FA-43F8-8981-86DF11B06804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66" name="Graphic 65" descr="Atom with solid fill">
              <a:extLst>
                <a:ext uri="{FF2B5EF4-FFF2-40B4-BE49-F238E27FC236}">
                  <a16:creationId xmlns:a16="http://schemas.microsoft.com/office/drawing/2014/main" id="{D95EEE30-659A-49D1-8797-626A87C639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/>
          </p:blipFill>
          <p:spPr>
            <a:xfrm>
              <a:off x="224567" y="403351"/>
              <a:ext cx="449818" cy="449818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1713BDA-DA42-4882-B58E-5B83A06CD603}"/>
              </a:ext>
            </a:extLst>
          </p:cNvPr>
          <p:cNvGrpSpPr/>
          <p:nvPr userDrawn="1"/>
        </p:nvGrpSpPr>
        <p:grpSpPr>
          <a:xfrm>
            <a:off x="165456" y="2676892"/>
            <a:ext cx="2031338" cy="576164"/>
            <a:chOff x="161395" y="340179"/>
            <a:chExt cx="2031338" cy="576164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569DEF6-2128-41F8-ABBE-19F76D660AE5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9B8CE414-53AD-49D2-A14C-5E92C51DA6B7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NIH</a:t>
                </a: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3FF073F-FD09-410B-8610-AEF4A6768504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71" name="Graphic 70" descr="Microscope with solid fill">
              <a:extLst>
                <a:ext uri="{FF2B5EF4-FFF2-40B4-BE49-F238E27FC236}">
                  <a16:creationId xmlns:a16="http://schemas.microsoft.com/office/drawing/2014/main" id="{27E9F3B0-3204-424E-BA1A-66965A93F8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/>
          </p:blipFill>
          <p:spPr>
            <a:xfrm>
              <a:off x="204905" y="403351"/>
              <a:ext cx="449818" cy="449818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9F90B38-5772-48A4-826B-00EE33390E51}"/>
              </a:ext>
            </a:extLst>
          </p:cNvPr>
          <p:cNvGrpSpPr/>
          <p:nvPr userDrawn="1"/>
        </p:nvGrpSpPr>
        <p:grpSpPr>
          <a:xfrm>
            <a:off x="165456" y="3436475"/>
            <a:ext cx="2031338" cy="576164"/>
            <a:chOff x="161395" y="340179"/>
            <a:chExt cx="2031338" cy="576164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CFAA5605-BB7E-41F0-9FF1-6AEA9B240D55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2103570C-E4A0-4FD3-8F0D-085333431A5B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DOD</a:t>
                </a: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D546EAE-732B-4EC0-9E15-CCC9A901E69F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76" name="Graphic 75" descr="Medieval Armor with solid fill">
              <a:extLst>
                <a:ext uri="{FF2B5EF4-FFF2-40B4-BE49-F238E27FC236}">
                  <a16:creationId xmlns:a16="http://schemas.microsoft.com/office/drawing/2014/main" id="{0BD89CE7-240F-4A0E-B30A-F43A9CAA6F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/>
          </p:blipFill>
          <p:spPr>
            <a:xfrm>
              <a:off x="221005" y="418591"/>
              <a:ext cx="449818" cy="449818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057A39B-233B-480C-ADB9-8F875B4EBB40}"/>
              </a:ext>
            </a:extLst>
          </p:cNvPr>
          <p:cNvGrpSpPr/>
          <p:nvPr userDrawn="1"/>
        </p:nvGrpSpPr>
        <p:grpSpPr>
          <a:xfrm>
            <a:off x="165456" y="4196058"/>
            <a:ext cx="2031338" cy="576164"/>
            <a:chOff x="161395" y="340179"/>
            <a:chExt cx="2031338" cy="576164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5A7E5B5B-90E1-4953-8D01-6C9144CD017B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</p:grpSpPr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2E6F8239-970D-4E12-8E8B-431AD2221705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COI</a:t>
                </a: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C5657002-0451-4E1D-AFB4-03B5B022915B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87" name="Graphic 86" descr="Contract with solid fill">
              <a:extLst>
                <a:ext uri="{FF2B5EF4-FFF2-40B4-BE49-F238E27FC236}">
                  <a16:creationId xmlns:a16="http://schemas.microsoft.com/office/drawing/2014/main" id="{37106D2E-41E8-4864-96FE-D4FEC343BB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/>
          </p:blipFill>
          <p:spPr>
            <a:xfrm>
              <a:off x="221005" y="418591"/>
              <a:ext cx="449818" cy="449818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7ADEA71-2F07-4243-AC61-5517FBDE02A8}"/>
              </a:ext>
            </a:extLst>
          </p:cNvPr>
          <p:cNvGrpSpPr/>
          <p:nvPr userDrawn="1"/>
        </p:nvGrpSpPr>
        <p:grpSpPr>
          <a:xfrm>
            <a:off x="165456" y="4955639"/>
            <a:ext cx="2031338" cy="576164"/>
            <a:chOff x="161395" y="340179"/>
            <a:chExt cx="2031338" cy="576164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757D8FE8-AD68-44AB-9BA3-1E8C28FAE7E6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C9446971-C2C0-4038-96CA-2CB1CBEB6613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Questions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502BF4AE-1B93-4ADD-A931-BD335EE7104B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94" name="Graphic 93" descr="Help with solid fill">
              <a:extLst>
                <a:ext uri="{FF2B5EF4-FFF2-40B4-BE49-F238E27FC236}">
                  <a16:creationId xmlns:a16="http://schemas.microsoft.com/office/drawing/2014/main" id="{F1F4358E-6448-469C-B7C4-FB2A024342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/>
          </p:blipFill>
          <p:spPr>
            <a:xfrm>
              <a:off x="227848" y="403351"/>
              <a:ext cx="449818" cy="449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4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A4203-1925-496B-B063-7712E2C2A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CB2BA-A566-4BC7-ABF9-F4549F651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52B47-DAC1-49A7-A890-41824A1A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4E60-DAB3-4743-BDDB-0C6878AC2419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1A41E-DD47-4C16-96D9-9195E22E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DBC57-826A-4CCE-BBC0-74054E975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E0FB-D30D-4393-97F9-C9AF9E104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6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40C8-45F6-49E7-996A-AC7ACF13F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CE1F3-732E-4142-B2EE-39AA955B0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F5C2-CE3C-421F-BEC8-1D993FD75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9C1A-B908-4C3D-A031-35CAB3812A3B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F872-053F-4EF7-8694-1C6EC241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5C9BA-3731-4DE2-B8E1-9C24786A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E0FB-D30D-4393-97F9-C9AF9E104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8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E6A56-329C-4940-BED0-2D076616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F1BEE-DB7C-4C85-ABC4-ED6568F37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F4696-8E26-4ED0-AF98-A5E428086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030A-3406-46DB-B8D4-44FB6FF4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30EA-AEA9-44E3-A640-09744293B6BB}" type="datetime1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5EE4A-9ED5-4894-B15E-B659ACA5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7F2CC-AABF-4EA4-A391-49BB29279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E0FB-D30D-4393-97F9-C9AF9E104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12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C80B-C290-4FCE-AB8E-D140C1DE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D9970-D464-4287-A443-44FA70C27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4381B-4896-4411-85F6-A0EEB76C3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0E3932-4F91-4681-A94C-2789C1C96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578C8C-FAAB-4FEC-BED5-14B011CB74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349C3A-E58A-4426-B92A-A29698D1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072C-D999-4DA5-A24F-F383C8EB9C0E}" type="datetime1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E86ACD-BC06-4C5B-837E-0B088435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6449C0-7ED5-4711-8AE3-B4956632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E0FB-D30D-4393-97F9-C9AF9E104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68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FCA0B-FE41-43D1-9F91-2A82093E7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79F589-6640-4BCB-B997-985B42515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1F4F-157B-460F-82BB-F36F1EF3FF77}" type="datetime1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561985-70CD-46BB-B017-99B40195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8CE34-88B5-4931-9A66-BC989142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E0FB-D30D-4393-97F9-C9AF9E104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7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36548-7DFA-4D1D-B6FA-51D953DD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940A-0C04-4038-93CE-02B6B97BB37B}" type="datetime1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5F69C-6FEA-427D-891B-E1155EE93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17EA7-9B17-411F-818A-B25A0D3F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E0FB-D30D-4393-97F9-C9AF9E104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17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3C88-7909-4974-87BD-04CDD6FB2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8DFDF-F245-4E04-87C8-46FEA89CC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3376B-4C17-478B-B282-AF52606AE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ED965-D243-4D67-8784-7BA89D53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E024-F47A-47AD-BA2B-69FF4C309717}" type="datetime1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96045-F725-4CED-8ACC-675F0689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CD8D0-0BDC-4B3B-B1F5-38FA196C7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E0FB-D30D-4393-97F9-C9AF9E104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29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856B6-EAC7-4C36-9770-F1F9024C1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956352-327A-4467-8F72-5D133E8AB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2D0A2-9D85-4627-90E9-D0983FF62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281EE-D286-4B36-9736-2D1356AB1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A295-CADF-4633-A290-3E07BA3F545C}" type="datetime1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064E7-CA48-4506-9E9C-E8366417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5E6A7-A8D3-445D-A056-60151A9E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E0FB-D30D-4393-97F9-C9AF9E104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8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6B27E-A58E-4270-967E-5A8DE2ADC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A9C86-19DD-481C-AF7B-92DBFA241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A8A10-DFE6-4E62-B06E-FBCE782DD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9540-A3C7-4B96-BC9D-6EF2D25A58A2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9559B-CE3B-46D0-A969-D2D8E15C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0AD9D-FCD5-4012-964D-B70A5C95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E0FB-D30D-4393-97F9-C9AF9E104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19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BADA9-1F11-4C57-9083-681953832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F6A6E8-293D-4923-A9E2-A0DD39971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D5002-D1F3-4EBA-BBDB-231DA6F09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BFA6-D66E-4763-B5B0-17D8FD9AEC71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2D485-58F0-4934-99C9-E0F3F23EB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28598-6A44-45A0-BE41-F510B4B7B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E0FB-D30D-4393-97F9-C9AF9E104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3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 descr="greyWatermark-20.png">
            <a:extLst>
              <a:ext uri="{FF2B5EF4-FFF2-40B4-BE49-F238E27FC236}">
                <a16:creationId xmlns:a16="http://schemas.microsoft.com/office/drawing/2014/main" id="{3BD149D8-61B9-493F-8B78-0AB067E059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33590" y="2896594"/>
            <a:ext cx="3958410" cy="38761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0A4722-F528-4BB9-9223-16DABC9ACD07}"/>
              </a:ext>
            </a:extLst>
          </p:cNvPr>
          <p:cNvSpPr/>
          <p:nvPr userDrawn="1"/>
        </p:nvSpPr>
        <p:spPr>
          <a:xfrm>
            <a:off x="0" y="0"/>
            <a:ext cx="244462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lide Number Placeholder 5">
            <a:extLst>
              <a:ext uri="{FF2B5EF4-FFF2-40B4-BE49-F238E27FC236}">
                <a16:creationId xmlns:a16="http://schemas.microsoft.com/office/drawing/2014/main" id="{8B8DA1C8-48E1-459F-9FA8-75DC594B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5417" y="6389368"/>
            <a:ext cx="2301523" cy="365125"/>
          </a:xfrm>
        </p:spPr>
        <p:txBody>
          <a:bodyPr/>
          <a:lstStyle/>
          <a:p>
            <a:fld id="{FB93E0FB-D30D-4393-97F9-C9AF9E1041F8}" type="slidenum">
              <a:rPr lang="en-US" smtClean="0"/>
              <a:t>‹#›</a:t>
            </a:fld>
            <a:endParaRPr lang="en-US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328713D1-DB73-4549-9747-E0FBAA31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437" y="398143"/>
            <a:ext cx="8822503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D238A491-40A9-4B39-8E1F-31401EFA5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437" y="1858643"/>
            <a:ext cx="8822503" cy="4351338"/>
          </a:xfrm>
        </p:spPr>
        <p:txBody>
          <a:bodyPr/>
          <a:lstStyle>
            <a:lvl1pPr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buFont typeface="Calibri" panose="020F0502020204030204" pitchFamily="34" charset="0"/>
              <a:buChar char="⁻"/>
              <a:defRPr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+mn-lt"/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Date Placeholder 3">
            <a:extLst>
              <a:ext uri="{FF2B5EF4-FFF2-40B4-BE49-F238E27FC236}">
                <a16:creationId xmlns:a16="http://schemas.microsoft.com/office/drawing/2014/main" id="{BFDBDC38-0956-4C26-9CA8-71CAD97E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4437" y="6389368"/>
            <a:ext cx="1050103" cy="365125"/>
          </a:xfrm>
        </p:spPr>
        <p:txBody>
          <a:bodyPr/>
          <a:lstStyle/>
          <a:p>
            <a:fld id="{51E44F06-C780-48DC-8EE7-010F9FDC97A5}" type="datetime1">
              <a:rPr lang="en-US" smtClean="0"/>
              <a:t>10/27/2021</a:t>
            </a:fld>
            <a:endParaRPr lang="en-US"/>
          </a:p>
        </p:txBody>
      </p:sp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AFB84754-2585-4675-BE90-C242D76D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4257" y="6389368"/>
            <a:ext cx="3452284" cy="365125"/>
          </a:xfrm>
        </p:spPr>
        <p:txBody>
          <a:bodyPr/>
          <a:lstStyle/>
          <a:p>
            <a:r>
              <a:rPr lang="en-US"/>
              <a:t>C&amp;P Workshop sponsored by RSI and ORIC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72B327-13B2-4AC5-9EE9-E37511489227}"/>
              </a:ext>
            </a:extLst>
          </p:cNvPr>
          <p:cNvGrpSpPr/>
          <p:nvPr userDrawn="1"/>
        </p:nvGrpSpPr>
        <p:grpSpPr>
          <a:xfrm>
            <a:off x="156219" y="398143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0796D97-F926-47BF-BDAA-877D9F6BF965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35D8041-AAC4-4F40-AEE3-737208285CA0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Overview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C51B506-07CD-44CB-8FC9-91F6EF6B5116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42" name="Graphic 41" descr="Paper with solid fill">
              <a:extLst>
                <a:ext uri="{FF2B5EF4-FFF2-40B4-BE49-F238E27FC236}">
                  <a16:creationId xmlns:a16="http://schemas.microsoft.com/office/drawing/2014/main" id="{31752218-EF89-4EF3-8027-144922B081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24567" y="382234"/>
              <a:ext cx="449818" cy="449818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301A3F0-98B3-4F9C-8C20-108EB64B8204}"/>
              </a:ext>
            </a:extLst>
          </p:cNvPr>
          <p:cNvGrpSpPr/>
          <p:nvPr userDrawn="1"/>
        </p:nvGrpSpPr>
        <p:grpSpPr>
          <a:xfrm>
            <a:off x="156219" y="1157726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64ECFB8-1E0B-4E4E-B615-D20CC15A7E28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5B5540F2-2E47-4ACA-BE58-387CF8342F2A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Recent Changes</a:t>
                </a: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887D589-6FF5-4B23-B247-7C7BEF741A8B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50" name="Graphic 49" descr="Repeat with solid fill">
              <a:extLst>
                <a:ext uri="{FF2B5EF4-FFF2-40B4-BE49-F238E27FC236}">
                  <a16:creationId xmlns:a16="http://schemas.microsoft.com/office/drawing/2014/main" id="{7DEEFEAF-F68F-4217-BDEF-531FCEB2D8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>
            <a:xfrm>
              <a:off x="224567" y="403351"/>
              <a:ext cx="449818" cy="449818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122C170-5638-4BBE-8751-EAA50474EE85}"/>
              </a:ext>
            </a:extLst>
          </p:cNvPr>
          <p:cNvGrpSpPr/>
          <p:nvPr userDrawn="1"/>
        </p:nvGrpSpPr>
        <p:grpSpPr>
          <a:xfrm>
            <a:off x="156219" y="1917309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260659A-D634-48F3-8A1E-AC3C17D07FA5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F271CFD2-E2F9-41B1-9499-C80F312E68CB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NSF</a:t>
                </a: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1BA96387-C0FA-43F8-8981-86DF11B06804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66" name="Graphic 65" descr="Atom with solid fill">
              <a:extLst>
                <a:ext uri="{FF2B5EF4-FFF2-40B4-BE49-F238E27FC236}">
                  <a16:creationId xmlns:a16="http://schemas.microsoft.com/office/drawing/2014/main" id="{D95EEE30-659A-49D1-8797-626A87C639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/>
          </p:blipFill>
          <p:spPr>
            <a:xfrm>
              <a:off x="224567" y="403351"/>
              <a:ext cx="449818" cy="449818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1713BDA-DA42-4882-B58E-5B83A06CD603}"/>
              </a:ext>
            </a:extLst>
          </p:cNvPr>
          <p:cNvGrpSpPr/>
          <p:nvPr userDrawn="1"/>
        </p:nvGrpSpPr>
        <p:grpSpPr>
          <a:xfrm>
            <a:off x="156219" y="2676892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569DEF6-2128-41F8-ABBE-19F76D660AE5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9B8CE414-53AD-49D2-A14C-5E92C51DA6B7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NIH</a:t>
                </a: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3FF073F-FD09-410B-8610-AEF4A6768504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71" name="Graphic 70" descr="Microscope with solid fill">
              <a:extLst>
                <a:ext uri="{FF2B5EF4-FFF2-40B4-BE49-F238E27FC236}">
                  <a16:creationId xmlns:a16="http://schemas.microsoft.com/office/drawing/2014/main" id="{27E9F3B0-3204-424E-BA1A-66965A93F8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/>
          </p:blipFill>
          <p:spPr>
            <a:xfrm>
              <a:off x="204905" y="403351"/>
              <a:ext cx="449818" cy="449818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9F90B38-5772-48A4-826B-00EE33390E51}"/>
              </a:ext>
            </a:extLst>
          </p:cNvPr>
          <p:cNvGrpSpPr/>
          <p:nvPr userDrawn="1"/>
        </p:nvGrpSpPr>
        <p:grpSpPr>
          <a:xfrm>
            <a:off x="156219" y="3436475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CFAA5605-BB7E-41F0-9FF1-6AEA9B240D55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2103570C-E4A0-4FD3-8F0D-085333431A5B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DOD</a:t>
                </a: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D546EAE-732B-4EC0-9E15-CCC9A901E69F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76" name="Graphic 75" descr="Medieval Armor with solid fill">
              <a:extLst>
                <a:ext uri="{FF2B5EF4-FFF2-40B4-BE49-F238E27FC236}">
                  <a16:creationId xmlns:a16="http://schemas.microsoft.com/office/drawing/2014/main" id="{0BD89CE7-240F-4A0E-B30A-F43A9CAA6F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/>
          </p:blipFill>
          <p:spPr>
            <a:xfrm>
              <a:off x="221005" y="418591"/>
              <a:ext cx="449818" cy="449818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057A39B-233B-480C-ADB9-8F875B4EBB40}"/>
              </a:ext>
            </a:extLst>
          </p:cNvPr>
          <p:cNvGrpSpPr/>
          <p:nvPr userDrawn="1"/>
        </p:nvGrpSpPr>
        <p:grpSpPr>
          <a:xfrm>
            <a:off x="156219" y="4196058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5A7E5B5B-90E1-4953-8D01-6C9144CD017B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2E6F8239-970D-4E12-8E8B-431AD2221705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COI</a:t>
                </a: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C5657002-0451-4E1D-AFB4-03B5B022915B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87" name="Graphic 86" descr="Contract with solid fill">
              <a:extLst>
                <a:ext uri="{FF2B5EF4-FFF2-40B4-BE49-F238E27FC236}">
                  <a16:creationId xmlns:a16="http://schemas.microsoft.com/office/drawing/2014/main" id="{37106D2E-41E8-4864-96FE-D4FEC343BB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/>
          </p:blipFill>
          <p:spPr>
            <a:xfrm>
              <a:off x="221005" y="418591"/>
              <a:ext cx="449818" cy="449818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7ADEA71-2F07-4243-AC61-5517FBDE02A8}"/>
              </a:ext>
            </a:extLst>
          </p:cNvPr>
          <p:cNvGrpSpPr/>
          <p:nvPr userDrawn="1"/>
        </p:nvGrpSpPr>
        <p:grpSpPr>
          <a:xfrm>
            <a:off x="156219" y="4955639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757D8FE8-AD68-44AB-9BA3-1E8C28FAE7E6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C9446971-C2C0-4038-96CA-2CB1CBEB6613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Questions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502BF4AE-1B93-4ADD-A931-BD335EE7104B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94" name="Graphic 93" descr="Help with solid fill">
              <a:extLst>
                <a:ext uri="{FF2B5EF4-FFF2-40B4-BE49-F238E27FC236}">
                  <a16:creationId xmlns:a16="http://schemas.microsoft.com/office/drawing/2014/main" id="{F1F4358E-6448-469C-B7C4-FB2A024342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/>
          </p:blipFill>
          <p:spPr>
            <a:xfrm>
              <a:off x="227848" y="403351"/>
              <a:ext cx="449818" cy="449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8064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60048-5120-4428-B5E5-7B52D9705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DF048-3291-4274-A33E-B13C35668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AB045-E811-43AA-89D2-29EA4E644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0747-0407-4C3A-88C4-343917A326C4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671B7-A837-4A5B-B636-A1AACD6E6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E338D-7930-4304-83B4-82743A43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52CC-CE40-45E6-AE46-FCFFCAFCC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2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 descr="greyWatermark-20.png">
            <a:extLst>
              <a:ext uri="{FF2B5EF4-FFF2-40B4-BE49-F238E27FC236}">
                <a16:creationId xmlns:a16="http://schemas.microsoft.com/office/drawing/2014/main" id="{3BD149D8-61B9-493F-8B78-0AB067E059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33590" y="2896594"/>
            <a:ext cx="3958410" cy="38761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0A4722-F528-4BB9-9223-16DABC9ACD07}"/>
              </a:ext>
            </a:extLst>
          </p:cNvPr>
          <p:cNvSpPr/>
          <p:nvPr userDrawn="1"/>
        </p:nvSpPr>
        <p:spPr>
          <a:xfrm>
            <a:off x="0" y="0"/>
            <a:ext cx="244462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328713D1-DB73-4549-9747-E0FBAA31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437" y="398143"/>
            <a:ext cx="8822503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D238A491-40A9-4B39-8E1F-31401EFA5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437" y="1858643"/>
            <a:ext cx="8822503" cy="4351338"/>
          </a:xfrm>
        </p:spPr>
        <p:txBody>
          <a:bodyPr/>
          <a:lstStyle>
            <a:lvl1pPr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buFont typeface="Calibri" panose="020F0502020204030204" pitchFamily="34" charset="0"/>
              <a:buChar char="⁻"/>
              <a:defRPr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+mn-lt"/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Date Placeholder 3">
            <a:extLst>
              <a:ext uri="{FF2B5EF4-FFF2-40B4-BE49-F238E27FC236}">
                <a16:creationId xmlns:a16="http://schemas.microsoft.com/office/drawing/2014/main" id="{BFDBDC38-0956-4C26-9CA8-71CAD97E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4437" y="6389368"/>
            <a:ext cx="1050103" cy="365125"/>
          </a:xfrm>
        </p:spPr>
        <p:txBody>
          <a:bodyPr/>
          <a:lstStyle/>
          <a:p>
            <a:fld id="{78F36D3E-EC95-432E-97C9-06428CA52A9C}" type="datetime1">
              <a:rPr lang="en-US" smtClean="0"/>
              <a:t>10/27/2021</a:t>
            </a:fld>
            <a:endParaRPr lang="en-US"/>
          </a:p>
        </p:txBody>
      </p:sp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AFB84754-2585-4675-BE90-C242D76D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4257" y="6389368"/>
            <a:ext cx="3452284" cy="365125"/>
          </a:xfrm>
        </p:spPr>
        <p:txBody>
          <a:bodyPr/>
          <a:lstStyle/>
          <a:p>
            <a:r>
              <a:rPr lang="en-US"/>
              <a:t>C&amp;P Workshop sponsored by RSI and ORIC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FE18F1C-5929-4FD5-B06F-9F425471B33A}"/>
              </a:ext>
            </a:extLst>
          </p:cNvPr>
          <p:cNvGrpSpPr/>
          <p:nvPr userDrawn="1"/>
        </p:nvGrpSpPr>
        <p:grpSpPr>
          <a:xfrm>
            <a:off x="156219" y="398143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DEE68E8-7EBD-4C6E-B590-F88D0318B693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C1CA301-88F5-4F68-8CD1-8BA203CA3323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Overview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341B2555-019E-4C4C-9FD6-FC54EAD0085B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83" name="Graphic 82" descr="Paper with solid fill">
              <a:extLst>
                <a:ext uri="{FF2B5EF4-FFF2-40B4-BE49-F238E27FC236}">
                  <a16:creationId xmlns:a16="http://schemas.microsoft.com/office/drawing/2014/main" id="{37B1DDFE-737E-4896-AEF4-2A8E6FCCC7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24567" y="382234"/>
              <a:ext cx="449818" cy="449818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EFF8623-8475-425D-BE39-1FD660214583}"/>
              </a:ext>
            </a:extLst>
          </p:cNvPr>
          <p:cNvGrpSpPr/>
          <p:nvPr userDrawn="1"/>
        </p:nvGrpSpPr>
        <p:grpSpPr>
          <a:xfrm>
            <a:off x="156219" y="1157726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2C4CDA72-EABD-429C-B8CA-B5B4775C9CA6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ED935A8B-FD12-46E0-AA7C-618EF82AF510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Recent Changes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AD7E2AB-82C6-4C2C-8A94-530667E07C2E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88" name="Graphic 87" descr="Repeat with solid fill">
              <a:extLst>
                <a:ext uri="{FF2B5EF4-FFF2-40B4-BE49-F238E27FC236}">
                  <a16:creationId xmlns:a16="http://schemas.microsoft.com/office/drawing/2014/main" id="{D0D4A80B-9A1C-40F9-9064-E98B8A9C0C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>
            <a:xfrm>
              <a:off x="224567" y="403351"/>
              <a:ext cx="449818" cy="449818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953B932-3651-4EA1-9E7E-D4D3C8EA8E0F}"/>
              </a:ext>
            </a:extLst>
          </p:cNvPr>
          <p:cNvGrpSpPr/>
          <p:nvPr userDrawn="1"/>
        </p:nvGrpSpPr>
        <p:grpSpPr>
          <a:xfrm>
            <a:off x="156219" y="1917309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BEC5B2E-29D2-4B77-96E8-C260E26B3D8A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BA5F28D5-BF91-436E-A4C2-1CDF29E2BBD2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NSF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86841301-2C75-4D87-97B8-5F7B843658B3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93" name="Graphic 92" descr="Atom with solid fill">
              <a:extLst>
                <a:ext uri="{FF2B5EF4-FFF2-40B4-BE49-F238E27FC236}">
                  <a16:creationId xmlns:a16="http://schemas.microsoft.com/office/drawing/2014/main" id="{3265C483-8A64-4729-A08F-2755BA3318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/>
          </p:blipFill>
          <p:spPr>
            <a:xfrm>
              <a:off x="224567" y="403351"/>
              <a:ext cx="449818" cy="449818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FDDCFD6-636C-4CD2-88C6-55BD294E5B61}"/>
              </a:ext>
            </a:extLst>
          </p:cNvPr>
          <p:cNvGrpSpPr/>
          <p:nvPr userDrawn="1"/>
        </p:nvGrpSpPr>
        <p:grpSpPr>
          <a:xfrm>
            <a:off x="156219" y="2676892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23397D44-65D5-4F42-B812-9FEFFDA22BB8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8A6384FB-69D4-4F5E-9BEA-62E6594DD4C6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NIH</a:t>
                </a: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3C3B4500-649E-4F1B-983F-09BF56708DFB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98" name="Graphic 97" descr="Microscope with solid fill">
              <a:extLst>
                <a:ext uri="{FF2B5EF4-FFF2-40B4-BE49-F238E27FC236}">
                  <a16:creationId xmlns:a16="http://schemas.microsoft.com/office/drawing/2014/main" id="{370A722F-305D-45E4-9EB3-71EE07D602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/>
          </p:blipFill>
          <p:spPr>
            <a:xfrm>
              <a:off x="204905" y="403351"/>
              <a:ext cx="449818" cy="449818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47EFAE7-210E-4617-89FE-F6ABEA908D83}"/>
              </a:ext>
            </a:extLst>
          </p:cNvPr>
          <p:cNvGrpSpPr/>
          <p:nvPr userDrawn="1"/>
        </p:nvGrpSpPr>
        <p:grpSpPr>
          <a:xfrm>
            <a:off x="156219" y="3436475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517F686-693D-475E-A427-7C9B4D734245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B1AC790D-8DCE-4A75-B895-B2491782FE37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DOD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EA2F4398-C49B-4541-8F9E-9E58932215D9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03" name="Graphic 102" descr="Medieval Armor with solid fill">
              <a:extLst>
                <a:ext uri="{FF2B5EF4-FFF2-40B4-BE49-F238E27FC236}">
                  <a16:creationId xmlns:a16="http://schemas.microsoft.com/office/drawing/2014/main" id="{82E062A1-2BC4-4F74-B9C4-7788FCF333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/>
          </p:blipFill>
          <p:spPr>
            <a:xfrm>
              <a:off x="221005" y="418591"/>
              <a:ext cx="449818" cy="449818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4028C2B-C79B-4CF3-952B-6294AEFE1457}"/>
              </a:ext>
            </a:extLst>
          </p:cNvPr>
          <p:cNvGrpSpPr/>
          <p:nvPr userDrawn="1"/>
        </p:nvGrpSpPr>
        <p:grpSpPr>
          <a:xfrm>
            <a:off x="156219" y="4196058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A9B4A86D-53C8-405E-81BA-DA4992B04197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32C9BC9B-F678-43F5-BA73-9AE5EFC16174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COI</a:t>
                </a: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FABC302E-50C5-498B-B973-769D45736BBE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08" name="Graphic 107" descr="Contract with solid fill">
              <a:extLst>
                <a:ext uri="{FF2B5EF4-FFF2-40B4-BE49-F238E27FC236}">
                  <a16:creationId xmlns:a16="http://schemas.microsoft.com/office/drawing/2014/main" id="{C1BE0CCB-EF76-4A39-9FE7-20FD82AEF8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/>
          </p:blipFill>
          <p:spPr>
            <a:xfrm>
              <a:off x="221005" y="418591"/>
              <a:ext cx="449818" cy="449818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F816F4A-CF52-4C26-9722-990BE4D2A27C}"/>
              </a:ext>
            </a:extLst>
          </p:cNvPr>
          <p:cNvGrpSpPr/>
          <p:nvPr userDrawn="1"/>
        </p:nvGrpSpPr>
        <p:grpSpPr>
          <a:xfrm>
            <a:off x="156219" y="4955639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6BCC420A-2592-4A1B-B48C-64F5A3A3DF2B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F8985932-9636-47E3-B062-41C0570712DF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Questions</a:t>
                </a: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84CAEA97-46DA-4FD5-A406-B97B1AD44DB0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13" name="Graphic 112" descr="Help with solid fill">
              <a:extLst>
                <a:ext uri="{FF2B5EF4-FFF2-40B4-BE49-F238E27FC236}">
                  <a16:creationId xmlns:a16="http://schemas.microsoft.com/office/drawing/2014/main" id="{1E5B355A-3DA2-4C31-8FC0-673F5A43EC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/>
          </p:blipFill>
          <p:spPr>
            <a:xfrm>
              <a:off x="227848" y="403351"/>
              <a:ext cx="449818" cy="449818"/>
            </a:xfrm>
            <a:prstGeom prst="rect">
              <a:avLst/>
            </a:prstGeom>
          </p:spPr>
        </p:pic>
      </p:grpSp>
      <p:sp>
        <p:nvSpPr>
          <p:cNvPr id="116" name="Footer Placeholder 4">
            <a:extLst>
              <a:ext uri="{FF2B5EF4-FFF2-40B4-BE49-F238E27FC236}">
                <a16:creationId xmlns:a16="http://schemas.microsoft.com/office/drawing/2014/main" id="{DD63AA54-A6AC-4A13-8C6F-A1994ED56A44}"/>
              </a:ext>
            </a:extLst>
          </p:cNvPr>
          <p:cNvSpPr txBox="1">
            <a:spLocks/>
          </p:cNvSpPr>
          <p:nvPr userDrawn="1"/>
        </p:nvSpPr>
        <p:spPr>
          <a:xfrm>
            <a:off x="8599808" y="6389367"/>
            <a:ext cx="3117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E50943D-2F53-43FF-906D-BEAAE2279853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3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 descr="greyWatermark-20.png">
            <a:extLst>
              <a:ext uri="{FF2B5EF4-FFF2-40B4-BE49-F238E27FC236}">
                <a16:creationId xmlns:a16="http://schemas.microsoft.com/office/drawing/2014/main" id="{3BD149D8-61B9-493F-8B78-0AB067E059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33590" y="2896594"/>
            <a:ext cx="3958410" cy="38761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0A4722-F528-4BB9-9223-16DABC9ACD07}"/>
              </a:ext>
            </a:extLst>
          </p:cNvPr>
          <p:cNvSpPr/>
          <p:nvPr userDrawn="1"/>
        </p:nvSpPr>
        <p:spPr>
          <a:xfrm>
            <a:off x="0" y="0"/>
            <a:ext cx="244462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328713D1-DB73-4549-9747-E0FBAA31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437" y="398143"/>
            <a:ext cx="8822503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D238A491-40A9-4B39-8E1F-31401EFA5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437" y="1858643"/>
            <a:ext cx="8822503" cy="4351338"/>
          </a:xfrm>
        </p:spPr>
        <p:txBody>
          <a:bodyPr/>
          <a:lstStyle>
            <a:lvl1pPr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buFont typeface="Calibri" panose="020F0502020204030204" pitchFamily="34" charset="0"/>
              <a:buChar char="⁻"/>
              <a:defRPr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+mn-lt"/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Date Placeholder 3">
            <a:extLst>
              <a:ext uri="{FF2B5EF4-FFF2-40B4-BE49-F238E27FC236}">
                <a16:creationId xmlns:a16="http://schemas.microsoft.com/office/drawing/2014/main" id="{BFDBDC38-0956-4C26-9CA8-71CAD97E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4437" y="6389368"/>
            <a:ext cx="1050103" cy="365125"/>
          </a:xfrm>
        </p:spPr>
        <p:txBody>
          <a:bodyPr/>
          <a:lstStyle/>
          <a:p>
            <a:fld id="{E8CECF4E-B515-417A-9509-675ACDBE4934}" type="datetime1">
              <a:rPr lang="en-US" smtClean="0"/>
              <a:t>10/27/2021</a:t>
            </a:fld>
            <a:endParaRPr lang="en-US"/>
          </a:p>
        </p:txBody>
      </p:sp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AFB84754-2585-4675-BE90-C242D76D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4257" y="6389368"/>
            <a:ext cx="3452284" cy="365125"/>
          </a:xfrm>
        </p:spPr>
        <p:txBody>
          <a:bodyPr/>
          <a:lstStyle/>
          <a:p>
            <a:r>
              <a:rPr lang="en-US"/>
              <a:t>C&amp;P Workshop sponsored by RSI and ORIC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C5CD091-B510-438A-9AA3-D17CBE5506CE}"/>
              </a:ext>
            </a:extLst>
          </p:cNvPr>
          <p:cNvGrpSpPr/>
          <p:nvPr userDrawn="1"/>
        </p:nvGrpSpPr>
        <p:grpSpPr>
          <a:xfrm>
            <a:off x="156219" y="398143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B33902B-9CFB-425E-BC80-61B65EEC85EF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5F409398-9E84-4A73-B27C-0AE3A836D9D9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Overview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33C59D54-53BF-492E-9E2A-05178107B00C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83" name="Graphic 82" descr="Paper with solid fill">
              <a:extLst>
                <a:ext uri="{FF2B5EF4-FFF2-40B4-BE49-F238E27FC236}">
                  <a16:creationId xmlns:a16="http://schemas.microsoft.com/office/drawing/2014/main" id="{BED35EE2-0E41-44B0-9464-D6A6D61CAA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24567" y="382234"/>
              <a:ext cx="449818" cy="449818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2D37EC2-3328-4073-9035-76DF302A0766}"/>
              </a:ext>
            </a:extLst>
          </p:cNvPr>
          <p:cNvGrpSpPr/>
          <p:nvPr userDrawn="1"/>
        </p:nvGrpSpPr>
        <p:grpSpPr>
          <a:xfrm>
            <a:off x="156219" y="1157726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64063195-B9AD-4D74-9DA9-FCF4915A2481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33957912-F4BA-49FD-9D6F-F741D4F3AF4E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Recent Changes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538B167A-E9DA-498A-BF97-DEA089CA3885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88" name="Graphic 87" descr="Repeat with solid fill">
              <a:extLst>
                <a:ext uri="{FF2B5EF4-FFF2-40B4-BE49-F238E27FC236}">
                  <a16:creationId xmlns:a16="http://schemas.microsoft.com/office/drawing/2014/main" id="{2E063492-0083-440C-95FF-17393CFB7D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>
            <a:xfrm>
              <a:off x="224567" y="403351"/>
              <a:ext cx="449818" cy="449818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9BA1B53-C75B-40A8-9AA2-7E32E53EDE37}"/>
              </a:ext>
            </a:extLst>
          </p:cNvPr>
          <p:cNvGrpSpPr/>
          <p:nvPr userDrawn="1"/>
        </p:nvGrpSpPr>
        <p:grpSpPr>
          <a:xfrm>
            <a:off x="156219" y="1917309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3D2E48D0-7A44-4C6E-A59B-47E1BE8769DC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E9EAF4D8-D67F-40A1-B4D6-64D1ECF18459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NSF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6AD6EE5E-9680-404C-9076-91CC9773D4F0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93" name="Graphic 92" descr="Atom with solid fill">
              <a:extLst>
                <a:ext uri="{FF2B5EF4-FFF2-40B4-BE49-F238E27FC236}">
                  <a16:creationId xmlns:a16="http://schemas.microsoft.com/office/drawing/2014/main" id="{C457ACDC-0DA2-4452-92C7-B602630B1D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/>
          </p:blipFill>
          <p:spPr>
            <a:xfrm>
              <a:off x="224567" y="403351"/>
              <a:ext cx="449818" cy="449818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9C0F423-24CF-4E7E-A001-5368A29A7D15}"/>
              </a:ext>
            </a:extLst>
          </p:cNvPr>
          <p:cNvGrpSpPr/>
          <p:nvPr userDrawn="1"/>
        </p:nvGrpSpPr>
        <p:grpSpPr>
          <a:xfrm>
            <a:off x="156219" y="2676892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D72F336F-7EFD-4F1B-9C05-DC3EB6E1A2C9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F29E43F3-1479-4DFC-BBE0-90A2A3ACDD97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NIH</a:t>
                </a: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E38528DD-2797-49DC-B179-676965DBBEAF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98" name="Graphic 97" descr="Microscope with solid fill">
              <a:extLst>
                <a:ext uri="{FF2B5EF4-FFF2-40B4-BE49-F238E27FC236}">
                  <a16:creationId xmlns:a16="http://schemas.microsoft.com/office/drawing/2014/main" id="{73D50572-FA84-47EB-A4C3-12FFAFB249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/>
          </p:blipFill>
          <p:spPr>
            <a:xfrm>
              <a:off x="204905" y="403351"/>
              <a:ext cx="449818" cy="449818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5EE686C-3714-48AF-B220-9E78FDE24C64}"/>
              </a:ext>
            </a:extLst>
          </p:cNvPr>
          <p:cNvGrpSpPr/>
          <p:nvPr userDrawn="1"/>
        </p:nvGrpSpPr>
        <p:grpSpPr>
          <a:xfrm>
            <a:off x="156219" y="3436475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81981E0-B434-442C-8892-F27D26521DCE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EB4BF072-8B21-4D8F-A2B1-BA5D2F35308E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DOD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8812E80-5985-4D07-B8AA-1FC4B73BA22A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03" name="Graphic 102" descr="Medieval Armor with solid fill">
              <a:extLst>
                <a:ext uri="{FF2B5EF4-FFF2-40B4-BE49-F238E27FC236}">
                  <a16:creationId xmlns:a16="http://schemas.microsoft.com/office/drawing/2014/main" id="{575504F1-21B2-4385-83D0-E18F7AD04C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/>
          </p:blipFill>
          <p:spPr>
            <a:xfrm>
              <a:off x="221005" y="418591"/>
              <a:ext cx="449818" cy="449818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3D095C0-BBEB-4366-8E47-590441F6CA48}"/>
              </a:ext>
            </a:extLst>
          </p:cNvPr>
          <p:cNvGrpSpPr/>
          <p:nvPr userDrawn="1"/>
        </p:nvGrpSpPr>
        <p:grpSpPr>
          <a:xfrm>
            <a:off x="156219" y="4196058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2DC833A4-2224-4FD2-BCB4-021BDF32B9FA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AB73AF73-E49B-4E92-A844-94B2C8E8ECDD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COI</a:t>
                </a: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2DBD6244-B400-4A8C-8986-C217B5AFB881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08" name="Graphic 107" descr="Contract with solid fill">
              <a:extLst>
                <a:ext uri="{FF2B5EF4-FFF2-40B4-BE49-F238E27FC236}">
                  <a16:creationId xmlns:a16="http://schemas.microsoft.com/office/drawing/2014/main" id="{53A2A66E-9256-4E98-93C5-76FC2B009E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/>
          </p:blipFill>
          <p:spPr>
            <a:xfrm>
              <a:off x="221005" y="418591"/>
              <a:ext cx="449818" cy="449818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C1B4436-ECF5-4655-8773-D289C74F9AD0}"/>
              </a:ext>
            </a:extLst>
          </p:cNvPr>
          <p:cNvGrpSpPr/>
          <p:nvPr userDrawn="1"/>
        </p:nvGrpSpPr>
        <p:grpSpPr>
          <a:xfrm>
            <a:off x="156219" y="4955639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275D5885-49F2-456D-9964-37FDB5E185EE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4D11B681-DFCB-495C-8C1E-F57DEC60D2F7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Questions</a:t>
                </a: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65D9583E-7DC7-4398-AA97-44156E27FCB2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13" name="Graphic 112" descr="Help with solid fill">
              <a:extLst>
                <a:ext uri="{FF2B5EF4-FFF2-40B4-BE49-F238E27FC236}">
                  <a16:creationId xmlns:a16="http://schemas.microsoft.com/office/drawing/2014/main" id="{360D41EE-A5B3-4F43-99A0-1C4A7C2536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/>
          </p:blipFill>
          <p:spPr>
            <a:xfrm>
              <a:off x="227848" y="403351"/>
              <a:ext cx="449818" cy="449818"/>
            </a:xfrm>
            <a:prstGeom prst="rect">
              <a:avLst/>
            </a:prstGeom>
          </p:spPr>
        </p:pic>
      </p:grpSp>
      <p:sp>
        <p:nvSpPr>
          <p:cNvPr id="117" name="Footer Placeholder 4">
            <a:extLst>
              <a:ext uri="{FF2B5EF4-FFF2-40B4-BE49-F238E27FC236}">
                <a16:creationId xmlns:a16="http://schemas.microsoft.com/office/drawing/2014/main" id="{0E1A691D-C96B-40FC-B69D-4CBF1BA510FF}"/>
              </a:ext>
            </a:extLst>
          </p:cNvPr>
          <p:cNvSpPr txBox="1">
            <a:spLocks/>
          </p:cNvSpPr>
          <p:nvPr userDrawn="1"/>
        </p:nvSpPr>
        <p:spPr>
          <a:xfrm>
            <a:off x="8628128" y="6389367"/>
            <a:ext cx="3088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9D7AF1A-6B76-48A3-857D-9B8ED98B2BF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 descr="greyWatermark-20.png">
            <a:extLst>
              <a:ext uri="{FF2B5EF4-FFF2-40B4-BE49-F238E27FC236}">
                <a16:creationId xmlns:a16="http://schemas.microsoft.com/office/drawing/2014/main" id="{3BD149D8-61B9-493F-8B78-0AB067E059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33590" y="2896594"/>
            <a:ext cx="3958410" cy="38761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0A4722-F528-4BB9-9223-16DABC9ACD07}"/>
              </a:ext>
            </a:extLst>
          </p:cNvPr>
          <p:cNvSpPr/>
          <p:nvPr userDrawn="1"/>
        </p:nvSpPr>
        <p:spPr>
          <a:xfrm>
            <a:off x="0" y="0"/>
            <a:ext cx="244462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328713D1-DB73-4549-9747-E0FBAA31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437" y="398143"/>
            <a:ext cx="8822503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D238A491-40A9-4B39-8E1F-31401EFA5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437" y="1858643"/>
            <a:ext cx="8822503" cy="4351338"/>
          </a:xfrm>
        </p:spPr>
        <p:txBody>
          <a:bodyPr/>
          <a:lstStyle>
            <a:lvl1pPr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buFont typeface="Calibri" panose="020F0502020204030204" pitchFamily="34" charset="0"/>
              <a:buChar char="⁻"/>
              <a:defRPr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+mn-lt"/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Date Placeholder 3">
            <a:extLst>
              <a:ext uri="{FF2B5EF4-FFF2-40B4-BE49-F238E27FC236}">
                <a16:creationId xmlns:a16="http://schemas.microsoft.com/office/drawing/2014/main" id="{BFDBDC38-0956-4C26-9CA8-71CAD97E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4437" y="6389368"/>
            <a:ext cx="1050103" cy="365125"/>
          </a:xfrm>
        </p:spPr>
        <p:txBody>
          <a:bodyPr/>
          <a:lstStyle/>
          <a:p>
            <a:fld id="{3E538EA4-0664-46CB-B699-FA8C0BDF1026}" type="datetime1">
              <a:rPr lang="en-US" smtClean="0"/>
              <a:t>10/27/2021</a:t>
            </a:fld>
            <a:endParaRPr lang="en-US"/>
          </a:p>
        </p:txBody>
      </p:sp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AFB84754-2585-4675-BE90-C242D76D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4257" y="6389368"/>
            <a:ext cx="3452284" cy="365125"/>
          </a:xfrm>
        </p:spPr>
        <p:txBody>
          <a:bodyPr/>
          <a:lstStyle/>
          <a:p>
            <a:r>
              <a:rPr lang="en-US"/>
              <a:t>C&amp;P Workshop sponsored by RSI and ORIC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9BA44AD-9277-4A28-A619-6DF4092A6F66}"/>
              </a:ext>
            </a:extLst>
          </p:cNvPr>
          <p:cNvGrpSpPr/>
          <p:nvPr userDrawn="1"/>
        </p:nvGrpSpPr>
        <p:grpSpPr>
          <a:xfrm>
            <a:off x="156219" y="398143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15E5F9C-864A-44BD-8014-052AA2FE463E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8CB0B9EB-D562-4DE1-8977-3590CEBF01D5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Overview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B304DA91-2D72-41A9-A194-9FAE6D160809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83" name="Graphic 82" descr="Paper with solid fill">
              <a:extLst>
                <a:ext uri="{FF2B5EF4-FFF2-40B4-BE49-F238E27FC236}">
                  <a16:creationId xmlns:a16="http://schemas.microsoft.com/office/drawing/2014/main" id="{2E178CAB-FCB2-4DCE-8135-BAA8050EA5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24567" y="382234"/>
              <a:ext cx="449818" cy="449818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9986955-6DD6-413C-98C8-E0620E147562}"/>
              </a:ext>
            </a:extLst>
          </p:cNvPr>
          <p:cNvGrpSpPr/>
          <p:nvPr userDrawn="1"/>
        </p:nvGrpSpPr>
        <p:grpSpPr>
          <a:xfrm>
            <a:off x="156219" y="1157726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E0DD58C-2E45-40ED-8700-AADADC5562C4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8605B27A-E1F6-4EE8-8F29-20751A480B88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Recent Changes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1C64C202-3154-44E6-BF55-846B5EEB96B3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88" name="Graphic 87" descr="Repeat with solid fill">
              <a:extLst>
                <a:ext uri="{FF2B5EF4-FFF2-40B4-BE49-F238E27FC236}">
                  <a16:creationId xmlns:a16="http://schemas.microsoft.com/office/drawing/2014/main" id="{B0E02AAE-5516-499C-9BF2-32A2FA61A1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>
            <a:xfrm>
              <a:off x="224567" y="403351"/>
              <a:ext cx="449818" cy="449818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292EFD5-86D0-4B6A-966B-DD8E764D6D1A}"/>
              </a:ext>
            </a:extLst>
          </p:cNvPr>
          <p:cNvGrpSpPr/>
          <p:nvPr userDrawn="1"/>
        </p:nvGrpSpPr>
        <p:grpSpPr>
          <a:xfrm>
            <a:off x="156219" y="1917309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F3D1388C-066D-4C4B-890D-0C3484B458D0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C20918C2-A10B-4095-A707-D88E9E05A353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NSF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503BABB7-3A6D-4407-9B8E-5A191C2B68BD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93" name="Graphic 92" descr="Atom with solid fill">
              <a:extLst>
                <a:ext uri="{FF2B5EF4-FFF2-40B4-BE49-F238E27FC236}">
                  <a16:creationId xmlns:a16="http://schemas.microsoft.com/office/drawing/2014/main" id="{CF890BF6-9000-465D-86E9-F1B4B92679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/>
          </p:blipFill>
          <p:spPr>
            <a:xfrm>
              <a:off x="224567" y="403351"/>
              <a:ext cx="449818" cy="449818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863C064-9C0F-4851-9A71-279EED361FDA}"/>
              </a:ext>
            </a:extLst>
          </p:cNvPr>
          <p:cNvGrpSpPr/>
          <p:nvPr userDrawn="1"/>
        </p:nvGrpSpPr>
        <p:grpSpPr>
          <a:xfrm>
            <a:off x="156219" y="2676892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C59363F6-D53F-473D-956A-544EA55D6775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F22E9A0A-0C3C-4080-AC73-B6498B789183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NIH</a:t>
                </a: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B8CFB4A0-0A70-40E1-AFFB-BDFF0912D6FF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98" name="Graphic 97" descr="Microscope with solid fill">
              <a:extLst>
                <a:ext uri="{FF2B5EF4-FFF2-40B4-BE49-F238E27FC236}">
                  <a16:creationId xmlns:a16="http://schemas.microsoft.com/office/drawing/2014/main" id="{C81DE17F-9CF3-4305-91F4-467EBD476A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/>
          </p:blipFill>
          <p:spPr>
            <a:xfrm>
              <a:off x="204905" y="403351"/>
              <a:ext cx="449818" cy="449818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FD04AC0-F2EA-48CF-A2FD-89CF4B3CCC32}"/>
              </a:ext>
            </a:extLst>
          </p:cNvPr>
          <p:cNvGrpSpPr/>
          <p:nvPr userDrawn="1"/>
        </p:nvGrpSpPr>
        <p:grpSpPr>
          <a:xfrm>
            <a:off x="156219" y="3436475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13AEC38-4F04-44ED-9E93-4F352308F511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75FED7E7-0A00-4A35-BF91-9FBEC21140FC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DOD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83E810B-41AF-42ED-8607-7FA614CF3914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03" name="Graphic 102" descr="Medieval Armor with solid fill">
              <a:extLst>
                <a:ext uri="{FF2B5EF4-FFF2-40B4-BE49-F238E27FC236}">
                  <a16:creationId xmlns:a16="http://schemas.microsoft.com/office/drawing/2014/main" id="{4A6C278D-D4BC-45A6-83E5-1C30ABC1AF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/>
          </p:blipFill>
          <p:spPr>
            <a:xfrm>
              <a:off x="221005" y="418591"/>
              <a:ext cx="449818" cy="449818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1AC9690-9AFD-4E3F-A37C-09200914504A}"/>
              </a:ext>
            </a:extLst>
          </p:cNvPr>
          <p:cNvGrpSpPr/>
          <p:nvPr userDrawn="1"/>
        </p:nvGrpSpPr>
        <p:grpSpPr>
          <a:xfrm>
            <a:off x="156219" y="4196058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023F97B-4928-4C6A-9DEB-DB6A3F4EDC6D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C374DB71-663E-414A-BD14-B8C1E015D31B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COI</a:t>
                </a: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87CC7CCB-B235-43D8-8512-5E39223C6F2C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08" name="Graphic 107" descr="Contract with solid fill">
              <a:extLst>
                <a:ext uri="{FF2B5EF4-FFF2-40B4-BE49-F238E27FC236}">
                  <a16:creationId xmlns:a16="http://schemas.microsoft.com/office/drawing/2014/main" id="{2D642FB9-1EE5-4783-876D-7926925C15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/>
          </p:blipFill>
          <p:spPr>
            <a:xfrm>
              <a:off x="221005" y="418591"/>
              <a:ext cx="449818" cy="449818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2C40E9B-AA99-4900-BFAB-7156489CA059}"/>
              </a:ext>
            </a:extLst>
          </p:cNvPr>
          <p:cNvGrpSpPr/>
          <p:nvPr userDrawn="1"/>
        </p:nvGrpSpPr>
        <p:grpSpPr>
          <a:xfrm>
            <a:off x="156219" y="4955639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88FD1EA6-FFCC-4B39-9FA1-02AEE1248008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00A57272-C92D-47BF-AA1B-BE226E195896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Questions</a:t>
                </a: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750C6B2A-6897-43DF-BBA8-0BDF045F01DE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13" name="Graphic 112" descr="Help with solid fill">
              <a:extLst>
                <a:ext uri="{FF2B5EF4-FFF2-40B4-BE49-F238E27FC236}">
                  <a16:creationId xmlns:a16="http://schemas.microsoft.com/office/drawing/2014/main" id="{C3DBA596-89EE-4545-82A9-D0E9882862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/>
          </p:blipFill>
          <p:spPr>
            <a:xfrm>
              <a:off x="227848" y="403351"/>
              <a:ext cx="449818" cy="449818"/>
            </a:xfrm>
            <a:prstGeom prst="rect">
              <a:avLst/>
            </a:prstGeom>
          </p:spPr>
        </p:pic>
      </p:grpSp>
      <p:sp>
        <p:nvSpPr>
          <p:cNvPr id="117" name="Footer Placeholder 4">
            <a:extLst>
              <a:ext uri="{FF2B5EF4-FFF2-40B4-BE49-F238E27FC236}">
                <a16:creationId xmlns:a16="http://schemas.microsoft.com/office/drawing/2014/main" id="{07CB9094-B98A-4CDE-8F29-1482699B3D08}"/>
              </a:ext>
            </a:extLst>
          </p:cNvPr>
          <p:cNvSpPr txBox="1">
            <a:spLocks/>
          </p:cNvSpPr>
          <p:nvPr userDrawn="1"/>
        </p:nvSpPr>
        <p:spPr>
          <a:xfrm>
            <a:off x="8628128" y="6389367"/>
            <a:ext cx="3088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9D7AF1A-6B76-48A3-857D-9B8ED98B2BF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2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 descr="greyWatermark-20.png">
            <a:extLst>
              <a:ext uri="{FF2B5EF4-FFF2-40B4-BE49-F238E27FC236}">
                <a16:creationId xmlns:a16="http://schemas.microsoft.com/office/drawing/2014/main" id="{3BD149D8-61B9-493F-8B78-0AB067E059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33590" y="2896594"/>
            <a:ext cx="3958410" cy="38761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0A4722-F528-4BB9-9223-16DABC9ACD07}"/>
              </a:ext>
            </a:extLst>
          </p:cNvPr>
          <p:cNvSpPr/>
          <p:nvPr userDrawn="1"/>
        </p:nvSpPr>
        <p:spPr>
          <a:xfrm>
            <a:off x="0" y="0"/>
            <a:ext cx="244462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328713D1-DB73-4549-9747-E0FBAA31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437" y="398143"/>
            <a:ext cx="8822503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D238A491-40A9-4B39-8E1F-31401EFA5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437" y="1858643"/>
            <a:ext cx="8822503" cy="4351338"/>
          </a:xfrm>
        </p:spPr>
        <p:txBody>
          <a:bodyPr/>
          <a:lstStyle>
            <a:lvl1pPr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buFont typeface="Calibri" panose="020F0502020204030204" pitchFamily="34" charset="0"/>
              <a:buChar char="⁻"/>
              <a:defRPr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+mn-lt"/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Date Placeholder 3">
            <a:extLst>
              <a:ext uri="{FF2B5EF4-FFF2-40B4-BE49-F238E27FC236}">
                <a16:creationId xmlns:a16="http://schemas.microsoft.com/office/drawing/2014/main" id="{BFDBDC38-0956-4C26-9CA8-71CAD97E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4437" y="6389368"/>
            <a:ext cx="1050103" cy="365125"/>
          </a:xfrm>
        </p:spPr>
        <p:txBody>
          <a:bodyPr/>
          <a:lstStyle/>
          <a:p>
            <a:fld id="{87066EDD-A2E3-499E-ACD7-4583BE155FDA}" type="datetime1">
              <a:rPr lang="en-US" smtClean="0"/>
              <a:t>10/27/2021</a:t>
            </a:fld>
            <a:endParaRPr lang="en-US"/>
          </a:p>
        </p:txBody>
      </p:sp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AFB84754-2585-4675-BE90-C242D76D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4257" y="6389368"/>
            <a:ext cx="3452284" cy="365125"/>
          </a:xfrm>
        </p:spPr>
        <p:txBody>
          <a:bodyPr/>
          <a:lstStyle/>
          <a:p>
            <a:r>
              <a:rPr lang="en-US"/>
              <a:t>C&amp;P Workshop sponsored by RSI and ORIC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72F5552-B5D5-4D57-83C8-5BD8419075E7}"/>
              </a:ext>
            </a:extLst>
          </p:cNvPr>
          <p:cNvGrpSpPr/>
          <p:nvPr userDrawn="1"/>
        </p:nvGrpSpPr>
        <p:grpSpPr>
          <a:xfrm>
            <a:off x="156219" y="398143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C230C46-3B9C-4C08-95B6-FA6BA5D75CD3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0FC3655F-B381-4674-B926-91F9ACBECBC7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Overview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6158CE0-E40B-49C1-89F9-A61301095D9D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83" name="Graphic 82" descr="Paper with solid fill">
              <a:extLst>
                <a:ext uri="{FF2B5EF4-FFF2-40B4-BE49-F238E27FC236}">
                  <a16:creationId xmlns:a16="http://schemas.microsoft.com/office/drawing/2014/main" id="{E87AF97B-DF3D-424F-9288-C98B3AF93E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24567" y="382234"/>
              <a:ext cx="449818" cy="449818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D464B27-1622-404A-A2EF-29F95203F1D6}"/>
              </a:ext>
            </a:extLst>
          </p:cNvPr>
          <p:cNvGrpSpPr/>
          <p:nvPr userDrawn="1"/>
        </p:nvGrpSpPr>
        <p:grpSpPr>
          <a:xfrm>
            <a:off x="156219" y="1157726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663F17D3-D8DD-4583-ACC8-CFBF88708108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418BC28A-CCEC-4CDF-9818-EC199FCDDF82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Recent Changes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F931A1A-CB64-4709-A8F7-AA757A232ACD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88" name="Graphic 87" descr="Repeat with solid fill">
              <a:extLst>
                <a:ext uri="{FF2B5EF4-FFF2-40B4-BE49-F238E27FC236}">
                  <a16:creationId xmlns:a16="http://schemas.microsoft.com/office/drawing/2014/main" id="{9CD7E054-3F14-476D-90DB-0EF0DF2139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>
            <a:xfrm>
              <a:off x="224567" y="403351"/>
              <a:ext cx="449818" cy="449818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3CA9122-005D-4E77-8E5B-BD8AC739B085}"/>
              </a:ext>
            </a:extLst>
          </p:cNvPr>
          <p:cNvGrpSpPr/>
          <p:nvPr userDrawn="1"/>
        </p:nvGrpSpPr>
        <p:grpSpPr>
          <a:xfrm>
            <a:off x="156219" y="1917309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02AA52C9-BA5E-4339-B501-313F11CA7245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36B91BEF-122B-44FB-AF25-48AF29DE03D8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NSF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86606175-5D89-4706-8A56-23A42176EB34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93" name="Graphic 92" descr="Atom with solid fill">
              <a:extLst>
                <a:ext uri="{FF2B5EF4-FFF2-40B4-BE49-F238E27FC236}">
                  <a16:creationId xmlns:a16="http://schemas.microsoft.com/office/drawing/2014/main" id="{2042F5DC-9C8B-4833-A7CB-2782B9F61A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/>
          </p:blipFill>
          <p:spPr>
            <a:xfrm>
              <a:off x="224567" y="403351"/>
              <a:ext cx="449818" cy="449818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C1EB9EF-8CCC-4437-B672-6B0AF8772572}"/>
              </a:ext>
            </a:extLst>
          </p:cNvPr>
          <p:cNvGrpSpPr/>
          <p:nvPr userDrawn="1"/>
        </p:nvGrpSpPr>
        <p:grpSpPr>
          <a:xfrm>
            <a:off x="156219" y="2676892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F99B23E-3A78-41AA-B5EA-DCF01096D7B2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3CF2EC42-5282-4634-8FBC-0AEB412B24DF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NIH</a:t>
                </a: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F8C87B46-313E-4DFD-AEDC-72E30205D9FA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98" name="Graphic 97" descr="Microscope with solid fill">
              <a:extLst>
                <a:ext uri="{FF2B5EF4-FFF2-40B4-BE49-F238E27FC236}">
                  <a16:creationId xmlns:a16="http://schemas.microsoft.com/office/drawing/2014/main" id="{47118A9E-0E8B-4143-889E-D2100A849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/>
          </p:blipFill>
          <p:spPr>
            <a:xfrm>
              <a:off x="204905" y="403351"/>
              <a:ext cx="449818" cy="449818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4AB3453-D622-4756-8772-87E8BDAC2A38}"/>
              </a:ext>
            </a:extLst>
          </p:cNvPr>
          <p:cNvGrpSpPr/>
          <p:nvPr userDrawn="1"/>
        </p:nvGrpSpPr>
        <p:grpSpPr>
          <a:xfrm>
            <a:off x="156219" y="3436475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105CE28-C306-4DAE-8636-473D1474B8AB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DA235FC6-9F9B-4A6E-908F-D66F2315470F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DOD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43CDAD3-A64A-4EE2-BFAD-D737C5BC1EC4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03" name="Graphic 102" descr="Medieval Armor with solid fill">
              <a:extLst>
                <a:ext uri="{FF2B5EF4-FFF2-40B4-BE49-F238E27FC236}">
                  <a16:creationId xmlns:a16="http://schemas.microsoft.com/office/drawing/2014/main" id="{466603D8-33B3-4CE9-8DB7-DA050B7778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/>
          </p:blipFill>
          <p:spPr>
            <a:xfrm>
              <a:off x="221005" y="418591"/>
              <a:ext cx="449818" cy="449818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8988A89-1D8F-4A67-B956-CC6CF1870FD7}"/>
              </a:ext>
            </a:extLst>
          </p:cNvPr>
          <p:cNvGrpSpPr/>
          <p:nvPr userDrawn="1"/>
        </p:nvGrpSpPr>
        <p:grpSpPr>
          <a:xfrm>
            <a:off x="156219" y="4196058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9A56C82-52F6-4EF1-9FD7-5564630415E7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CF1A3356-0E72-4CFA-A88F-9CE7DB409A7B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COI</a:t>
                </a: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1A0484C6-6F86-4794-8CD1-DA8130B6A271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08" name="Graphic 107" descr="Contract with solid fill">
              <a:extLst>
                <a:ext uri="{FF2B5EF4-FFF2-40B4-BE49-F238E27FC236}">
                  <a16:creationId xmlns:a16="http://schemas.microsoft.com/office/drawing/2014/main" id="{51629F91-EA5C-46B7-AB7B-143CCE6BA1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/>
          </p:blipFill>
          <p:spPr>
            <a:xfrm>
              <a:off x="221005" y="418591"/>
              <a:ext cx="449818" cy="449818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D134ECC-4FB5-4285-8F7B-F6EACA551A4E}"/>
              </a:ext>
            </a:extLst>
          </p:cNvPr>
          <p:cNvGrpSpPr/>
          <p:nvPr userDrawn="1"/>
        </p:nvGrpSpPr>
        <p:grpSpPr>
          <a:xfrm>
            <a:off x="156219" y="4955639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ACF92C8-8845-445E-8FC4-5B782C7741DF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A05D0870-6044-4E9E-B776-3AF49F5B6590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Questions</a:t>
                </a: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39AB6C83-7130-4113-AEE7-D90B67975C41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13" name="Graphic 112" descr="Help with solid fill">
              <a:extLst>
                <a:ext uri="{FF2B5EF4-FFF2-40B4-BE49-F238E27FC236}">
                  <a16:creationId xmlns:a16="http://schemas.microsoft.com/office/drawing/2014/main" id="{1EECEC0B-F809-45EF-ADFD-A8FC2E0684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/>
          </p:blipFill>
          <p:spPr>
            <a:xfrm>
              <a:off x="227848" y="403351"/>
              <a:ext cx="449818" cy="449818"/>
            </a:xfrm>
            <a:prstGeom prst="rect">
              <a:avLst/>
            </a:prstGeom>
          </p:spPr>
        </p:pic>
      </p:grpSp>
      <p:sp>
        <p:nvSpPr>
          <p:cNvPr id="117" name="Footer Placeholder 4">
            <a:extLst>
              <a:ext uri="{FF2B5EF4-FFF2-40B4-BE49-F238E27FC236}">
                <a16:creationId xmlns:a16="http://schemas.microsoft.com/office/drawing/2014/main" id="{CD09858F-E337-4BC8-ADA8-94482F441BED}"/>
              </a:ext>
            </a:extLst>
          </p:cNvPr>
          <p:cNvSpPr txBox="1">
            <a:spLocks/>
          </p:cNvSpPr>
          <p:nvPr userDrawn="1"/>
        </p:nvSpPr>
        <p:spPr>
          <a:xfrm>
            <a:off x="8628128" y="6389367"/>
            <a:ext cx="3088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9D7AF1A-6B76-48A3-857D-9B8ED98B2BF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7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 descr="greyWatermark-20.png">
            <a:extLst>
              <a:ext uri="{FF2B5EF4-FFF2-40B4-BE49-F238E27FC236}">
                <a16:creationId xmlns:a16="http://schemas.microsoft.com/office/drawing/2014/main" id="{3BD149D8-61B9-493F-8B78-0AB067E059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33590" y="2896594"/>
            <a:ext cx="3958410" cy="38761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0A4722-F528-4BB9-9223-16DABC9ACD07}"/>
              </a:ext>
            </a:extLst>
          </p:cNvPr>
          <p:cNvSpPr/>
          <p:nvPr userDrawn="1"/>
        </p:nvSpPr>
        <p:spPr>
          <a:xfrm>
            <a:off x="0" y="0"/>
            <a:ext cx="244462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328713D1-DB73-4549-9747-E0FBAA31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437" y="398143"/>
            <a:ext cx="8822503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D238A491-40A9-4B39-8E1F-31401EFA5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437" y="1858643"/>
            <a:ext cx="8822503" cy="4351338"/>
          </a:xfrm>
        </p:spPr>
        <p:txBody>
          <a:bodyPr/>
          <a:lstStyle>
            <a:lvl1pPr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buFont typeface="Calibri" panose="020F0502020204030204" pitchFamily="34" charset="0"/>
              <a:buChar char="⁻"/>
              <a:defRPr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+mn-lt"/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Date Placeholder 3">
            <a:extLst>
              <a:ext uri="{FF2B5EF4-FFF2-40B4-BE49-F238E27FC236}">
                <a16:creationId xmlns:a16="http://schemas.microsoft.com/office/drawing/2014/main" id="{BFDBDC38-0956-4C26-9CA8-71CAD97E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4437" y="6389368"/>
            <a:ext cx="1050103" cy="365125"/>
          </a:xfrm>
        </p:spPr>
        <p:txBody>
          <a:bodyPr/>
          <a:lstStyle/>
          <a:p>
            <a:fld id="{2C1E71AE-E498-4B05-B4A6-4198A91B87AD}" type="datetime1">
              <a:rPr lang="en-US" smtClean="0"/>
              <a:t>10/27/2021</a:t>
            </a:fld>
            <a:endParaRPr lang="en-US"/>
          </a:p>
        </p:txBody>
      </p:sp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AFB84754-2585-4675-BE90-C242D76D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4257" y="6389368"/>
            <a:ext cx="3452284" cy="365125"/>
          </a:xfrm>
        </p:spPr>
        <p:txBody>
          <a:bodyPr/>
          <a:lstStyle/>
          <a:p>
            <a:r>
              <a:rPr lang="en-US"/>
              <a:t>C&amp;P Workshop sponsored by RSI and ORIC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7EC8C0B-1142-4F3A-9986-8CBF40BA8F32}"/>
              </a:ext>
            </a:extLst>
          </p:cNvPr>
          <p:cNvGrpSpPr/>
          <p:nvPr userDrawn="1"/>
        </p:nvGrpSpPr>
        <p:grpSpPr>
          <a:xfrm>
            <a:off x="156219" y="398143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3237ACF-2313-4ED5-ACFB-E3DF88904B80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68C44647-7D1A-426C-B51B-221CA3FC8CB4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Overview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C3A565C-728B-45F5-9DCB-5D9C822A508F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83" name="Graphic 82" descr="Paper with solid fill">
              <a:extLst>
                <a:ext uri="{FF2B5EF4-FFF2-40B4-BE49-F238E27FC236}">
                  <a16:creationId xmlns:a16="http://schemas.microsoft.com/office/drawing/2014/main" id="{BB78F685-8551-489E-BC7D-5696A1DCB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24567" y="382234"/>
              <a:ext cx="449818" cy="449818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875F142-35FA-468B-BF7F-B597C34DC46F}"/>
              </a:ext>
            </a:extLst>
          </p:cNvPr>
          <p:cNvGrpSpPr/>
          <p:nvPr userDrawn="1"/>
        </p:nvGrpSpPr>
        <p:grpSpPr>
          <a:xfrm>
            <a:off x="156219" y="1157726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497A95CC-5033-478B-95EC-34AF7C85BCA1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688F77F7-3DE4-4244-BDA9-656E38B939CB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Recent Changes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C91F606-1727-4786-9014-44853330F419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88" name="Graphic 87" descr="Repeat with solid fill">
              <a:extLst>
                <a:ext uri="{FF2B5EF4-FFF2-40B4-BE49-F238E27FC236}">
                  <a16:creationId xmlns:a16="http://schemas.microsoft.com/office/drawing/2014/main" id="{FA233B9A-31C3-46DA-9067-57E4A3F480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>
            <a:xfrm>
              <a:off x="224567" y="403351"/>
              <a:ext cx="449818" cy="449818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16CDB47-2565-44B9-A6E6-AD779F637858}"/>
              </a:ext>
            </a:extLst>
          </p:cNvPr>
          <p:cNvGrpSpPr/>
          <p:nvPr userDrawn="1"/>
        </p:nvGrpSpPr>
        <p:grpSpPr>
          <a:xfrm>
            <a:off x="156219" y="1917309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5043CD40-CC10-40CF-B9E5-311C9EC2AAB3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D1597B4C-4416-4222-93BF-E061E800A48B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NSF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594FDA6D-3EC1-413A-9B76-F6E6507C43F5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93" name="Graphic 92" descr="Atom with solid fill">
              <a:extLst>
                <a:ext uri="{FF2B5EF4-FFF2-40B4-BE49-F238E27FC236}">
                  <a16:creationId xmlns:a16="http://schemas.microsoft.com/office/drawing/2014/main" id="{A546779D-BCCE-43E9-B3B1-10E993BF0A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/>
          </p:blipFill>
          <p:spPr>
            <a:xfrm>
              <a:off x="224567" y="403351"/>
              <a:ext cx="449818" cy="449818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C141B6D-5445-423A-BAA0-75DF8E145A7E}"/>
              </a:ext>
            </a:extLst>
          </p:cNvPr>
          <p:cNvGrpSpPr/>
          <p:nvPr userDrawn="1"/>
        </p:nvGrpSpPr>
        <p:grpSpPr>
          <a:xfrm>
            <a:off x="156219" y="2676892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23848AC-E1F5-44FB-BBC2-DCBACEC00F39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96299683-11AA-4832-8589-2719D8FAF77C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NIH</a:t>
                </a: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62EB4CA6-CFE6-4BAB-AC9A-C5E50A6BCDB3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98" name="Graphic 97" descr="Microscope with solid fill">
              <a:extLst>
                <a:ext uri="{FF2B5EF4-FFF2-40B4-BE49-F238E27FC236}">
                  <a16:creationId xmlns:a16="http://schemas.microsoft.com/office/drawing/2014/main" id="{DC4FE694-E382-46DE-B816-3BAC5C06D0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/>
          </p:blipFill>
          <p:spPr>
            <a:xfrm>
              <a:off x="204905" y="403351"/>
              <a:ext cx="449818" cy="449818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C7F01D6-0098-40CB-A83F-F6DB19D5BCDA}"/>
              </a:ext>
            </a:extLst>
          </p:cNvPr>
          <p:cNvGrpSpPr/>
          <p:nvPr userDrawn="1"/>
        </p:nvGrpSpPr>
        <p:grpSpPr>
          <a:xfrm>
            <a:off x="156219" y="3436475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EFDB3305-5406-4434-87DB-9B464896C7C4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485ECE44-4BCA-45C1-9878-1B99CB311BB8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DOD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C22BB1B-2B7C-46A1-BFF4-5E0BB7474621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03" name="Graphic 102" descr="Medieval Armor with solid fill">
              <a:extLst>
                <a:ext uri="{FF2B5EF4-FFF2-40B4-BE49-F238E27FC236}">
                  <a16:creationId xmlns:a16="http://schemas.microsoft.com/office/drawing/2014/main" id="{69BB9D97-3684-4DE9-B125-8E878E3C14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/>
          </p:blipFill>
          <p:spPr>
            <a:xfrm>
              <a:off x="221005" y="418591"/>
              <a:ext cx="449818" cy="449818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5A3DDBD-7D29-48A6-AB11-3BECB654C8D2}"/>
              </a:ext>
            </a:extLst>
          </p:cNvPr>
          <p:cNvGrpSpPr/>
          <p:nvPr userDrawn="1"/>
        </p:nvGrpSpPr>
        <p:grpSpPr>
          <a:xfrm>
            <a:off x="156219" y="4196058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2E8071E4-A2FB-4D47-ADE4-B26A25EE597B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D6F1CC2E-3617-475C-AEF1-7BEC98FB277A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COI</a:t>
                </a: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F0240025-668F-468C-8A6D-7CC95F586946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08" name="Graphic 107" descr="Contract with solid fill">
              <a:extLst>
                <a:ext uri="{FF2B5EF4-FFF2-40B4-BE49-F238E27FC236}">
                  <a16:creationId xmlns:a16="http://schemas.microsoft.com/office/drawing/2014/main" id="{8AEEC6F8-6206-406B-8744-8FFE05B1DB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/>
          </p:blipFill>
          <p:spPr>
            <a:xfrm>
              <a:off x="221005" y="418591"/>
              <a:ext cx="449818" cy="449818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D923231-827F-43F5-ABFF-1099D39445DA}"/>
              </a:ext>
            </a:extLst>
          </p:cNvPr>
          <p:cNvGrpSpPr/>
          <p:nvPr userDrawn="1"/>
        </p:nvGrpSpPr>
        <p:grpSpPr>
          <a:xfrm>
            <a:off x="156219" y="4955639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EDAD64F-CF8D-4026-BCCD-C1D333D96ED7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3FEC6DA6-BA09-4D16-85E4-3B88612D4621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Questions</a:t>
                </a: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CFAB11D7-A1F5-4553-9CFD-01C9D0FA0A63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13" name="Graphic 112" descr="Help with solid fill">
              <a:extLst>
                <a:ext uri="{FF2B5EF4-FFF2-40B4-BE49-F238E27FC236}">
                  <a16:creationId xmlns:a16="http://schemas.microsoft.com/office/drawing/2014/main" id="{F2FD5A38-86B2-4F25-BC69-223531574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/>
          </p:blipFill>
          <p:spPr>
            <a:xfrm>
              <a:off x="227848" y="403351"/>
              <a:ext cx="449818" cy="449818"/>
            </a:xfrm>
            <a:prstGeom prst="rect">
              <a:avLst/>
            </a:prstGeom>
          </p:spPr>
        </p:pic>
      </p:grpSp>
      <p:sp>
        <p:nvSpPr>
          <p:cNvPr id="117" name="Footer Placeholder 4">
            <a:extLst>
              <a:ext uri="{FF2B5EF4-FFF2-40B4-BE49-F238E27FC236}">
                <a16:creationId xmlns:a16="http://schemas.microsoft.com/office/drawing/2014/main" id="{C75A1E7B-E1AB-4D1D-AFC9-90ED1A810ABD}"/>
              </a:ext>
            </a:extLst>
          </p:cNvPr>
          <p:cNvSpPr txBox="1">
            <a:spLocks/>
          </p:cNvSpPr>
          <p:nvPr userDrawn="1"/>
        </p:nvSpPr>
        <p:spPr>
          <a:xfrm>
            <a:off x="8628128" y="6389367"/>
            <a:ext cx="3088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9D7AF1A-6B76-48A3-857D-9B8ED98B2BF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3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 descr="greyWatermark-20.png">
            <a:extLst>
              <a:ext uri="{FF2B5EF4-FFF2-40B4-BE49-F238E27FC236}">
                <a16:creationId xmlns:a16="http://schemas.microsoft.com/office/drawing/2014/main" id="{3BD149D8-61B9-493F-8B78-0AB067E059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33590" y="2896594"/>
            <a:ext cx="3958410" cy="38761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0A4722-F528-4BB9-9223-16DABC9ACD07}"/>
              </a:ext>
            </a:extLst>
          </p:cNvPr>
          <p:cNvSpPr/>
          <p:nvPr userDrawn="1"/>
        </p:nvSpPr>
        <p:spPr>
          <a:xfrm>
            <a:off x="0" y="0"/>
            <a:ext cx="244462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328713D1-DB73-4549-9747-E0FBAA31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437" y="398143"/>
            <a:ext cx="8822503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D238A491-40A9-4B39-8E1F-31401EFA5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437" y="1858643"/>
            <a:ext cx="8822503" cy="4351338"/>
          </a:xfrm>
        </p:spPr>
        <p:txBody>
          <a:bodyPr/>
          <a:lstStyle>
            <a:lvl1pPr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buFont typeface="Calibri" panose="020F0502020204030204" pitchFamily="34" charset="0"/>
              <a:buChar char="⁻"/>
              <a:defRPr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+mn-lt"/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Date Placeholder 3">
            <a:extLst>
              <a:ext uri="{FF2B5EF4-FFF2-40B4-BE49-F238E27FC236}">
                <a16:creationId xmlns:a16="http://schemas.microsoft.com/office/drawing/2014/main" id="{BFDBDC38-0956-4C26-9CA8-71CAD97E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4437" y="6389368"/>
            <a:ext cx="1050103" cy="365125"/>
          </a:xfrm>
        </p:spPr>
        <p:txBody>
          <a:bodyPr/>
          <a:lstStyle/>
          <a:p>
            <a:fld id="{C306BEBC-1F62-497B-BB0D-09AFE3763F60}" type="datetime1">
              <a:rPr lang="en-US" smtClean="0"/>
              <a:t>10/27/2021</a:t>
            </a:fld>
            <a:endParaRPr lang="en-US"/>
          </a:p>
        </p:txBody>
      </p:sp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AFB84754-2585-4675-BE90-C242D76D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4257" y="6389368"/>
            <a:ext cx="3452284" cy="365125"/>
          </a:xfrm>
        </p:spPr>
        <p:txBody>
          <a:bodyPr/>
          <a:lstStyle/>
          <a:p>
            <a:r>
              <a:rPr lang="en-US"/>
              <a:t>C&amp;P Workshop sponsored by RSI and ORIC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97C32E4-8B5F-4FF4-9E7E-0407F438D116}"/>
              </a:ext>
            </a:extLst>
          </p:cNvPr>
          <p:cNvGrpSpPr/>
          <p:nvPr userDrawn="1"/>
        </p:nvGrpSpPr>
        <p:grpSpPr>
          <a:xfrm>
            <a:off x="156219" y="398143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93A9953-43CB-44C8-BC37-39BF16402D6C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06293F8C-839A-42A4-A18F-2E450F3848FD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Overview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57993AB-CC4F-4507-8C12-6E43B0079B5B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83" name="Graphic 82" descr="Paper with solid fill">
              <a:extLst>
                <a:ext uri="{FF2B5EF4-FFF2-40B4-BE49-F238E27FC236}">
                  <a16:creationId xmlns:a16="http://schemas.microsoft.com/office/drawing/2014/main" id="{E8791BC6-8A08-4BD9-97E2-73FA71659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24567" y="382234"/>
              <a:ext cx="449818" cy="449818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5C1FE02-4982-4EA2-B66D-A8508EDB6A4A}"/>
              </a:ext>
            </a:extLst>
          </p:cNvPr>
          <p:cNvGrpSpPr/>
          <p:nvPr userDrawn="1"/>
        </p:nvGrpSpPr>
        <p:grpSpPr>
          <a:xfrm>
            <a:off x="156219" y="1157726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EC30A785-2388-4DE4-9EEF-593ED3F0F5D8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6C2AA670-D104-4A2C-AC95-E4825DD5D7A6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Recent Changes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20BF2D72-3345-415A-89B2-A9223D0C026E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88" name="Graphic 87" descr="Repeat with solid fill">
              <a:extLst>
                <a:ext uri="{FF2B5EF4-FFF2-40B4-BE49-F238E27FC236}">
                  <a16:creationId xmlns:a16="http://schemas.microsoft.com/office/drawing/2014/main" id="{C63891A9-707F-422B-94C3-E31B6D72E5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>
            <a:xfrm>
              <a:off x="224567" y="403351"/>
              <a:ext cx="449818" cy="449818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603677F-1C64-4C96-B82C-D02AB19CAC78}"/>
              </a:ext>
            </a:extLst>
          </p:cNvPr>
          <p:cNvGrpSpPr/>
          <p:nvPr userDrawn="1"/>
        </p:nvGrpSpPr>
        <p:grpSpPr>
          <a:xfrm>
            <a:off x="156219" y="1917309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EBC1D33-8110-43A0-812F-89EF268A366C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77CB7396-25EB-4713-9A8B-CDC1B37968C5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NSF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5C09AD02-0E5C-407D-921E-6FA55454A102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93" name="Graphic 92" descr="Atom with solid fill">
              <a:extLst>
                <a:ext uri="{FF2B5EF4-FFF2-40B4-BE49-F238E27FC236}">
                  <a16:creationId xmlns:a16="http://schemas.microsoft.com/office/drawing/2014/main" id="{F7ADF85A-CE75-4FF5-AEBA-45E4A10E69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/>
          </p:blipFill>
          <p:spPr>
            <a:xfrm>
              <a:off x="224567" y="403351"/>
              <a:ext cx="449818" cy="449818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46B9CFA-3F17-4446-992D-6D8B40865F65}"/>
              </a:ext>
            </a:extLst>
          </p:cNvPr>
          <p:cNvGrpSpPr/>
          <p:nvPr userDrawn="1"/>
        </p:nvGrpSpPr>
        <p:grpSpPr>
          <a:xfrm>
            <a:off x="156219" y="2676892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61E62F4-F151-46A6-8FBC-334A6D1F4843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FE935929-F4E7-4F8A-A2C9-B38D13620C49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NIH</a:t>
                </a: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83BFB6A8-F046-4EDF-94CF-D520E5E51ED3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98" name="Graphic 97" descr="Microscope with solid fill">
              <a:extLst>
                <a:ext uri="{FF2B5EF4-FFF2-40B4-BE49-F238E27FC236}">
                  <a16:creationId xmlns:a16="http://schemas.microsoft.com/office/drawing/2014/main" id="{294AC88D-17CE-4052-83B4-8A7BA3D3ED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/>
          </p:blipFill>
          <p:spPr>
            <a:xfrm>
              <a:off x="204905" y="403351"/>
              <a:ext cx="449818" cy="449818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951F69D-C19E-4E4E-AF45-EFC0EB33A6A1}"/>
              </a:ext>
            </a:extLst>
          </p:cNvPr>
          <p:cNvGrpSpPr/>
          <p:nvPr userDrawn="1"/>
        </p:nvGrpSpPr>
        <p:grpSpPr>
          <a:xfrm>
            <a:off x="156219" y="3436475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B43C12EF-50E9-418E-A129-720A51A47772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B27E00BB-7E87-4E0E-9D65-D4D717B5DA27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DOD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A5DB36A5-5452-4332-9FBE-0F95C3BA551A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03" name="Graphic 102" descr="Medieval Armor with solid fill">
              <a:extLst>
                <a:ext uri="{FF2B5EF4-FFF2-40B4-BE49-F238E27FC236}">
                  <a16:creationId xmlns:a16="http://schemas.microsoft.com/office/drawing/2014/main" id="{0FD576EE-C671-4B02-B451-E21A824C3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/>
          </p:blipFill>
          <p:spPr>
            <a:xfrm>
              <a:off x="221005" y="418591"/>
              <a:ext cx="449818" cy="449818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E258CFA-9E88-41A2-BB25-AC616A0712EE}"/>
              </a:ext>
            </a:extLst>
          </p:cNvPr>
          <p:cNvGrpSpPr/>
          <p:nvPr userDrawn="1"/>
        </p:nvGrpSpPr>
        <p:grpSpPr>
          <a:xfrm>
            <a:off x="156219" y="4196058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A3CCC940-B672-4173-BD40-83ED80DA9476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72FA3A58-0FFE-46E4-9C74-D2F721D6B9DF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COI</a:t>
                </a: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E1483DFB-6C6A-41D2-B6D2-3D2993DBAC85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08" name="Graphic 107" descr="Contract with solid fill">
              <a:extLst>
                <a:ext uri="{FF2B5EF4-FFF2-40B4-BE49-F238E27FC236}">
                  <a16:creationId xmlns:a16="http://schemas.microsoft.com/office/drawing/2014/main" id="{93B3DBC7-1E9D-4029-B028-5F85EF19C3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/>
          </p:blipFill>
          <p:spPr>
            <a:xfrm>
              <a:off x="221005" y="418591"/>
              <a:ext cx="449818" cy="449818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3F7BD53-492B-4E64-9B24-41F2ABC3E500}"/>
              </a:ext>
            </a:extLst>
          </p:cNvPr>
          <p:cNvGrpSpPr/>
          <p:nvPr userDrawn="1"/>
        </p:nvGrpSpPr>
        <p:grpSpPr>
          <a:xfrm>
            <a:off x="156219" y="4955639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618FA12-F248-477D-B206-33FFCA566664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C0CB8218-4132-41D7-8105-A203DC6AC127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Questions</a:t>
                </a: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38291E16-BAAB-4F58-9A59-D04321D8121E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13" name="Graphic 112" descr="Help with solid fill">
              <a:extLst>
                <a:ext uri="{FF2B5EF4-FFF2-40B4-BE49-F238E27FC236}">
                  <a16:creationId xmlns:a16="http://schemas.microsoft.com/office/drawing/2014/main" id="{A1B11BC1-B77F-49FF-84E9-4B0846AF51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/>
          </p:blipFill>
          <p:spPr>
            <a:xfrm>
              <a:off x="227848" y="403351"/>
              <a:ext cx="449818" cy="449818"/>
            </a:xfrm>
            <a:prstGeom prst="rect">
              <a:avLst/>
            </a:prstGeom>
          </p:spPr>
        </p:pic>
      </p:grpSp>
      <p:sp>
        <p:nvSpPr>
          <p:cNvPr id="117" name="Footer Placeholder 4">
            <a:extLst>
              <a:ext uri="{FF2B5EF4-FFF2-40B4-BE49-F238E27FC236}">
                <a16:creationId xmlns:a16="http://schemas.microsoft.com/office/drawing/2014/main" id="{BFE29F97-B523-4B57-B07F-E221B9A16657}"/>
              </a:ext>
            </a:extLst>
          </p:cNvPr>
          <p:cNvSpPr txBox="1">
            <a:spLocks/>
          </p:cNvSpPr>
          <p:nvPr userDrawn="1"/>
        </p:nvSpPr>
        <p:spPr>
          <a:xfrm>
            <a:off x="8628128" y="6389367"/>
            <a:ext cx="3088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9D7AF1A-6B76-48A3-857D-9B8ED98B2BF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0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 descr="greyWatermark-20.png">
            <a:extLst>
              <a:ext uri="{FF2B5EF4-FFF2-40B4-BE49-F238E27FC236}">
                <a16:creationId xmlns:a16="http://schemas.microsoft.com/office/drawing/2014/main" id="{3BD149D8-61B9-493F-8B78-0AB067E059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11316" y="2981885"/>
            <a:ext cx="3958410" cy="38761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0A4722-F528-4BB9-9223-16DABC9ACD07}"/>
              </a:ext>
            </a:extLst>
          </p:cNvPr>
          <p:cNvSpPr/>
          <p:nvPr userDrawn="1"/>
        </p:nvSpPr>
        <p:spPr>
          <a:xfrm>
            <a:off x="0" y="0"/>
            <a:ext cx="244462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328713D1-DB73-4549-9747-E0FBAA31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437" y="398143"/>
            <a:ext cx="8822503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D238A491-40A9-4B39-8E1F-31401EFA5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437" y="1858643"/>
            <a:ext cx="8822503" cy="4351338"/>
          </a:xfrm>
        </p:spPr>
        <p:txBody>
          <a:bodyPr/>
          <a:lstStyle>
            <a:lvl1pPr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buFont typeface="Calibri" panose="020F0502020204030204" pitchFamily="34" charset="0"/>
              <a:buChar char="⁻"/>
              <a:defRPr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+mn-lt"/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Date Placeholder 3">
            <a:extLst>
              <a:ext uri="{FF2B5EF4-FFF2-40B4-BE49-F238E27FC236}">
                <a16:creationId xmlns:a16="http://schemas.microsoft.com/office/drawing/2014/main" id="{BFDBDC38-0956-4C26-9CA8-71CAD97E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4437" y="6389368"/>
            <a:ext cx="1050103" cy="365125"/>
          </a:xfrm>
        </p:spPr>
        <p:txBody>
          <a:bodyPr/>
          <a:lstStyle/>
          <a:p>
            <a:fld id="{6C15C0BF-1373-4D52-AFE5-B89AEFBDE16F}" type="datetime1">
              <a:rPr lang="en-US" smtClean="0"/>
              <a:t>10/27/2021</a:t>
            </a:fld>
            <a:endParaRPr lang="en-US"/>
          </a:p>
        </p:txBody>
      </p:sp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AFB84754-2585-4675-BE90-C242D76D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4257" y="6389368"/>
            <a:ext cx="3452284" cy="365125"/>
          </a:xfrm>
        </p:spPr>
        <p:txBody>
          <a:bodyPr/>
          <a:lstStyle/>
          <a:p>
            <a:r>
              <a:rPr lang="en-US"/>
              <a:t>C&amp;P Workshop sponsored by RSI and ORIC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97C32E4-8B5F-4FF4-9E7E-0407F438D116}"/>
              </a:ext>
            </a:extLst>
          </p:cNvPr>
          <p:cNvGrpSpPr/>
          <p:nvPr userDrawn="1"/>
        </p:nvGrpSpPr>
        <p:grpSpPr>
          <a:xfrm>
            <a:off x="156219" y="398143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93A9953-43CB-44C8-BC37-39BF16402D6C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06293F8C-839A-42A4-A18F-2E450F3848FD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Overview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57993AB-CC4F-4507-8C12-6E43B0079B5B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83" name="Graphic 82" descr="Paper with solid fill">
              <a:extLst>
                <a:ext uri="{FF2B5EF4-FFF2-40B4-BE49-F238E27FC236}">
                  <a16:creationId xmlns:a16="http://schemas.microsoft.com/office/drawing/2014/main" id="{E8791BC6-8A08-4BD9-97E2-73FA71659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24567" y="382234"/>
              <a:ext cx="449818" cy="449818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5C1FE02-4982-4EA2-B66D-A8508EDB6A4A}"/>
              </a:ext>
            </a:extLst>
          </p:cNvPr>
          <p:cNvGrpSpPr/>
          <p:nvPr userDrawn="1"/>
        </p:nvGrpSpPr>
        <p:grpSpPr>
          <a:xfrm>
            <a:off x="156219" y="1157726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EC30A785-2388-4DE4-9EEF-593ED3F0F5D8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6C2AA670-D104-4A2C-AC95-E4825DD5D7A6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Recent Changes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20BF2D72-3345-415A-89B2-A9223D0C026E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88" name="Graphic 87" descr="Repeat with solid fill">
              <a:extLst>
                <a:ext uri="{FF2B5EF4-FFF2-40B4-BE49-F238E27FC236}">
                  <a16:creationId xmlns:a16="http://schemas.microsoft.com/office/drawing/2014/main" id="{C63891A9-707F-422B-94C3-E31B6D72E5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>
            <a:xfrm>
              <a:off x="224567" y="403351"/>
              <a:ext cx="449818" cy="449818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603677F-1C64-4C96-B82C-D02AB19CAC78}"/>
              </a:ext>
            </a:extLst>
          </p:cNvPr>
          <p:cNvGrpSpPr/>
          <p:nvPr userDrawn="1"/>
        </p:nvGrpSpPr>
        <p:grpSpPr>
          <a:xfrm>
            <a:off x="156219" y="1917309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EBC1D33-8110-43A0-812F-89EF268A366C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77CB7396-25EB-4713-9A8B-CDC1B37968C5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NSF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5C09AD02-0E5C-407D-921E-6FA55454A102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93" name="Graphic 92" descr="Atom with solid fill">
              <a:extLst>
                <a:ext uri="{FF2B5EF4-FFF2-40B4-BE49-F238E27FC236}">
                  <a16:creationId xmlns:a16="http://schemas.microsoft.com/office/drawing/2014/main" id="{F7ADF85A-CE75-4FF5-AEBA-45E4A10E69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/>
          </p:blipFill>
          <p:spPr>
            <a:xfrm>
              <a:off x="224567" y="403351"/>
              <a:ext cx="449818" cy="449818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46B9CFA-3F17-4446-992D-6D8B40865F65}"/>
              </a:ext>
            </a:extLst>
          </p:cNvPr>
          <p:cNvGrpSpPr/>
          <p:nvPr userDrawn="1"/>
        </p:nvGrpSpPr>
        <p:grpSpPr>
          <a:xfrm>
            <a:off x="156219" y="2676892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61E62F4-F151-46A6-8FBC-334A6D1F4843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FE935929-F4E7-4F8A-A2C9-B38D13620C49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NIH</a:t>
                </a: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83BFB6A8-F046-4EDF-94CF-D520E5E51ED3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98" name="Graphic 97" descr="Microscope with solid fill">
              <a:extLst>
                <a:ext uri="{FF2B5EF4-FFF2-40B4-BE49-F238E27FC236}">
                  <a16:creationId xmlns:a16="http://schemas.microsoft.com/office/drawing/2014/main" id="{294AC88D-17CE-4052-83B4-8A7BA3D3ED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/>
          </p:blipFill>
          <p:spPr>
            <a:xfrm>
              <a:off x="204905" y="403351"/>
              <a:ext cx="449818" cy="449818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951F69D-C19E-4E4E-AF45-EFC0EB33A6A1}"/>
              </a:ext>
            </a:extLst>
          </p:cNvPr>
          <p:cNvGrpSpPr/>
          <p:nvPr userDrawn="1"/>
        </p:nvGrpSpPr>
        <p:grpSpPr>
          <a:xfrm>
            <a:off x="156219" y="3436475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B43C12EF-50E9-418E-A129-720A51A47772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B27E00BB-7E87-4E0E-9D65-D4D717B5DA27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DOD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A5DB36A5-5452-4332-9FBE-0F95C3BA551A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03" name="Graphic 102" descr="Medieval Armor with solid fill">
              <a:extLst>
                <a:ext uri="{FF2B5EF4-FFF2-40B4-BE49-F238E27FC236}">
                  <a16:creationId xmlns:a16="http://schemas.microsoft.com/office/drawing/2014/main" id="{0FD576EE-C671-4B02-B451-E21A824C3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/>
          </p:blipFill>
          <p:spPr>
            <a:xfrm>
              <a:off x="221005" y="418591"/>
              <a:ext cx="449818" cy="449818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E258CFA-9E88-41A2-BB25-AC616A0712EE}"/>
              </a:ext>
            </a:extLst>
          </p:cNvPr>
          <p:cNvGrpSpPr/>
          <p:nvPr userDrawn="1"/>
        </p:nvGrpSpPr>
        <p:grpSpPr>
          <a:xfrm>
            <a:off x="156219" y="4196058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A3CCC940-B672-4173-BD40-83ED80DA9476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72FA3A58-0FFE-46E4-9C74-D2F721D6B9DF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COI</a:t>
                </a: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E1483DFB-6C6A-41D2-B6D2-3D2993DBAC85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08" name="Graphic 107" descr="Contract with solid fill">
              <a:extLst>
                <a:ext uri="{FF2B5EF4-FFF2-40B4-BE49-F238E27FC236}">
                  <a16:creationId xmlns:a16="http://schemas.microsoft.com/office/drawing/2014/main" id="{93B3DBC7-1E9D-4029-B028-5F85EF19C3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/>
          </p:blipFill>
          <p:spPr>
            <a:xfrm>
              <a:off x="221005" y="418591"/>
              <a:ext cx="449818" cy="449818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3F7BD53-492B-4E64-9B24-41F2ABC3E500}"/>
              </a:ext>
            </a:extLst>
          </p:cNvPr>
          <p:cNvGrpSpPr/>
          <p:nvPr userDrawn="1"/>
        </p:nvGrpSpPr>
        <p:grpSpPr>
          <a:xfrm>
            <a:off x="156219" y="4955639"/>
            <a:ext cx="2031338" cy="576164"/>
            <a:chOff x="161395" y="340179"/>
            <a:chExt cx="2031338" cy="576164"/>
          </a:xfrm>
          <a:solidFill>
            <a:schemeClr val="bg1"/>
          </a:solidFill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618FA12-F248-477D-B206-33FFCA566664}"/>
                </a:ext>
              </a:extLst>
            </p:cNvPr>
            <p:cNvGrpSpPr/>
            <p:nvPr userDrawn="1"/>
          </p:nvGrpSpPr>
          <p:grpSpPr>
            <a:xfrm>
              <a:off x="161395" y="340179"/>
              <a:ext cx="2031338" cy="576164"/>
              <a:chOff x="165679" y="282251"/>
              <a:chExt cx="2031338" cy="576164"/>
            </a:xfrm>
            <a:grpFill/>
          </p:grpSpPr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C0CB8218-4132-41D7-8105-A203DC6AC127}"/>
                  </a:ext>
                </a:extLst>
              </p:cNvPr>
              <p:cNvSpPr/>
              <p:nvPr userDrawn="1"/>
            </p:nvSpPr>
            <p:spPr>
              <a:xfrm>
                <a:off x="454102" y="282252"/>
                <a:ext cx="1742915" cy="576163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indent="0" algn="ctr"/>
                <a:r>
                  <a:rPr lang="en-US" sz="16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Questions</a:t>
                </a: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38291E16-BAAB-4F58-9A59-D04321D8121E}"/>
                  </a:ext>
                </a:extLst>
              </p:cNvPr>
              <p:cNvSpPr/>
              <p:nvPr userDrawn="1"/>
            </p:nvSpPr>
            <p:spPr>
              <a:xfrm>
                <a:off x="165679" y="282251"/>
                <a:ext cx="576162" cy="576162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13" name="Graphic 112" descr="Help with solid fill">
              <a:extLst>
                <a:ext uri="{FF2B5EF4-FFF2-40B4-BE49-F238E27FC236}">
                  <a16:creationId xmlns:a16="http://schemas.microsoft.com/office/drawing/2014/main" id="{A1B11BC1-B77F-49FF-84E9-4B0846AF51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/>
          </p:blipFill>
          <p:spPr>
            <a:xfrm>
              <a:off x="227848" y="403351"/>
              <a:ext cx="449818" cy="449818"/>
            </a:xfrm>
            <a:prstGeom prst="rect">
              <a:avLst/>
            </a:prstGeom>
          </p:spPr>
        </p:pic>
      </p:grpSp>
      <p:sp>
        <p:nvSpPr>
          <p:cNvPr id="50" name="Footer Placeholder 4">
            <a:extLst>
              <a:ext uri="{FF2B5EF4-FFF2-40B4-BE49-F238E27FC236}">
                <a16:creationId xmlns:a16="http://schemas.microsoft.com/office/drawing/2014/main" id="{61D837E5-323F-4391-AAEB-109FCB6F82C5}"/>
              </a:ext>
            </a:extLst>
          </p:cNvPr>
          <p:cNvSpPr txBox="1">
            <a:spLocks/>
          </p:cNvSpPr>
          <p:nvPr userDrawn="1"/>
        </p:nvSpPr>
        <p:spPr>
          <a:xfrm>
            <a:off x="8628128" y="6389367"/>
            <a:ext cx="3088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9D7AF1A-6B76-48A3-857D-9B8ED98B2BF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04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058827-71CA-4BE8-AF97-63B845A03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DADD5-8FE4-4CE2-9D9E-3AF006E54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263EE-397F-4484-A9E7-1769B5C62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6A7E9-175A-4BC8-B110-B105B1E2FF49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7D922-8544-4568-B4BD-202255438A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C&amp;P Workshop sponsored by RSI and ORIC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D76F4-62C7-44CD-9025-C9EA3F9F2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3E0FB-D30D-4393-97F9-C9AF9E104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7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73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4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1" r:id="rId20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sciencv/background/" TargetMode="External"/><Relationship Id="rId2" Type="http://schemas.openxmlformats.org/officeDocument/2006/relationships/hyperlink" Target="https://www.ncbi.nlm.nih.gov/books/NBK154494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rants.nih.gov/faqs#/other-support-and-foreign-components.htm" TargetMode="External"/><Relationship Id="rId5" Type="http://schemas.openxmlformats.org/officeDocument/2006/relationships/hyperlink" Target="https://grants.nih.gov/grants/forms/othersupport.htm" TargetMode="External"/><Relationship Id="rId4" Type="http://schemas.openxmlformats.org/officeDocument/2006/relationships/hyperlink" Target="https://grants.nih.gov/faqs#/other-support-and-foreign-components.htm?anchor=question56191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i.edu/people/staff/gjohns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wpi.edu/people/staff/aharnisch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pi0.sharepoint.com/sites/gr-infoed/Shared%20Documents/Sponsored%20Research%20Activity%20Reporting%20in%20InfoEd.pdf" TargetMode="External"/><Relationship Id="rId2" Type="http://schemas.openxmlformats.org/officeDocument/2006/relationships/hyperlink" Target="https://wpi.infoedglobal.com/EnableWeb/Portal/Home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cbi.nlm.nih.gov/sciencv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pubs/policydocs/pappg22_1/index.js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nsf.gov/bfa/dias/policy/disclosures_table/june2021.pdf" TargetMode="External"/><Relationship Id="rId4" Type="http://schemas.openxmlformats.org/officeDocument/2006/relationships/hyperlink" Target="https://www.nsf.gov/bfa/dias/policy/cps_faqs/currentandpendingfaqs_june202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large brick building with trees in front of it&#10;&#10;Description automatically generated with low confidence">
            <a:extLst>
              <a:ext uri="{FF2B5EF4-FFF2-40B4-BE49-F238E27FC236}">
                <a16:creationId xmlns:a16="http://schemas.microsoft.com/office/drawing/2014/main" id="{82C97CE2-EF56-4417-BA3E-35A1C175B1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2" r="-1" b="13809"/>
          <a:stretch/>
        </p:blipFill>
        <p:spPr>
          <a:xfrm>
            <a:off x="363360" y="321733"/>
            <a:ext cx="11548534" cy="621453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863F7D7-35A5-4D42-93D1-B13757716279}"/>
              </a:ext>
            </a:extLst>
          </p:cNvPr>
          <p:cNvSpPr/>
          <p:nvPr/>
        </p:nvSpPr>
        <p:spPr>
          <a:xfrm>
            <a:off x="4968240" y="3154680"/>
            <a:ext cx="6761343" cy="315468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Current &amp; Pending (C&amp;P) Updates for Proposals and Reports</a:t>
            </a:r>
          </a:p>
          <a:p>
            <a:pPr algn="ctr" fontAlgn="base"/>
            <a:endParaRPr lang="en-US" sz="2000" b="1" dirty="0">
              <a:latin typeface="+mj-lt"/>
            </a:endParaRPr>
          </a:p>
          <a:p>
            <a:pPr fontAlgn="base"/>
            <a:r>
              <a:rPr lang="en-US" i="1" dirty="0">
                <a:latin typeface="+mj-lt"/>
              </a:rPr>
              <a:t>Workshop sponsored by</a:t>
            </a:r>
          </a:p>
          <a:p>
            <a:pPr fontAlgn="base"/>
            <a:r>
              <a:rPr lang="en-US" sz="1800" dirty="0">
                <a:latin typeface="+mj-lt"/>
              </a:rPr>
              <a:t>Research </a:t>
            </a:r>
            <a:r>
              <a:rPr lang="en-US" dirty="0">
                <a:latin typeface="+mj-lt"/>
              </a:rPr>
              <a:t>Solutions Institute (RSI) and Office </a:t>
            </a:r>
            <a:r>
              <a:rPr lang="en-US">
                <a:latin typeface="+mj-lt"/>
              </a:rPr>
              <a:t>of</a:t>
            </a:r>
            <a:r>
              <a:rPr lang="en-US" dirty="0">
                <a:latin typeface="+mj-lt"/>
              </a:rPr>
              <a:t> Research Integrity and Compliance (ORIC)</a:t>
            </a:r>
            <a:r>
              <a:rPr lang="en-US" b="1" dirty="0">
                <a:latin typeface="+mj-lt"/>
              </a:rPr>
              <a:t/>
            </a:r>
            <a:br>
              <a:rPr lang="en-US" b="1" dirty="0">
                <a:latin typeface="+mj-lt"/>
              </a:rPr>
            </a:br>
            <a:r>
              <a:rPr lang="en-US" b="1" i="1" dirty="0">
                <a:latin typeface="+mj-lt"/>
              </a:rPr>
              <a:t>October 20, 2021 @ 12pm via Zoom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4665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1FB77-72B2-4AD0-838B-5EE052FB4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changes as of January 25, 2022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DBBD95-99FA-41B5-801E-BB6780FEE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1800" dirty="0"/>
              <a:t>Separate Project/Proposal Section vs. In-Kind Contribution Section</a:t>
            </a:r>
          </a:p>
          <a:p>
            <a:pPr lvl="1"/>
            <a:r>
              <a:rPr lang="en-US" sz="1800" dirty="0"/>
              <a:t>Provide Active, Pending and Completed (within past 3 years)</a:t>
            </a:r>
          </a:p>
          <a:p>
            <a:pPr lvl="1"/>
            <a:r>
              <a:rPr lang="en-US" sz="1800" dirty="0"/>
              <a:t>Report Total Award Amount (with indirect costs)</a:t>
            </a:r>
          </a:p>
          <a:p>
            <a:pPr lvl="1"/>
            <a:r>
              <a:rPr lang="en-US" sz="1800" dirty="0"/>
              <a:t>Report Calendar Months per Budget Period for the Entire Project</a:t>
            </a:r>
          </a:p>
          <a:p>
            <a:pPr lvl="1"/>
            <a:r>
              <a:rPr lang="en-US" sz="1800" dirty="0"/>
              <a:t>Supporting Documentation for Foreign Support/Appointments</a:t>
            </a:r>
          </a:p>
          <a:p>
            <a:pPr lvl="1"/>
            <a:r>
              <a:rPr lang="en-US" sz="1800" dirty="0"/>
              <a:t>Signature of each PD/PI and Senior Key Personnel</a:t>
            </a:r>
          </a:p>
          <a:p>
            <a:pPr lvl="1"/>
            <a:r>
              <a:rPr lang="en-US" sz="1800" dirty="0"/>
              <a:t>Submit Updated Other Support if Undisclosed Support is Discovered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FA16AC-2203-4EF2-9D38-103757E05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2CE3-62B7-4D2B-9335-A6CE9588E35D}" type="datetime1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419736-8D1C-4B3C-8CC5-0FD4D66B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</p:spTree>
    <p:extLst>
      <p:ext uri="{BB962C8B-B14F-4D97-AF65-F5344CB8AC3E}">
        <p14:creationId xmlns:p14="http://schemas.microsoft.com/office/powerpoint/2010/main" val="842050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A2AF3-D2D5-4CF8-A02E-990F4828C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C&amp;P = NIH Other Support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86C6823C-E5D9-418B-899F-3FE7258AC1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760946"/>
              </p:ext>
            </p:extLst>
          </p:nvPr>
        </p:nvGraphicFramePr>
        <p:xfrm>
          <a:off x="2894013" y="1858963"/>
          <a:ext cx="8823325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1BDE9-35FB-4E70-9EB2-626B341C0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3D99-D231-448F-BB85-F67442488FB9}" type="datetime1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67937-2F04-4C3D-90EF-773453848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017DA6A1-D2CE-4529-B1EA-BD61EA4F9C5B}"/>
              </a:ext>
            </a:extLst>
          </p:cNvPr>
          <p:cNvSpPr/>
          <p:nvPr/>
        </p:nvSpPr>
        <p:spPr>
          <a:xfrm>
            <a:off x="3487340" y="2046515"/>
            <a:ext cx="914400" cy="914400"/>
          </a:xfrm>
          <a:prstGeom prst="mathMultipl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31DF238F-2B2B-4B46-AA8B-A0C3C3B9876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59341" y="2046515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89C552-EF13-4E63-8DB5-D1564016304E}"/>
              </a:ext>
            </a:extLst>
          </p:cNvPr>
          <p:cNvSpPr txBox="1"/>
          <p:nvPr/>
        </p:nvSpPr>
        <p:spPr>
          <a:xfrm>
            <a:off x="3031218" y="6191668"/>
            <a:ext cx="42744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5268" lvl="1" indent="0">
              <a:buClr>
                <a:srgbClr val="EC1848"/>
              </a:buClr>
              <a:buNone/>
            </a:pPr>
            <a:r>
              <a:rPr lang="en-US" sz="1400" i="1" dirty="0">
                <a:solidFill>
                  <a:srgbClr val="000000"/>
                </a:solidFill>
              </a:rPr>
              <a:t>* </a:t>
            </a:r>
            <a:r>
              <a: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From NIH Other Support FAQs Q. 16 and 21</a:t>
            </a:r>
          </a:p>
        </p:txBody>
      </p:sp>
    </p:spTree>
    <p:extLst>
      <p:ext uri="{BB962C8B-B14F-4D97-AF65-F5344CB8AC3E}">
        <p14:creationId xmlns:p14="http://schemas.microsoft.com/office/powerpoint/2010/main" val="56707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35743-8AE0-40FA-A9DC-83DE44AE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In-Kind contributions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761032-3269-42DA-B5BB-58DEA2C3D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External Resources with no dollar amount: </a:t>
            </a:r>
          </a:p>
          <a:p>
            <a:pPr lvl="1"/>
            <a:r>
              <a:rPr lang="en-US" sz="1800" dirty="0"/>
              <a:t>office/laboratory space </a:t>
            </a:r>
          </a:p>
          <a:p>
            <a:pPr lvl="1"/>
            <a:r>
              <a:rPr lang="en-US" sz="1800" dirty="0"/>
              <a:t>equipment</a:t>
            </a:r>
          </a:p>
          <a:p>
            <a:pPr lvl="1"/>
            <a:r>
              <a:rPr lang="en-US" sz="1800" dirty="0"/>
              <a:t>supplies</a:t>
            </a:r>
          </a:p>
          <a:p>
            <a:pPr lvl="1"/>
            <a:r>
              <a:rPr lang="en-US" sz="1800" dirty="0"/>
              <a:t>materials (data, samples, etc.)</a:t>
            </a:r>
          </a:p>
          <a:p>
            <a:pPr lvl="1"/>
            <a:r>
              <a:rPr lang="en-US" sz="1800" dirty="0"/>
              <a:t>employees – including visiting scholars/students working in lab supported by a domestic or foreign entity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47F51-96FF-4366-9CF7-343E6F656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195C-E52C-4B5E-B90C-F8554D60B22E}" type="datetime1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D6A17-91C3-4DB0-A96D-76F4B17C1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</p:spTree>
    <p:extLst>
      <p:ext uri="{BB962C8B-B14F-4D97-AF65-F5344CB8AC3E}">
        <p14:creationId xmlns:p14="http://schemas.microsoft.com/office/powerpoint/2010/main" val="3689717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7FC26-DE6C-4C87-9B65-2AA6F2E8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In-Kind contributions...where to include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D42B740-D885-425D-A2FA-01D85CDFCF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698683"/>
              </p:ext>
            </p:extLst>
          </p:nvPr>
        </p:nvGraphicFramePr>
        <p:xfrm>
          <a:off x="2894013" y="1858963"/>
          <a:ext cx="8823325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4FCAFF-824B-4375-8B46-9B01FE167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19DF-41F4-4E1E-AAA6-AE8E34E7CF82}" type="datetime1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14DB22-6139-4BC8-9649-E0EEC8CBB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</p:spTree>
    <p:extLst>
      <p:ext uri="{BB962C8B-B14F-4D97-AF65-F5344CB8AC3E}">
        <p14:creationId xmlns:p14="http://schemas.microsoft.com/office/powerpoint/2010/main" val="514449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3400B-86BC-40C7-9A4C-34CE4B625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C&amp;P new format…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572B109-00DE-471D-82A4-2AC6FD187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ED1633-677F-4623-948F-99FC52BD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BCD5-931F-48BF-BB18-E15558B33F31}" type="datetime1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5465B-CB33-4250-A6E2-8290711E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42109E-0999-4F65-ADDF-62BF537F6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437" y="1512381"/>
            <a:ext cx="5111667" cy="4787294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435DDB-E32A-4C23-98CD-E97F49640E95}"/>
              </a:ext>
            </a:extLst>
          </p:cNvPr>
          <p:cNvSpPr/>
          <p:nvPr/>
        </p:nvSpPr>
        <p:spPr>
          <a:xfrm>
            <a:off x="8749482" y="479699"/>
            <a:ext cx="2967457" cy="13141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PROJECT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Active, Pending or Completed (within past 3 years)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Group into sections based on Status of Support</a:t>
            </a:r>
          </a:p>
          <a:p>
            <a:pPr algn="ctr">
              <a:lnSpc>
                <a:spcPct val="90000"/>
              </a:lnSpc>
            </a:pPr>
            <a:endParaRPr lang="en-US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6A629A-788A-4F96-BAC4-DEA8802585CD}"/>
              </a:ext>
            </a:extLst>
          </p:cNvPr>
          <p:cNvSpPr/>
          <p:nvPr/>
        </p:nvSpPr>
        <p:spPr>
          <a:xfrm>
            <a:off x="8749482" y="1917939"/>
            <a:ext cx="2967457" cy="13141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PRIMARY PLACE OF PERFOMRANCE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Primary location where project or activity is being executed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Example: WPI, Worcester, MA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5EFD68-C64F-4360-ADD2-955786F6E690}"/>
              </a:ext>
            </a:extLst>
          </p:cNvPr>
          <p:cNvSpPr/>
          <p:nvPr/>
        </p:nvSpPr>
        <p:spPr>
          <a:xfrm>
            <a:off x="8749482" y="3356179"/>
            <a:ext cx="2967457" cy="13141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TOTAL AWARD AMOUNT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For Active: Total Award based on Notice of Award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For Pending: Based on Proposed Total Costs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For Completed: Not required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D25CDC-01A1-4396-9680-2A5D79F6B9A0}"/>
              </a:ext>
            </a:extLst>
          </p:cNvPr>
          <p:cNvSpPr/>
          <p:nvPr/>
        </p:nvSpPr>
        <p:spPr>
          <a:xfrm>
            <a:off x="8749482" y="4794418"/>
            <a:ext cx="2967457" cy="1666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LEVEL OF EFFORT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For Active: level of effort in person months for current budget period and proposed for future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For Pending: Proposed level of effort for each budget period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For Completed: Not required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7DA6B289-D7FE-4639-A51C-13D0761B49D8}"/>
              </a:ext>
            </a:extLst>
          </p:cNvPr>
          <p:cNvSpPr/>
          <p:nvPr/>
        </p:nvSpPr>
        <p:spPr>
          <a:xfrm>
            <a:off x="8007081" y="499268"/>
            <a:ext cx="696435" cy="589010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88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B7270-8675-4257-9C23-B2A5BC13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C&amp;P new format…In-Kind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368BE0-8207-4BB7-A2CC-0D7C8C034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67" r="27689"/>
          <a:stretch/>
        </p:blipFill>
        <p:spPr>
          <a:xfrm>
            <a:off x="2894437" y="1723706"/>
            <a:ext cx="5215467" cy="387129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B5C798-8638-4D5F-9D0E-DDB7563EE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0B2C-28D6-4CB9-A6E2-1DE570F378FB}" type="datetime1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FBB0AF-D59D-4E3A-A8F3-7A427CC5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33619F-7A3D-4BAD-8B18-CF6336458999}"/>
              </a:ext>
            </a:extLst>
          </p:cNvPr>
          <p:cNvSpPr txBox="1"/>
          <p:nvPr/>
        </p:nvSpPr>
        <p:spPr>
          <a:xfrm>
            <a:off x="8353703" y="1723706"/>
            <a:ext cx="3119437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Active and Pending Only 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In-kind resources with no associated time commitment, can list zero effort, but must provide the estimated dollar value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The effort and dollar value cannot both be zero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Only resources uniquely available to the researcher must be reported</a:t>
            </a:r>
          </a:p>
        </p:txBody>
      </p:sp>
    </p:spTree>
    <p:extLst>
      <p:ext uri="{BB962C8B-B14F-4D97-AF65-F5344CB8AC3E}">
        <p14:creationId xmlns:p14="http://schemas.microsoft.com/office/powerpoint/2010/main" val="2307668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96A6F-15EF-4F05-9DBD-B620798F1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C&amp;P new format…Signatures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5DA97E-3558-4D7E-8337-90A7C49CF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1800" dirty="0"/>
              <a:t>Each PD/PI or other senior key personnel must electronically sign their respective Other Support form prior to submission. </a:t>
            </a:r>
          </a:p>
          <a:p>
            <a:pPr lvl="1"/>
            <a:r>
              <a:rPr lang="en-US" sz="1800" dirty="0"/>
              <a:t>Includes Mentors/Co-Mentors on Mentored Career Awards</a:t>
            </a:r>
          </a:p>
          <a:p>
            <a:pPr lvl="1"/>
            <a:r>
              <a:rPr lang="en-US" sz="1800" dirty="0"/>
              <a:t>This signature certifies that the statements are true, complete and accurate.</a:t>
            </a:r>
          </a:p>
          <a:p>
            <a:pPr lvl="1"/>
            <a:r>
              <a:rPr lang="en-US" sz="1800" dirty="0"/>
              <a:t>Flatten PDF to be submitted to NIH</a:t>
            </a:r>
          </a:p>
          <a:p>
            <a:pPr lvl="1"/>
            <a:r>
              <a:rPr lang="en-US" sz="1800" b="1" dirty="0">
                <a:solidFill>
                  <a:schemeClr val="accent1"/>
                </a:solidFill>
              </a:rPr>
              <a:t>Do not send to OSP PDFs that are locked, or secured</a:t>
            </a:r>
          </a:p>
          <a:p>
            <a:pPr lvl="1"/>
            <a:r>
              <a:rPr lang="en-US" sz="1800" dirty="0"/>
              <a:t>Applicants and recipients must maintain the original electronic signature and make it available upon request</a:t>
            </a:r>
          </a:p>
          <a:p>
            <a:pPr lvl="1"/>
            <a:r>
              <a:rPr lang="en-US" sz="1800" dirty="0"/>
              <a:t>Up to department to determine best practice of keeping original electronic copy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4F9FF9-047A-4730-853E-AF05D50F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D5E5-DB3C-42BD-99F4-4853D0DA151E}" type="datetime1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9ADB4-477F-4161-89DF-E52C8EF7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</p:spTree>
    <p:extLst>
      <p:ext uri="{BB962C8B-B14F-4D97-AF65-F5344CB8AC3E}">
        <p14:creationId xmlns:p14="http://schemas.microsoft.com/office/powerpoint/2010/main" val="505606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50A6-85E9-4C2C-BE3C-B31E36AA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4627B0-9DC4-459D-A964-22507B71F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SciENcv</a:t>
            </a:r>
            <a:endParaRPr lang="en-US" sz="2000" dirty="0"/>
          </a:p>
          <a:p>
            <a:pPr lvl="1"/>
            <a:r>
              <a:rPr lang="en-US" sz="1800" dirty="0">
                <a:hlinkClick r:id="rId2"/>
              </a:rPr>
              <a:t>Instructions for using </a:t>
            </a:r>
            <a:r>
              <a:rPr lang="en-US" sz="1800" dirty="0" err="1">
                <a:hlinkClick r:id="rId2"/>
              </a:rPr>
              <a:t>SciENcv</a:t>
            </a:r>
            <a:r>
              <a:rPr lang="en-US" sz="1800" dirty="0">
                <a:hlinkClick r:id="rId2"/>
              </a:rPr>
              <a:t> </a:t>
            </a:r>
            <a:endParaRPr lang="en-US" sz="1800" dirty="0"/>
          </a:p>
          <a:p>
            <a:pPr lvl="1"/>
            <a:r>
              <a:rPr lang="en-US" sz="1800" dirty="0">
                <a:hlinkClick r:id="rId3"/>
              </a:rPr>
              <a:t>For more information </a:t>
            </a:r>
            <a:endParaRPr lang="en-US" sz="1800" dirty="0"/>
          </a:p>
          <a:p>
            <a:pPr lvl="1"/>
            <a:r>
              <a:rPr lang="en-US" sz="1800" dirty="0">
                <a:hlinkClick r:id="rId4"/>
              </a:rPr>
              <a:t>FAQs </a:t>
            </a:r>
            <a:endParaRPr lang="en-US" sz="1800" dirty="0"/>
          </a:p>
          <a:p>
            <a:r>
              <a:rPr lang="en-US" sz="2000" dirty="0"/>
              <a:t>Keep in mind</a:t>
            </a:r>
          </a:p>
          <a:p>
            <a:pPr lvl="1"/>
            <a:r>
              <a:rPr lang="en-US" sz="1800" dirty="0"/>
              <a:t>Err on the side of disclosure (NIH)</a:t>
            </a:r>
          </a:p>
          <a:p>
            <a:pPr lvl="1"/>
            <a:r>
              <a:rPr lang="en-US" sz="1800" dirty="0"/>
              <a:t>If used on project—facilities; if not—other support</a:t>
            </a:r>
          </a:p>
          <a:p>
            <a:r>
              <a:rPr lang="en-US" sz="2000" dirty="0">
                <a:hlinkClick r:id="rId5"/>
              </a:rPr>
              <a:t>NIH Other Support Page </a:t>
            </a:r>
            <a:endParaRPr lang="en-US" sz="2000" dirty="0"/>
          </a:p>
          <a:p>
            <a:pPr lvl="1"/>
            <a:r>
              <a:rPr lang="en-US" sz="1800" dirty="0"/>
              <a:t>Instructions</a:t>
            </a:r>
          </a:p>
          <a:p>
            <a:pPr lvl="1"/>
            <a:r>
              <a:rPr lang="en-US" sz="1800" dirty="0"/>
              <a:t>Samples</a:t>
            </a:r>
          </a:p>
          <a:p>
            <a:r>
              <a:rPr lang="en-US" sz="2000" dirty="0">
                <a:hlinkClick r:id="rId6"/>
              </a:rPr>
              <a:t>NIH Other Support FAQs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4B1B9-DA1E-4A71-8061-3097DB608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3D33-FAF2-4D67-83CC-2EF3DF267BE7}" type="datetime1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10851C-529C-4E15-9219-6ED8CD479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</p:spTree>
    <p:extLst>
      <p:ext uri="{BB962C8B-B14F-4D97-AF65-F5344CB8AC3E}">
        <p14:creationId xmlns:p14="http://schemas.microsoft.com/office/powerpoint/2010/main" val="2456450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4252D-FFBC-4B13-8213-B47EFDA2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of Defense (DOD)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84475-898A-41B1-85DF-B241A1E15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All key personnel must disclose C&amp;P support in grant applications related to research and research-related educational activities</a:t>
            </a:r>
          </a:p>
          <a:p>
            <a:pPr lvl="1"/>
            <a:r>
              <a:rPr lang="en-US" sz="1800" dirty="0">
                <a:latin typeface="Gotham SSm A"/>
              </a:rPr>
              <a:t>To support protection of IP, controlled information, key personnel, and information about critical technologies relevant to national security; and</a:t>
            </a:r>
          </a:p>
          <a:p>
            <a:pPr lvl="1"/>
            <a:r>
              <a:rPr lang="en-US" sz="1800" dirty="0">
                <a:latin typeface="Gotham SSm A"/>
              </a:rPr>
              <a:t>To limit undue influence, including through foreign talent programs, by countries to exploit US technology within the DOD research, science and technology, and </a:t>
            </a:r>
            <a:r>
              <a:rPr lang="en-US" sz="1800">
                <a:latin typeface="Gotham SSm A"/>
              </a:rPr>
              <a:t>innovation enterprise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4CB95-182D-43F4-A3BD-9465B6304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6B62-73B3-43B4-944C-3D4D19BA5BCA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3F30B-E7A2-4BB4-BEEB-848B1B5BA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</p:spTree>
    <p:extLst>
      <p:ext uri="{BB962C8B-B14F-4D97-AF65-F5344CB8AC3E}">
        <p14:creationId xmlns:p14="http://schemas.microsoft.com/office/powerpoint/2010/main" val="3982982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4252D-FFBC-4B13-8213-B47EFDA2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of Defense (DOD)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84475-898A-41B1-85DF-B241A1E15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Include in Senior Key Person Profile form for all key personnel, whether the individuals' efforts under the project are to be funded by the DOD:</a:t>
            </a:r>
          </a:p>
          <a:p>
            <a:pPr lvl="1"/>
            <a:r>
              <a:rPr lang="en-US" sz="1800" dirty="0">
                <a:latin typeface="Gotham SSm A"/>
              </a:rPr>
              <a:t>A list of all current projects the individual is working on, in addition to any future support the individual has applied to receive, regardless of the source</a:t>
            </a:r>
          </a:p>
          <a:p>
            <a:pPr lvl="1"/>
            <a:r>
              <a:rPr lang="en-US" sz="1800" dirty="0">
                <a:latin typeface="Gotham SSm A"/>
              </a:rPr>
              <a:t>Title and objectives of the other research projects</a:t>
            </a:r>
          </a:p>
          <a:p>
            <a:pPr lvl="1"/>
            <a:r>
              <a:rPr lang="en-US" sz="1800" dirty="0">
                <a:latin typeface="Gotham SSm A"/>
              </a:rPr>
              <a:t>The percentage per year to be devoted to the other projects</a:t>
            </a:r>
          </a:p>
          <a:p>
            <a:pPr lvl="1"/>
            <a:r>
              <a:rPr lang="en-US" sz="1800" dirty="0">
                <a:latin typeface="Gotham SSm A"/>
              </a:rPr>
              <a:t>The total amount of support the individual is receiving in connection to each of the other research projects or will receive if other proposals are awarded</a:t>
            </a:r>
          </a:p>
          <a:p>
            <a:pPr lvl="1"/>
            <a:r>
              <a:rPr lang="en-US" sz="1800" dirty="0">
                <a:latin typeface="Gotham SSm A"/>
              </a:rPr>
              <a:t>Name and address of the agencies and/or other parties supporting the other research projects</a:t>
            </a:r>
          </a:p>
          <a:p>
            <a:pPr lvl="1"/>
            <a:r>
              <a:rPr lang="en-US" sz="1800" dirty="0">
                <a:latin typeface="Gotham SSm A"/>
              </a:rPr>
              <a:t>Period of performance for the other research projects</a:t>
            </a:r>
          </a:p>
          <a:p>
            <a:r>
              <a:rPr lang="en-US" sz="1800" dirty="0"/>
              <a:t>DOD proposals for other types of awards may have different requirements; </a:t>
            </a:r>
          </a:p>
          <a:p>
            <a:pPr lvl="1"/>
            <a:r>
              <a:rPr lang="en-US" sz="1800" b="1" dirty="0">
                <a:solidFill>
                  <a:schemeClr val="accent1"/>
                </a:solidFill>
              </a:rPr>
              <a:t>check program solicitation and direct any questions to RSI</a:t>
            </a:r>
          </a:p>
          <a:p>
            <a:pPr lvl="1"/>
            <a:endParaRPr lang="en-US" sz="1800" dirty="0">
              <a:latin typeface="Gotham SSm A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4CB95-182D-43F4-A3BD-9465B6304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B2E3-596B-40F1-88AC-574BD3556A7B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3F30B-E7A2-4BB4-BEEB-848B1B5BA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</p:spTree>
    <p:extLst>
      <p:ext uri="{BB962C8B-B14F-4D97-AF65-F5344CB8AC3E}">
        <p14:creationId xmlns:p14="http://schemas.microsoft.com/office/powerpoint/2010/main" val="353283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9B77-A5F5-446A-BE45-1599D139B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D8F96-4762-4470-BDD6-703603641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Responsibility for C&amp;P/Other Support document has shifted from Office of Sponsored Programs (OSP) to investigators. Why?</a:t>
            </a:r>
          </a:p>
          <a:p>
            <a:pPr lvl="1"/>
            <a:r>
              <a:rPr lang="en-US" sz="1800" dirty="0"/>
              <a:t>Updated guidance from National Sciences Foundation (NSF), National Institutes of Health (NIH) and others in response to high-profile fraud and misconduct cases</a:t>
            </a:r>
          </a:p>
          <a:p>
            <a:pPr lvl="1"/>
            <a:r>
              <a:rPr lang="en-US" sz="1800" dirty="0"/>
              <a:t>Agencies are emphasizing disclosure of much more than just current and pending awards</a:t>
            </a:r>
          </a:p>
          <a:p>
            <a:pPr lvl="1"/>
            <a:r>
              <a:rPr lang="en-US" sz="1800" dirty="0"/>
              <a:t>Some agencies (e.g., NIH) expect C&amp;P to be a PI work product, and will require PIs to sign/certify</a:t>
            </a:r>
          </a:p>
          <a:p>
            <a:pPr lvl="1"/>
            <a:r>
              <a:rPr lang="en-US" sz="1800" dirty="0"/>
              <a:t>Investigators are often the only ones who know where all their support is</a:t>
            </a:r>
          </a:p>
          <a:p>
            <a:r>
              <a:rPr lang="en-US" sz="2000" dirty="0"/>
              <a:t>A note on terminology:</a:t>
            </a:r>
          </a:p>
          <a:p>
            <a:pPr lvl="1"/>
            <a:r>
              <a:rPr lang="en-US" sz="1800" dirty="0"/>
              <a:t>Current &amp; Pending (NSF)</a:t>
            </a:r>
          </a:p>
          <a:p>
            <a:pPr lvl="1"/>
            <a:r>
              <a:rPr lang="en-US" sz="1800" dirty="0"/>
              <a:t>Other Support (NIH)</a:t>
            </a:r>
          </a:p>
          <a:p>
            <a:pPr lvl="1"/>
            <a:r>
              <a:rPr lang="en-US" sz="1800" dirty="0"/>
              <a:t>Previous/Current/Pending Support (Department of Defense [DOD])</a:t>
            </a:r>
          </a:p>
          <a:p>
            <a:pPr marL="457200" lvl="1" indent="0" algn="ctr">
              <a:buNone/>
            </a:pPr>
            <a:r>
              <a:rPr lang="en-US" sz="1800" dirty="0"/>
              <a:t>…</a:t>
            </a:r>
            <a:r>
              <a:rPr lang="en-US" sz="1800" b="1" dirty="0">
                <a:solidFill>
                  <a:schemeClr val="accent1"/>
                </a:solidFill>
              </a:rPr>
              <a:t>We’re just going to call it C&amp;P for the sake of simplicity</a:t>
            </a:r>
          </a:p>
          <a:p>
            <a:pPr lvl="1"/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4A60C-F209-44B5-8E18-BEF8C3BA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66C1-B4EB-4B83-BDA4-DBA4C7E349BB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7AFC7-8E1F-41AF-BD1B-6B8CA60A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</p:spTree>
    <p:extLst>
      <p:ext uri="{BB962C8B-B14F-4D97-AF65-F5344CB8AC3E}">
        <p14:creationId xmlns:p14="http://schemas.microsoft.com/office/powerpoint/2010/main" val="306897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9D741-DF3C-4C8A-BEAD-C6A67E2E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Verdana"/>
                <a:ea typeface="Verdana"/>
              </a:rPr>
              <a:t>Conflicts of Interest (COI)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4B82D-C1CF-4FA2-B70A-330234442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</a:rPr>
              <a:t>Some C&amp;P items may also have to be disclosed internally on your Financial COI (FCOI) disclosure</a:t>
            </a:r>
            <a:endParaRPr lang="en-US" sz="2000" dirty="0"/>
          </a:p>
          <a:p>
            <a:pPr lvl="1"/>
            <a:r>
              <a:rPr lang="en-US" sz="1800" b="1" dirty="0">
                <a:solidFill>
                  <a:schemeClr val="accent1"/>
                </a:solidFill>
                <a:latin typeface="Verdana"/>
                <a:ea typeface="Verdana"/>
              </a:rPr>
              <a:t>Note</a:t>
            </a:r>
            <a:r>
              <a:rPr lang="en-US" sz="1800" dirty="0">
                <a:solidFill>
                  <a:schemeClr val="accent1"/>
                </a:solidFill>
                <a:latin typeface="Verdana"/>
                <a:ea typeface="Verdana"/>
              </a:rPr>
              <a:t>: </a:t>
            </a:r>
            <a:r>
              <a:rPr lang="en-US" sz="1800" dirty="0">
                <a:solidFill>
                  <a:srgbClr val="000000"/>
                </a:solidFill>
                <a:latin typeface="Verdana"/>
                <a:ea typeface="Verdana"/>
              </a:rPr>
              <a:t>It's up to </a:t>
            </a:r>
            <a:r>
              <a:rPr lang="en-US" sz="1800" u="sng" dirty="0">
                <a:solidFill>
                  <a:srgbClr val="000000"/>
                </a:solidFill>
                <a:latin typeface="Verdana"/>
                <a:ea typeface="Verdana"/>
              </a:rPr>
              <a:t>you</a:t>
            </a:r>
            <a:r>
              <a:rPr lang="en-US" sz="1800" dirty="0">
                <a:solidFill>
                  <a:srgbClr val="000000"/>
                </a:solidFill>
                <a:latin typeface="Verdana"/>
                <a:ea typeface="Verdana"/>
              </a:rPr>
              <a:t> to make all the necessary disclosures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FCOI disclosure should include all significant financial interests, regardless of whether you believe there is a conflict (It's up to the </a:t>
            </a:r>
            <a:r>
              <a:rPr lang="en-US" sz="1800" i="1" dirty="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institution</a:t>
            </a:r>
            <a:r>
              <a:rPr lang="en-US" sz="1800" dirty="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, not the investigator, to determine if there is a conflict.)</a:t>
            </a:r>
            <a:endParaRPr lang="en-US" sz="1800" b="0" i="0" dirty="0">
              <a:solidFill>
                <a:srgbClr val="000000"/>
              </a:solidFill>
              <a:effectLst/>
              <a:latin typeface="Verdana"/>
              <a:ea typeface="Verdana"/>
              <a:cs typeface="Calibri" panose="020F0502020204030204" pitchFamily="34" charset="0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FCOI disclosure needs to happen </a:t>
            </a:r>
            <a:r>
              <a:rPr lang="en-US" sz="1800" b="1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before </a:t>
            </a:r>
            <a:r>
              <a:rPr lang="en-US" sz="1800" dirty="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the proposal</a:t>
            </a:r>
            <a:endParaRPr lang="en-US" sz="1800" dirty="0">
              <a:solidFill>
                <a:srgbClr val="000000"/>
              </a:solidFill>
              <a:latin typeface="Verdana"/>
              <a:ea typeface="Verdana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9D459-50F1-4E94-945B-ADB1C6FA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5F25-0833-43A3-95C3-053249554065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B9DBF-6FC2-4BFE-9213-F395271E3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</p:spTree>
    <p:extLst>
      <p:ext uri="{BB962C8B-B14F-4D97-AF65-F5344CB8AC3E}">
        <p14:creationId xmlns:p14="http://schemas.microsoft.com/office/powerpoint/2010/main" val="1498663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9D741-DF3C-4C8A-BEAD-C6A67E2E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Verdana"/>
                <a:ea typeface="Verdana"/>
              </a:rPr>
              <a:t>Foreign Appointments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B7AA2F-EE44-44FE-AC0D-EEC0676CF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</a:rPr>
              <a:t>Foreign appointments/affiliations: do they go on </a:t>
            </a:r>
            <a:r>
              <a:rPr lang="en-US" sz="2000" dirty="0" err="1">
                <a:latin typeface="Verdana"/>
                <a:ea typeface="Verdana"/>
              </a:rPr>
              <a:t>biosketch</a:t>
            </a:r>
            <a:r>
              <a:rPr lang="en-US" sz="2000" dirty="0">
                <a:latin typeface="Verdana"/>
                <a:ea typeface="Verdana"/>
              </a:rPr>
              <a:t>, C&amp;P, or FCOI? It depends!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0" dirty="0">
              <a:cs typeface="Calibri"/>
            </a:endParaRPr>
          </a:p>
          <a:p>
            <a:pPr marL="342900" indent="-342900"/>
            <a:endParaRPr lang="en-US" b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246683-1E96-4958-8DFF-2AE647522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4901-3E52-4B49-9A05-177EA11D5DE8}" type="datetime1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B9111-519C-4E1E-AB35-A0D2D45FD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275ED7A5-8702-4711-9527-39468068D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112094"/>
              </p:ext>
            </p:extLst>
          </p:nvPr>
        </p:nvGraphicFramePr>
        <p:xfrm>
          <a:off x="2894437" y="2744409"/>
          <a:ext cx="8666192" cy="29856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24820">
                  <a:extLst>
                    <a:ext uri="{9D8B030D-6E8A-4147-A177-3AD203B41FA5}">
                      <a16:colId xmlns:a16="http://schemas.microsoft.com/office/drawing/2014/main" val="158974314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856792434"/>
                    </a:ext>
                  </a:extLst>
                </a:gridCol>
                <a:gridCol w="1017524">
                  <a:extLst>
                    <a:ext uri="{9D8B030D-6E8A-4147-A177-3AD203B41FA5}">
                      <a16:colId xmlns:a16="http://schemas.microsoft.com/office/drawing/2014/main" val="477239094"/>
                    </a:ext>
                  </a:extLst>
                </a:gridCol>
                <a:gridCol w="2166548">
                  <a:extLst>
                    <a:ext uri="{9D8B030D-6E8A-4147-A177-3AD203B41FA5}">
                      <a16:colId xmlns:a16="http://schemas.microsoft.com/office/drawing/2014/main" val="720898529"/>
                    </a:ext>
                  </a:extLst>
                </a:gridCol>
              </a:tblGrid>
              <a:tr h="339592">
                <a:tc>
                  <a:txBody>
                    <a:bodyPr/>
                    <a:lstStyle/>
                    <a:p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C&amp;P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FCOI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Biosketch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860024"/>
                  </a:ext>
                </a:extLst>
              </a:tr>
              <a:tr h="837349">
                <a:tc>
                  <a:txBody>
                    <a:bodyPr/>
                    <a:lstStyle/>
                    <a:p>
                      <a:r>
                        <a:rPr lang="en-US" dirty="0"/>
                        <a:t>If the appointment supports your research activities in any way. Otherwise, </a:t>
                      </a:r>
                      <a:r>
                        <a:rPr lang="en-US" b="1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Webdings" panose="05030102010509060703" pitchFamily="18" charset="2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02269"/>
                  </a:ext>
                </a:extLst>
              </a:tr>
              <a:tr h="1339759">
                <a:tc>
                  <a:txBody>
                    <a:bodyPr/>
                    <a:lstStyle/>
                    <a:p>
                      <a:r>
                        <a:rPr lang="en-US" dirty="0"/>
                        <a:t>Disclose all appointments in question 6 of FCOI form even if unpaid.</a:t>
                      </a:r>
                    </a:p>
                    <a:p>
                      <a:r>
                        <a:rPr lang="en-US" dirty="0"/>
                        <a:t>If paid, also disclose details of compensation in question 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Webdings" panose="0503010201050906070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  <a:latin typeface="Webdings" panose="05030102010509060703" pitchFamily="18" charset="2"/>
                        </a:rPr>
                        <a:t>n</a:t>
                      </a:r>
                    </a:p>
                    <a:p>
                      <a:pPr algn="ctr"/>
                      <a:r>
                        <a:rPr lang="en-US" dirty="0"/>
                        <a:t>(always include)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507703"/>
                  </a:ext>
                </a:extLst>
              </a:tr>
              <a:tr h="339592">
                <a:tc>
                  <a:txBody>
                    <a:bodyPr/>
                    <a:lstStyle/>
                    <a:p>
                      <a:r>
                        <a:rPr lang="en-US" dirty="0"/>
                        <a:t>always include, even if unpaid.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Webdings" panose="0503010201050906070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  <a:latin typeface="Webdings" panose="05030102010509060703" pitchFamily="18" charset="2"/>
                        </a:rPr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923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978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9D741-DF3C-4C8A-BEAD-C6A67E2E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Verdana"/>
                <a:ea typeface="Verdana"/>
              </a:rPr>
              <a:t>Consulting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B7AA2F-EE44-44FE-AC0D-EEC0676CF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</a:rPr>
              <a:t>Consulting work: does it go on </a:t>
            </a:r>
            <a:r>
              <a:rPr lang="en-US" sz="2000" dirty="0" err="1">
                <a:latin typeface="Verdana"/>
                <a:ea typeface="Verdana"/>
              </a:rPr>
              <a:t>biosketch</a:t>
            </a:r>
            <a:r>
              <a:rPr lang="en-US" sz="2000" dirty="0">
                <a:latin typeface="Verdana"/>
                <a:ea typeface="Verdana"/>
              </a:rPr>
              <a:t>, C&amp;P, or FCOI? It depends!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0" dirty="0">
              <a:cs typeface="Calibri"/>
            </a:endParaRPr>
          </a:p>
          <a:p>
            <a:pPr marL="342900" indent="-342900"/>
            <a:endParaRPr lang="en-US" b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9F051B-319A-4C07-A9D3-0A03B6E6B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AAB1-E2A1-46A4-B058-A9596435FE6F}" type="datetime1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26EE7-8766-4FA7-927F-F6443BC38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275ED7A5-8702-4711-9527-39468068D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490843"/>
              </p:ext>
            </p:extLst>
          </p:nvPr>
        </p:nvGraphicFramePr>
        <p:xfrm>
          <a:off x="2894437" y="2744409"/>
          <a:ext cx="8666192" cy="28464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24820">
                  <a:extLst>
                    <a:ext uri="{9D8B030D-6E8A-4147-A177-3AD203B41FA5}">
                      <a16:colId xmlns:a16="http://schemas.microsoft.com/office/drawing/2014/main" val="158974314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856792434"/>
                    </a:ext>
                  </a:extLst>
                </a:gridCol>
                <a:gridCol w="1017524">
                  <a:extLst>
                    <a:ext uri="{9D8B030D-6E8A-4147-A177-3AD203B41FA5}">
                      <a16:colId xmlns:a16="http://schemas.microsoft.com/office/drawing/2014/main" val="477239094"/>
                    </a:ext>
                  </a:extLst>
                </a:gridCol>
                <a:gridCol w="2166548">
                  <a:extLst>
                    <a:ext uri="{9D8B030D-6E8A-4147-A177-3AD203B41FA5}">
                      <a16:colId xmlns:a16="http://schemas.microsoft.com/office/drawing/2014/main" val="720898529"/>
                    </a:ext>
                  </a:extLst>
                </a:gridCol>
              </a:tblGrid>
              <a:tr h="339592">
                <a:tc>
                  <a:txBody>
                    <a:bodyPr/>
                    <a:lstStyle/>
                    <a:p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C&amp;P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FCOI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Biosketch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860024"/>
                  </a:ext>
                </a:extLst>
              </a:tr>
              <a:tr h="612745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n-lt"/>
                        </a:rPr>
                        <a:t>NIH: YES if your consulting is related to research. Otherwise, 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Webdings" panose="05030102010509060703" pitchFamily="18" charset="2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02269"/>
                  </a:ext>
                </a:extLst>
              </a:tr>
              <a:tr h="674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Verdana"/>
                        </a:rPr>
                        <a:t>NSF: Policy is ambiguous. Best practice: just include it.</a:t>
                      </a:r>
                      <a:endParaRPr lang="en-US" sz="1800" dirty="0">
                        <a:latin typeface="+mn-lt"/>
                        <a:ea typeface="Verdana"/>
                        <a:cs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  <a:latin typeface="Webdings" panose="05030102010509060703" pitchFamily="18" charset="2"/>
                        </a:rPr>
                        <a:t>n</a:t>
                      </a:r>
                    </a:p>
                    <a:p>
                      <a:pPr algn="ctr"/>
                      <a:endParaRPr lang="en-US" dirty="0">
                        <a:solidFill>
                          <a:srgbClr val="00B050"/>
                        </a:solidFill>
                        <a:latin typeface="Webdings" panose="0503010201050906070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88756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800" b="0" dirty="0">
                          <a:latin typeface="+mn-lt"/>
                          <a:ea typeface="Verdana"/>
                        </a:rPr>
                        <a:t>Unless it is in a field unrelated to your WPI appointment. </a:t>
                      </a:r>
                      <a:endParaRPr lang="en-US" sz="1800" b="0" dirty="0">
                        <a:latin typeface="+mn-lt"/>
                        <a:cs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Webdings" panose="0503010201050906070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  <a:latin typeface="Webdings" panose="05030102010509060703" pitchFamily="18" charset="2"/>
                        </a:rPr>
                        <a:t>n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507703"/>
                  </a:ext>
                </a:extLst>
              </a:tr>
              <a:tr h="339592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n-lt"/>
                        </a:rPr>
                        <a:t>Consulting does not go in </a:t>
                      </a:r>
                      <a:r>
                        <a:rPr lang="en-US" sz="1800" dirty="0" err="1">
                          <a:latin typeface="+mn-lt"/>
                        </a:rPr>
                        <a:t>biosketch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Webdings" panose="0503010201050906070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/>
                          </a:solidFill>
                          <a:latin typeface="Webdings" panose="05030102010509060703" pitchFamily="18" charset="2"/>
                        </a:rPr>
                        <a:t>n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923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098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9D741-DF3C-4C8A-BEAD-C6A67E2E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Verdana"/>
                <a:ea typeface="Verdana"/>
              </a:rPr>
              <a:t>Start-up companies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B7AA2F-EE44-44FE-AC0D-EEC0676CF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</a:rPr>
              <a:t>Start-up companies: do they go on </a:t>
            </a:r>
            <a:r>
              <a:rPr lang="en-US" sz="2000" dirty="0" err="1">
                <a:latin typeface="Verdana"/>
                <a:ea typeface="Verdana"/>
              </a:rPr>
              <a:t>biosketch</a:t>
            </a:r>
            <a:r>
              <a:rPr lang="en-US" sz="2000" dirty="0">
                <a:latin typeface="Verdana"/>
                <a:ea typeface="Verdana"/>
              </a:rPr>
              <a:t>, C&amp;P, or FCOI? It depends!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0" dirty="0">
              <a:cs typeface="Calibri"/>
            </a:endParaRPr>
          </a:p>
          <a:p>
            <a:pPr marL="342900" indent="-342900"/>
            <a:endParaRPr lang="en-US" b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3BEE2-B203-481D-983C-C0C52FE5A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8638-B9F2-45B6-A3F0-0278B78F8ECC}" type="datetime1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71017-9C63-4788-8BE4-330B12DEA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275ED7A5-8702-4711-9527-39468068D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425342"/>
              </p:ext>
            </p:extLst>
          </p:nvPr>
        </p:nvGraphicFramePr>
        <p:xfrm>
          <a:off x="2894437" y="2744409"/>
          <a:ext cx="8666192" cy="37608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24820">
                  <a:extLst>
                    <a:ext uri="{9D8B030D-6E8A-4147-A177-3AD203B41FA5}">
                      <a16:colId xmlns:a16="http://schemas.microsoft.com/office/drawing/2014/main" val="158974314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856792434"/>
                    </a:ext>
                  </a:extLst>
                </a:gridCol>
                <a:gridCol w="1017524">
                  <a:extLst>
                    <a:ext uri="{9D8B030D-6E8A-4147-A177-3AD203B41FA5}">
                      <a16:colId xmlns:a16="http://schemas.microsoft.com/office/drawing/2014/main" val="477239094"/>
                    </a:ext>
                  </a:extLst>
                </a:gridCol>
                <a:gridCol w="2166548">
                  <a:extLst>
                    <a:ext uri="{9D8B030D-6E8A-4147-A177-3AD203B41FA5}">
                      <a16:colId xmlns:a16="http://schemas.microsoft.com/office/drawing/2014/main" val="720898529"/>
                    </a:ext>
                  </a:extLst>
                </a:gridCol>
              </a:tblGrid>
              <a:tr h="339592">
                <a:tc>
                  <a:txBody>
                    <a:bodyPr/>
                    <a:lstStyle/>
                    <a:p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C&amp;P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FCOI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Biosketch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860024"/>
                  </a:ext>
                </a:extLst>
              </a:tr>
              <a:tr h="612745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n-lt"/>
                        </a:rPr>
                        <a:t>if the company is completely unrelated to your field (e.g. catering)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Webdings" panose="05030102010509060703" pitchFamily="18" charset="2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02269"/>
                  </a:ext>
                </a:extLst>
              </a:tr>
              <a:tr h="674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Verdana"/>
                        </a:rPr>
                        <a:t>if you are doing research with the company (SBIR, STTC,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  <a:latin typeface="Webdings" panose="05030102010509060703" pitchFamily="18" charset="2"/>
                        </a:rPr>
                        <a:t>n</a:t>
                      </a:r>
                    </a:p>
                    <a:p>
                      <a:pPr algn="ctr"/>
                      <a:endParaRPr lang="en-US" dirty="0">
                        <a:solidFill>
                          <a:srgbClr val="00B050"/>
                        </a:solidFill>
                        <a:latin typeface="Webdings" panose="0503010201050906070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88756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800" b="0" dirty="0">
                          <a:latin typeface="+mn-lt"/>
                          <a:ea typeface="Verdana"/>
                        </a:rPr>
                        <a:t>if the company is based on IP licensed from outside of WPI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  <a:latin typeface="Webdings" panose="05030102010509060703" pitchFamily="18" charset="2"/>
                        </a:rPr>
                        <a:t>n</a:t>
                      </a:r>
                    </a:p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Webdings" panose="0503010201050906070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507703"/>
                  </a:ext>
                </a:extLst>
              </a:tr>
              <a:tr h="33959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+mn-lt"/>
                        </a:rPr>
                        <a:t>Income from the company goes in question 11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+mn-lt"/>
                        </a:rPr>
                        <a:t>Ownership/equity goes in question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Webdings" panose="0503010201050906070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  <a:latin typeface="Webdings" panose="05030102010509060703" pitchFamily="18" charset="2"/>
                        </a:rPr>
                        <a:t>n</a:t>
                      </a:r>
                    </a:p>
                    <a:p>
                      <a:pPr algn="ctr"/>
                      <a:r>
                        <a:rPr lang="en-US" dirty="0"/>
                        <a:t>(Always include)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923537"/>
                  </a:ext>
                </a:extLst>
              </a:tr>
              <a:tr h="33959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latin typeface="+mn-lt"/>
                        </a:rPr>
                        <a:t>Start-up company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Webdings" panose="0503010201050906070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/>
                          </a:solidFill>
                          <a:latin typeface="Webdings" panose="05030102010509060703" pitchFamily="18" charset="2"/>
                        </a:rPr>
                        <a:t>n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579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032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DD2DA-3445-49D4-AED9-0B65C9760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6D8ADE-970E-4C04-8CF4-9BB895FE2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Gabriel Johnson</a:t>
            </a:r>
            <a:endParaRPr lang="en-US" dirty="0"/>
          </a:p>
          <a:p>
            <a:pPr lvl="1"/>
            <a:r>
              <a:rPr lang="en-US" dirty="0"/>
              <a:t>Director, Office of Research Integrity and Compliance (ORIC)</a:t>
            </a:r>
          </a:p>
          <a:p>
            <a:r>
              <a:rPr lang="en-US" dirty="0">
                <a:hlinkClick r:id="rId4"/>
              </a:rPr>
              <a:t>Antje Harnisch</a:t>
            </a:r>
            <a:endParaRPr lang="en-US" dirty="0"/>
          </a:p>
          <a:p>
            <a:pPr lvl="1"/>
            <a:r>
              <a:rPr lang="en-US" dirty="0"/>
              <a:t>Assistant Vice Provost for Research, Research Solutions Institute (RSI)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C365A1-E74D-4BD3-A341-17E8D44F4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FA9D-D43B-4DBB-AB83-67AFB2ED8583}" type="datetime1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5B8F1F-737F-47BB-A673-145079385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</p:spTree>
    <p:extLst>
      <p:ext uri="{BB962C8B-B14F-4D97-AF65-F5344CB8AC3E}">
        <p14:creationId xmlns:p14="http://schemas.microsoft.com/office/powerpoint/2010/main" val="381125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29BF3-412C-404D-995E-37B22E3D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for this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9CE4C-A394-49D0-9B2B-191E90366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Help you understand the changes and how to move forward</a:t>
            </a:r>
          </a:p>
          <a:p>
            <a:pPr lvl="1"/>
            <a:r>
              <a:rPr lang="en-US" dirty="0"/>
              <a:t>Learn what does and does not have to be disclosed on C&amp;P</a:t>
            </a:r>
          </a:p>
          <a:p>
            <a:pPr lvl="1"/>
            <a:r>
              <a:rPr lang="en-US" dirty="0"/>
              <a:t>Explore the grey areas (there are many!)</a:t>
            </a:r>
          </a:p>
          <a:p>
            <a:pPr lvl="1"/>
            <a:r>
              <a:rPr lang="en-US" dirty="0"/>
              <a:t>Talk about your own situations – are there specific things that YOU are wondering, ”Do I have to disclose?”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71A58-B8F6-4A0E-96BA-7A062E207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AE03-69B3-400A-A9B6-CC5D70D93F1F}" type="datetime1">
              <a:rPr lang="en-US" smtClean="0"/>
              <a:t>10/27/2021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65AAB2-B948-49BD-9063-48DAEB78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</p:spTree>
    <p:extLst>
      <p:ext uri="{BB962C8B-B14F-4D97-AF65-F5344CB8AC3E}">
        <p14:creationId xmlns:p14="http://schemas.microsoft.com/office/powerpoint/2010/main" val="4207768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CE04-57B4-459C-BFCB-C343EBC07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74F89-49D5-4089-B75F-1671C005A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OSP Policy/Procedure update</a:t>
            </a:r>
          </a:p>
          <a:p>
            <a:pPr lvl="1"/>
            <a:r>
              <a:rPr lang="en-US" sz="1800" dirty="0"/>
              <a:t>Announced in email to the faculty on August 17</a:t>
            </a:r>
          </a:p>
          <a:p>
            <a:pPr lvl="1"/>
            <a:r>
              <a:rPr lang="en-US" sz="1800" dirty="0"/>
              <a:t>Due to additional disclosures now required for NSF C&amp;P and NIH Other Support, OSP cannot support these documents for faculty</a:t>
            </a:r>
          </a:p>
          <a:p>
            <a:r>
              <a:rPr lang="en-US" sz="2000" dirty="0"/>
              <a:t>What changed?</a:t>
            </a:r>
          </a:p>
          <a:p>
            <a:pPr lvl="1"/>
            <a:r>
              <a:rPr lang="en-US" sz="1800" dirty="0"/>
              <a:t>Federal investigations over the last few years have identified many researchers who failed to disclose foreign support for their research programs</a:t>
            </a:r>
          </a:p>
          <a:p>
            <a:pPr lvl="1"/>
            <a:r>
              <a:rPr lang="en-US" sz="1800" b="1" dirty="0">
                <a:solidFill>
                  <a:schemeClr val="accent1"/>
                </a:solidFill>
              </a:rPr>
              <a:t>Several researchers fired, arrested, barred from federal funding</a:t>
            </a:r>
          </a:p>
          <a:p>
            <a:pPr lvl="1"/>
            <a:r>
              <a:rPr lang="en-US" sz="1800" dirty="0"/>
              <a:t>Response: updated guidance on C&amp;P, with more required disclosures from the PI</a:t>
            </a:r>
          </a:p>
          <a:p>
            <a:r>
              <a:rPr lang="en-US" sz="2000" dirty="0"/>
              <a:t>Bottom line </a:t>
            </a:r>
          </a:p>
          <a:p>
            <a:pPr lvl="1"/>
            <a:r>
              <a:rPr lang="en-US" sz="1800" dirty="0"/>
              <a:t>OSP doesn’t have – and can’t feasibly get – all the information that’s now needed to do a C&amp;P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4D0C8-246C-4EC9-9254-8F0E236E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6A6A-EF42-4ECE-9252-21107E1DBF86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AE37A-696B-4227-8504-601B53B4A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</p:spTree>
    <p:extLst>
      <p:ext uri="{BB962C8B-B14F-4D97-AF65-F5344CB8AC3E}">
        <p14:creationId xmlns:p14="http://schemas.microsoft.com/office/powerpoint/2010/main" val="72365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5EC0E-8114-495C-88C5-5342DC8F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75B36-0B00-476D-B73F-43C809D13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OSP isn’t doing C&amp;P….now what?</a:t>
            </a:r>
          </a:p>
          <a:p>
            <a:pPr lvl="1"/>
            <a:r>
              <a:rPr lang="en-US" sz="1800" dirty="0"/>
              <a:t>Faculty can access reports on your sponsored research activity in</a:t>
            </a:r>
            <a:r>
              <a:rPr lang="en-US" sz="1800" dirty="0">
                <a:hlinkClick r:id="rId2"/>
              </a:rPr>
              <a:t> </a:t>
            </a:r>
            <a:r>
              <a:rPr lang="en-US" sz="1800" dirty="0" err="1">
                <a:hlinkClick r:id="rId2"/>
              </a:rPr>
              <a:t>InfoEd</a:t>
            </a:r>
            <a:r>
              <a:rPr lang="en-US" sz="1800" dirty="0"/>
              <a:t>.  An </a:t>
            </a:r>
            <a:r>
              <a:rPr lang="en-US" sz="1800" dirty="0" err="1"/>
              <a:t>InfoEd</a:t>
            </a:r>
            <a:r>
              <a:rPr lang="en-US" sz="1800" dirty="0"/>
              <a:t> User Guide is available </a:t>
            </a:r>
            <a:r>
              <a:rPr lang="en-US" sz="1800" dirty="0">
                <a:hlinkClick r:id="rId3"/>
              </a:rPr>
              <a:t>here</a:t>
            </a:r>
            <a:endParaRPr lang="en-US" sz="1800" dirty="0"/>
          </a:p>
          <a:p>
            <a:pPr lvl="1"/>
            <a:r>
              <a:rPr lang="en-US" sz="1800" dirty="0"/>
              <a:t>We encourage you to maintain an active </a:t>
            </a:r>
            <a:r>
              <a:rPr lang="en-US" sz="1800" dirty="0" err="1">
                <a:hlinkClick r:id="rId4"/>
              </a:rPr>
              <a:t>SciENcv</a:t>
            </a:r>
            <a:r>
              <a:rPr lang="en-US" sz="1800" dirty="0">
                <a:hlinkClick r:id="rId4"/>
              </a:rPr>
              <a:t> </a:t>
            </a:r>
            <a:r>
              <a:rPr lang="en-US" sz="1800" dirty="0"/>
              <a:t>profile for this information.</a:t>
            </a:r>
          </a:p>
          <a:p>
            <a:pPr lvl="2"/>
            <a:r>
              <a:rPr lang="en-US" sz="1600" dirty="0"/>
              <a:t>NIH is finalizing the </a:t>
            </a:r>
            <a:r>
              <a:rPr lang="en-US" sz="1600" dirty="0" err="1"/>
              <a:t>SciENcv</a:t>
            </a:r>
            <a:r>
              <a:rPr lang="en-US" sz="1600" dirty="0"/>
              <a:t> template for Other Support and anticipates that the template will be available beginning in FY 2022</a:t>
            </a:r>
          </a:p>
          <a:p>
            <a:pPr lvl="2"/>
            <a:r>
              <a:rPr lang="en-US" sz="1600" dirty="0"/>
              <a:t>NSF already uses </a:t>
            </a:r>
            <a:r>
              <a:rPr lang="en-US" sz="1600" dirty="0" err="1"/>
              <a:t>SciENcv</a:t>
            </a:r>
            <a:r>
              <a:rPr lang="en-US" sz="1600" dirty="0"/>
              <a:t> templates for C&amp;P and </a:t>
            </a:r>
            <a:r>
              <a:rPr lang="en-US" sz="1600" dirty="0" err="1"/>
              <a:t>biosketch</a:t>
            </a:r>
            <a:endParaRPr lang="en-US" sz="1600" dirty="0"/>
          </a:p>
          <a:p>
            <a:pPr lvl="1"/>
            <a:r>
              <a:rPr lang="en-US" sz="1800" dirty="0"/>
              <a:t>It is the responsibility of each investigator to provide the most accurate information for these documents.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B1D65-D7F0-4694-92E7-82E823410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CCA5-7CF0-407D-AD05-42A616A2099C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4A2C3-9C8F-4888-93F4-EFC6220B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</p:spTree>
    <p:extLst>
      <p:ext uri="{BB962C8B-B14F-4D97-AF65-F5344CB8AC3E}">
        <p14:creationId xmlns:p14="http://schemas.microsoft.com/office/powerpoint/2010/main" val="32093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CDFD-3451-4193-9390-B8ACE293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point of views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E84E74-ED92-474E-A526-65EA683CFB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449910"/>
              </p:ext>
            </p:extLst>
          </p:nvPr>
        </p:nvGraphicFramePr>
        <p:xfrm>
          <a:off x="2894013" y="1858963"/>
          <a:ext cx="8823325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E18777-E291-4DC6-826F-84026D83B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DB79-129B-4E0E-9E3C-11507AEE281F}" type="datetime1">
              <a:rPr lang="en-US" smtClean="0"/>
              <a:t>10/27/2021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4D5C80-F18D-41A1-B83C-92415425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D037CD7-21F1-43BF-A772-B63BA96FFB2D}"/>
              </a:ext>
            </a:extLst>
          </p:cNvPr>
          <p:cNvSpPr/>
          <p:nvPr/>
        </p:nvSpPr>
        <p:spPr>
          <a:xfrm>
            <a:off x="7135586" y="3685381"/>
            <a:ext cx="317500" cy="69850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1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764F-55C5-4480-9B09-7D6561E61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C778E-C100-4640-B68C-5ABC0F246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What do we need to disclose that we (maybe) didn’t disclose before?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US" sz="1800" dirty="0"/>
              <a:t>Consulting work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US" sz="1800" dirty="0"/>
              <a:t>Equipment loans*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US" sz="1800" dirty="0"/>
              <a:t>Donated materials*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US" sz="1800" dirty="0"/>
              <a:t>Donated supplies*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US" sz="1800" dirty="0"/>
              <a:t>Donated labor*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US" sz="1800" dirty="0"/>
              <a:t>Financial support for students/postdocs/lab personnel</a:t>
            </a:r>
          </a:p>
          <a:p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b="0" i="1" dirty="0">
                <a:latin typeface="+mn-lt"/>
              </a:rPr>
              <a:t>* These and other similar things are sometimes referred to as “in-kind contributions.”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8AE76-1B56-4B4D-A1DE-A4F28213C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2F6E-C3B0-40AD-84E5-B64A32FC5790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ADEA8-85E0-4DA2-908D-83EE523E4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</p:spTree>
    <p:extLst>
      <p:ext uri="{BB962C8B-B14F-4D97-AF65-F5344CB8AC3E}">
        <p14:creationId xmlns:p14="http://schemas.microsoft.com/office/powerpoint/2010/main" val="3057146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70625-B08B-4B46-A5BA-BF9800EDA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new…and tricky areas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7246AE3-EAE4-4CD0-8ABD-CEF827B150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89667"/>
              </p:ext>
            </p:extLst>
          </p:nvPr>
        </p:nvGraphicFramePr>
        <p:xfrm>
          <a:off x="2894013" y="1858963"/>
          <a:ext cx="8823324" cy="404609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43087">
                  <a:extLst>
                    <a:ext uri="{9D8B030D-6E8A-4147-A177-3AD203B41FA5}">
                      <a16:colId xmlns:a16="http://schemas.microsoft.com/office/drawing/2014/main" val="1063302895"/>
                    </a:ext>
                  </a:extLst>
                </a:gridCol>
                <a:gridCol w="3305213">
                  <a:extLst>
                    <a:ext uri="{9D8B030D-6E8A-4147-A177-3AD203B41FA5}">
                      <a16:colId xmlns:a16="http://schemas.microsoft.com/office/drawing/2014/main" val="3293802222"/>
                    </a:ext>
                  </a:extLst>
                </a:gridCol>
                <a:gridCol w="3675024">
                  <a:extLst>
                    <a:ext uri="{9D8B030D-6E8A-4147-A177-3AD203B41FA5}">
                      <a16:colId xmlns:a16="http://schemas.microsoft.com/office/drawing/2014/main" val="3922738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Support/Activity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Needs to be disclosed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Does not need to be disclosed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63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Consulting</a:t>
                      </a:r>
                      <a:endParaRPr lang="en-US" sz="11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Consulting that falls</a:t>
                      </a:r>
                      <a:r>
                        <a:rPr lang="en-US" sz="1200" u="sng" dirty="0">
                          <a:effectLst/>
                        </a:rPr>
                        <a:t> </a:t>
                      </a:r>
                      <a:r>
                        <a:rPr lang="en-US" sz="1200" b="1" u="sng" dirty="0">
                          <a:effectLst/>
                        </a:rPr>
                        <a:t>outside</a:t>
                      </a:r>
                      <a:r>
                        <a:rPr lang="en-US" sz="1200" u="sng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of your appointment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Consulting that </a:t>
                      </a:r>
                      <a:r>
                        <a:rPr lang="en-US" sz="1200" b="1" u="sng" dirty="0">
                          <a:effectLst/>
                        </a:rPr>
                        <a:t>is permitted </a:t>
                      </a:r>
                      <a:r>
                        <a:rPr lang="en-US" sz="1200" dirty="0">
                          <a:effectLst/>
                        </a:rPr>
                        <a:t>by your appointment and consistent with WPI’s "Outside Activities" policies and procedures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3321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Travel</a:t>
                      </a:r>
                      <a:endParaRPr lang="en-US" sz="11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Travel supported/paid by an external entity to </a:t>
                      </a:r>
                      <a:r>
                        <a:rPr lang="en-US" sz="1200" b="1" u="sng" dirty="0">
                          <a:effectLst/>
                        </a:rPr>
                        <a:t>perform research activities </a:t>
                      </a:r>
                      <a:r>
                        <a:rPr lang="en-US" sz="1200" dirty="0">
                          <a:effectLst/>
                        </a:rPr>
                        <a:t>with an associated time commitment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Travel supported/paid by an external entity to </a:t>
                      </a:r>
                      <a:r>
                        <a:rPr lang="en-US" sz="1200" b="1" u="sng" dirty="0">
                          <a:effectLst/>
                        </a:rPr>
                        <a:t>attend a conference or workshop</a:t>
                      </a:r>
                      <a:endParaRPr lang="en-US" sz="12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1248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Start-ups</a:t>
                      </a:r>
                      <a:endParaRPr lang="en-US" sz="11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Startup company based on </a:t>
                      </a:r>
                      <a:r>
                        <a:rPr lang="en-US" sz="1200" b="1" u="sng" dirty="0">
                          <a:effectLst/>
                        </a:rPr>
                        <a:t>non-WPI-licensed</a:t>
                      </a:r>
                      <a:r>
                        <a:rPr lang="en-US" sz="1200" dirty="0">
                          <a:effectLst/>
                        </a:rPr>
                        <a:t> Intellectual Property (IP)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Startup company based on </a:t>
                      </a:r>
                      <a:r>
                        <a:rPr lang="en-US" sz="1200" b="1" u="sng" dirty="0">
                          <a:effectLst/>
                        </a:rPr>
                        <a:t>WPI-licensed</a:t>
                      </a:r>
                      <a:r>
                        <a:rPr lang="en-US" sz="1200" dirty="0">
                          <a:effectLst/>
                        </a:rPr>
                        <a:t> Startup company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0107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WPI-provided resources</a:t>
                      </a:r>
                      <a:endParaRPr lang="en-US" sz="11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u="sng" dirty="0">
                          <a:effectLst/>
                        </a:rPr>
                        <a:t>In-kind contributions that support </a:t>
                      </a:r>
                      <a:r>
                        <a:rPr lang="en-US" sz="1200" dirty="0">
                          <a:effectLst/>
                        </a:rPr>
                        <a:t>the research activity for use on the project/proposal being proposed. </a:t>
                      </a: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</a:rPr>
                        <a:t>(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  <a:effectLst/>
                        </a:rPr>
                        <a:t>Facilities</a:t>
                      </a: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</a:rPr>
                        <a:t>) 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u="sng" dirty="0">
                          <a:effectLst/>
                        </a:rPr>
                        <a:t>In-kind contributions not intended</a:t>
                      </a:r>
                      <a:r>
                        <a:rPr lang="en-US" sz="1200" dirty="0">
                          <a:effectLst/>
                        </a:rPr>
                        <a:t> for use on the project/proposal being proposed to NSF and have an associated time commitment </a:t>
                      </a: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</a:rPr>
                        <a:t>(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  <a:effectLst/>
                        </a:rPr>
                        <a:t>C&amp;P</a:t>
                      </a: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</a:rPr>
                        <a:t>)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Start-up funds (unclear)</a:t>
                      </a:r>
                    </a:p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Professional development funds (unclear)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702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Personnel</a:t>
                      </a:r>
                      <a:endParaRPr lang="en-US" sz="11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Postdoctoral scholars, students or visiting scholars </a:t>
                      </a:r>
                      <a:r>
                        <a:rPr lang="en-US" sz="1200" b="1" u="sng" dirty="0"/>
                        <a:t>supported by an external entity</a:t>
                      </a:r>
                      <a:r>
                        <a:rPr lang="en-US" sz="1200" dirty="0"/>
                        <a:t>, and there is an associated time commitment 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u="sng" dirty="0">
                          <a:effectLst/>
                        </a:rPr>
                        <a:t>Mentoring if with support from external </a:t>
                      </a:r>
                      <a:r>
                        <a:rPr lang="en-US" sz="1200" dirty="0">
                          <a:effectLst/>
                        </a:rPr>
                        <a:t>entity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Visiting scholars in labs </a:t>
                      </a:r>
                      <a:r>
                        <a:rPr lang="en-US" sz="1200" b="1" u="sng" dirty="0">
                          <a:effectLst/>
                        </a:rPr>
                        <a:t>if they don’t benefit the proposal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u="sng" dirty="0">
                          <a:effectLst/>
                        </a:rPr>
                        <a:t>Mentoring as part of appointment 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Graduate and postdoctoral researchers time on project funded by the project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740557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EBDAD-524D-49E6-821A-C71C4D792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5E93-C2A0-4214-8E06-B3F1FF15A750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337CE-55C3-432A-AC45-2C2F94DB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</p:spTree>
    <p:extLst>
      <p:ext uri="{BB962C8B-B14F-4D97-AF65-F5344CB8AC3E}">
        <p14:creationId xmlns:p14="http://schemas.microsoft.com/office/powerpoint/2010/main" val="111027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F771D-1F0B-41AC-B61B-39FD9E90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38BE2-F02A-488C-A929-67FCE20C3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Calibri" panose="020F0502020204030204" pitchFamily="34" charset="0"/>
              <a:buChar char="⁻"/>
            </a:pPr>
            <a:r>
              <a:rPr lang="en-US" dirty="0">
                <a:hlinkClick r:id="rId3"/>
              </a:rPr>
              <a:t>Proposal &amp; Award Policies &amp; Procedures Guide (PAPPG)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PAPPG is used by OSP and RSI to review proposals for compliance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Includes “Significant Changes and Clarifications”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PIs should review PAPPG as they plan their NSF proposals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US" dirty="0">
                <a:hlinkClick r:id="rId4"/>
              </a:rPr>
              <a:t>FAQs 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NSF C&amp;P FAQs published June 28, 2021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US" dirty="0">
                <a:hlinkClick r:id="rId5"/>
              </a:rPr>
              <a:t>Table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NSF Pre-Award and Post-award Disclosures table relating to Biosketches and C&amp;P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0E610-37D2-4502-B4A8-45F5E2173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6B3B-E8A3-40BB-8820-306755107149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423BB-EAC4-4995-AC85-4E10B73B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C&amp;P Workshop sponsored by RSI and ORIC</a:t>
            </a:r>
          </a:p>
        </p:txBody>
      </p:sp>
    </p:spTree>
    <p:extLst>
      <p:ext uri="{BB962C8B-B14F-4D97-AF65-F5344CB8AC3E}">
        <p14:creationId xmlns:p14="http://schemas.microsoft.com/office/powerpoint/2010/main" val="1487832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PI-Color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C2B37"/>
      </a:accent1>
      <a:accent2>
        <a:srgbClr val="A9B0B7"/>
      </a:accent2>
      <a:accent3>
        <a:srgbClr val="000000"/>
      </a:accent3>
      <a:accent4>
        <a:srgbClr val="2C6A8C"/>
      </a:accent4>
      <a:accent5>
        <a:srgbClr val="B7A079"/>
      </a:accent5>
      <a:accent6>
        <a:srgbClr val="D9CD95"/>
      </a:accent6>
      <a:hlink>
        <a:srgbClr val="1B587C"/>
      </a:hlink>
      <a:folHlink>
        <a:srgbClr val="6048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lnSpc>
            <a:spcPct val="90000"/>
          </a:lnSpc>
          <a:defRPr sz="1400" b="1" dirty="0">
            <a:solidFill>
              <a:schemeClr val="accent1"/>
            </a:solidFill>
            <a:latin typeface="+mj-lt"/>
          </a:defRPr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090a0a9-b2cb-4983-bf79-f4ac04dfd267">
      <UserInfo>
        <DisplayName>Johnson, Gabriel</DisplayName>
        <AccountId>32</AccountId>
        <AccountType/>
      </UserInfo>
      <UserInfo>
        <DisplayName>Harnisch, Antje</DisplayName>
        <AccountId>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CA0C13341FCE46B4B5A7A0A9D42A37" ma:contentTypeVersion="8" ma:contentTypeDescription="Create a new document." ma:contentTypeScope="" ma:versionID="f6caeecfbb137a7147592856a626ef6f">
  <xsd:schema xmlns:xsd="http://www.w3.org/2001/XMLSchema" xmlns:xs="http://www.w3.org/2001/XMLSchema" xmlns:p="http://schemas.microsoft.com/office/2006/metadata/properties" xmlns:ns2="e090a0a9-b2cb-4983-bf79-f4ac04dfd267" xmlns:ns3="36faa0dd-8177-4802-a21b-1eaafd602d9b" targetNamespace="http://schemas.microsoft.com/office/2006/metadata/properties" ma:root="true" ma:fieldsID="cdaa506e0a7e4d36a11d677d7a06a235" ns2:_="" ns3:_="">
    <xsd:import namespace="e090a0a9-b2cb-4983-bf79-f4ac04dfd267"/>
    <xsd:import namespace="36faa0dd-8177-4802-a21b-1eaafd602d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90a0a9-b2cb-4983-bf79-f4ac04dfd2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faa0dd-8177-4802-a21b-1eaafd602d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A5ACFA-1907-41BC-AC61-611AACADBFEC}">
  <ds:schemaRefs>
    <ds:schemaRef ds:uri="36faa0dd-8177-4802-a21b-1eaafd602d9b"/>
    <ds:schemaRef ds:uri="e090a0a9-b2cb-4983-bf79-f4ac04dfd26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A0B8DFA-13BC-49B1-B4A3-D9DB6E95AD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5A7A9A-DF87-4FE8-8297-2C772211B434}">
  <ds:schemaRefs>
    <ds:schemaRef ds:uri="36faa0dd-8177-4802-a21b-1eaafd602d9b"/>
    <ds:schemaRef ds:uri="e090a0a9-b2cb-4983-bf79-f4ac04dfd2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2162</Words>
  <Application>Microsoft Office PowerPoint</Application>
  <PresentationFormat>Widescreen</PresentationFormat>
  <Paragraphs>290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Gotham SSm A</vt:lpstr>
      <vt:lpstr>Segoe UI</vt:lpstr>
      <vt:lpstr>Times New Roman</vt:lpstr>
      <vt:lpstr>Verdana</vt:lpstr>
      <vt:lpstr>Webdings</vt:lpstr>
      <vt:lpstr>Wingdings</vt:lpstr>
      <vt:lpstr>Office Theme</vt:lpstr>
      <vt:lpstr>PowerPoint Presentation</vt:lpstr>
      <vt:lpstr>A bit of background</vt:lpstr>
      <vt:lpstr>Objectives for this workshop</vt:lpstr>
      <vt:lpstr>OSP update</vt:lpstr>
      <vt:lpstr>Now what?</vt:lpstr>
      <vt:lpstr>Updated point of views</vt:lpstr>
      <vt:lpstr>Disclosures</vt:lpstr>
      <vt:lpstr>What’s new…and tricky areas</vt:lpstr>
      <vt:lpstr>Resources</vt:lpstr>
      <vt:lpstr>Key changes as of January 25, 2022</vt:lpstr>
      <vt:lpstr>C&amp;P = NIH Other Support</vt:lpstr>
      <vt:lpstr>In-Kind contributions</vt:lpstr>
      <vt:lpstr>In-Kind contributions...where to include</vt:lpstr>
      <vt:lpstr>C&amp;P new format…</vt:lpstr>
      <vt:lpstr>C&amp;P new format…In-Kind</vt:lpstr>
      <vt:lpstr>C&amp;P new format…Signatures</vt:lpstr>
      <vt:lpstr>Resources</vt:lpstr>
      <vt:lpstr>Department of Defense (DOD)</vt:lpstr>
      <vt:lpstr>Department of Defense (DOD)</vt:lpstr>
      <vt:lpstr>Conflicts of Interest (COI)</vt:lpstr>
      <vt:lpstr>Foreign Appointments</vt:lpstr>
      <vt:lpstr>Consulting</vt:lpstr>
      <vt:lpstr>Start-up companies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InfoEd Faculty Annual Report (FAR)</dc:title>
  <dc:creator>Priscilla Vazquez</dc:creator>
  <cp:lastModifiedBy>Mulkern, Michelle E.</cp:lastModifiedBy>
  <cp:revision>8</cp:revision>
  <dcterms:created xsi:type="dcterms:W3CDTF">2020-04-09T12:43:37Z</dcterms:created>
  <dcterms:modified xsi:type="dcterms:W3CDTF">2021-10-27T20:11:32Z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0x0101009DCA0C13341FCE46B4B5A7A0A9D42A37</vt:lpwstr>
  </property>
</Properties>
</file>